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8076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0"/>
                </a:moveTo>
                <a:lnTo>
                  <a:pt x="10972800" y="0"/>
                </a:lnTo>
                <a:lnTo>
                  <a:pt x="109728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153156"/>
            <a:ext cx="761999" cy="60655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7619" y="3153156"/>
            <a:ext cx="754379" cy="606551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395983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96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72214" y="970617"/>
            <a:ext cx="8247570" cy="13433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4141" y="2565567"/>
            <a:ext cx="9295130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533144"/>
            <a:ext cx="12192000" cy="3851275"/>
            <a:chOff x="0" y="1533144"/>
            <a:chExt cx="12192000" cy="3851275"/>
          </a:xfrm>
        </p:grpSpPr>
        <p:sp>
          <p:nvSpPr>
            <p:cNvPr id="4" name="object 4"/>
            <p:cNvSpPr/>
            <p:nvPr/>
          </p:nvSpPr>
          <p:spPr>
            <a:xfrm>
              <a:off x="2328672" y="1540764"/>
              <a:ext cx="7543800" cy="3836035"/>
            </a:xfrm>
            <a:custGeom>
              <a:avLst/>
              <a:gdLst/>
              <a:ahLst/>
              <a:cxnLst/>
              <a:rect l="l" t="t" r="r" b="b"/>
              <a:pathLst>
                <a:path w="7543800" h="3836035">
                  <a:moveTo>
                    <a:pt x="0" y="0"/>
                  </a:moveTo>
                  <a:lnTo>
                    <a:pt x="7543800" y="0"/>
                  </a:lnTo>
                  <a:lnTo>
                    <a:pt x="7543800" y="3835908"/>
                  </a:lnTo>
                  <a:lnTo>
                    <a:pt x="0" y="3835908"/>
                  </a:lnTo>
                  <a:lnTo>
                    <a:pt x="0" y="0"/>
                  </a:lnTo>
                  <a:close/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47060"/>
              <a:ext cx="2461259" cy="6126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36836" y="3147060"/>
              <a:ext cx="2455163" cy="6126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92907" y="3521964"/>
              <a:ext cx="6816090" cy="0"/>
            </a:xfrm>
            <a:custGeom>
              <a:avLst/>
              <a:gdLst/>
              <a:ahLst/>
              <a:cxnLst/>
              <a:rect l="l" t="t" r="r" b="b"/>
              <a:pathLst>
                <a:path w="6816090">
                  <a:moveTo>
                    <a:pt x="0" y="0"/>
                  </a:moveTo>
                  <a:lnTo>
                    <a:pt x="6815670" y="0"/>
                  </a:lnTo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93286" y="1465579"/>
            <a:ext cx="61575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90" dirty="0"/>
              <a:t>Employee</a:t>
            </a:r>
            <a:r>
              <a:rPr sz="5400" spc="-245" dirty="0"/>
              <a:t> </a:t>
            </a:r>
            <a:r>
              <a:rPr sz="5400" spc="-35" dirty="0"/>
              <a:t>data</a:t>
            </a:r>
            <a:r>
              <a:rPr sz="5400" spc="-245" dirty="0"/>
              <a:t> </a:t>
            </a:r>
            <a:r>
              <a:rPr sz="5400" spc="-170" dirty="0"/>
              <a:t>analysis</a:t>
            </a:r>
            <a:endParaRPr sz="5400"/>
          </a:p>
        </p:txBody>
      </p:sp>
      <p:sp>
        <p:nvSpPr>
          <p:cNvPr id="9" name="object 9"/>
          <p:cNvSpPr txBox="1"/>
          <p:nvPr/>
        </p:nvSpPr>
        <p:spPr>
          <a:xfrm>
            <a:off x="4278480" y="3561076"/>
            <a:ext cx="49752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6385" marR="628015" indent="-586740">
              <a:lnSpc>
                <a:spcPct val="133300"/>
              </a:lnSpc>
              <a:spcBef>
                <a:spcPts val="100"/>
              </a:spcBef>
            </a:pPr>
            <a:r>
              <a:rPr sz="1500" dirty="0">
                <a:latin typeface="Times New Roman"/>
                <a:cs typeface="Times New Roman"/>
              </a:rPr>
              <a:t>STUDENT NAME </a:t>
            </a:r>
            <a:r>
              <a:rPr sz="1500" spc="-90" dirty="0">
                <a:latin typeface="Times New Roman"/>
                <a:cs typeface="Times New Roman"/>
              </a:rPr>
              <a:t>: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THAMIZH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40" dirty="0">
                <a:latin typeface="Times New Roman"/>
                <a:cs typeface="Times New Roman"/>
              </a:rPr>
              <a:t>ANBAN.B </a:t>
            </a:r>
            <a:r>
              <a:rPr sz="1500" dirty="0">
                <a:latin typeface="Times New Roman"/>
                <a:cs typeface="Times New Roman"/>
              </a:rPr>
              <a:t>REGISTER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65" dirty="0">
                <a:latin typeface="Times New Roman"/>
                <a:cs typeface="Times New Roman"/>
              </a:rPr>
              <a:t>NO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90" dirty="0">
                <a:latin typeface="Times New Roman"/>
                <a:cs typeface="Times New Roman"/>
              </a:rPr>
              <a:t>:</a:t>
            </a:r>
            <a:r>
              <a:rPr sz="1500" spc="-10" dirty="0">
                <a:latin typeface="Times New Roman"/>
                <a:cs typeface="Times New Roman"/>
              </a:rPr>
              <a:t> 312215399</a:t>
            </a:r>
            <a:endParaRPr sz="1500">
              <a:latin typeface="Times New Roman"/>
              <a:cs typeface="Times New Roman"/>
            </a:endParaRPr>
          </a:p>
          <a:p>
            <a:pPr marL="12700" marR="5080" indent="644525">
              <a:lnSpc>
                <a:spcPct val="133300"/>
              </a:lnSpc>
            </a:pPr>
            <a:r>
              <a:rPr sz="1500" spc="-20" dirty="0">
                <a:latin typeface="Times New Roman"/>
                <a:cs typeface="Times New Roman"/>
              </a:rPr>
              <a:t>DEPARTMENT: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ACCOUNTING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FINANCE </a:t>
            </a:r>
            <a:r>
              <a:rPr sz="1500" dirty="0">
                <a:latin typeface="Times New Roman"/>
                <a:cs typeface="Times New Roman"/>
              </a:rPr>
              <a:t>COLLEGE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1500" spc="-90" dirty="0">
                <a:latin typeface="Times New Roman"/>
                <a:cs typeface="Times New Roman"/>
              </a:rPr>
              <a:t>: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Times New Roman"/>
                <a:cs typeface="Times New Roman"/>
              </a:rPr>
              <a:t>PARICIAN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COLLEGE</a:t>
            </a:r>
            <a:r>
              <a:rPr sz="1500" spc="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spc="-75" dirty="0">
                <a:latin typeface="Times New Roman"/>
                <a:cs typeface="Times New Roman"/>
              </a:rPr>
              <a:t>ARTS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SCIENCE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77465">
              <a:lnSpc>
                <a:spcPct val="100000"/>
              </a:lnSpc>
              <a:spcBef>
                <a:spcPts val="95"/>
              </a:spcBef>
            </a:pPr>
            <a:r>
              <a:rPr sz="4000" spc="40" dirty="0"/>
              <a:t>MODELLING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74141" y="2500253"/>
            <a:ext cx="9414510" cy="29800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440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299085" algn="l"/>
              </a:tabLst>
            </a:pPr>
            <a:r>
              <a:rPr sz="1300" b="1" u="sng" spc="-4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A)MS</a:t>
            </a:r>
            <a:r>
              <a:rPr sz="1300" b="1" u="sng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sng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EXCE</a:t>
            </a:r>
            <a:r>
              <a:rPr sz="1300" u="sng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L:</a:t>
            </a:r>
            <a:endParaRPr sz="13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299085" algn="l"/>
              </a:tabLst>
            </a:pP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MICROSOFT</a:t>
            </a:r>
            <a:r>
              <a:rPr sz="13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EXCEL</a:t>
            </a:r>
            <a:r>
              <a:rPr sz="13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ENABLES</a:t>
            </a:r>
            <a:r>
              <a:rPr sz="13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55" dirty="0">
                <a:solidFill>
                  <a:srgbClr val="252525"/>
                </a:solidFill>
                <a:latin typeface="Times New Roman"/>
                <a:cs typeface="Times New Roman"/>
              </a:rPr>
              <a:t>USERS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13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40" dirty="0">
                <a:solidFill>
                  <a:srgbClr val="252525"/>
                </a:solidFill>
                <a:latin typeface="Times New Roman"/>
                <a:cs typeface="Times New Roman"/>
              </a:rPr>
              <a:t>FORMAT,</a:t>
            </a:r>
            <a:r>
              <a:rPr sz="13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ORGANIZE AND</a:t>
            </a:r>
            <a:r>
              <a:rPr sz="13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40" dirty="0">
                <a:solidFill>
                  <a:srgbClr val="252525"/>
                </a:solidFill>
                <a:latin typeface="Times New Roman"/>
                <a:cs typeface="Times New Roman"/>
              </a:rPr>
              <a:t>CALCULATE</a:t>
            </a:r>
            <a:r>
              <a:rPr sz="13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55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13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13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SPREADSHEET.</a:t>
            </a:r>
            <a:endParaRPr sz="13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299085" algn="l"/>
              </a:tabLst>
            </a:pPr>
            <a:r>
              <a:rPr sz="1300" b="1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B)SORTING</a:t>
            </a:r>
            <a:r>
              <a:rPr sz="1300" b="1" u="sng" spc="3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sng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FUNCTION:</a:t>
            </a:r>
            <a:endParaRPr sz="1300">
              <a:latin typeface="Times New Roman"/>
              <a:cs typeface="Times New Roman"/>
            </a:endParaRPr>
          </a:p>
          <a:p>
            <a:pPr marL="299085" marR="200025" indent="-287020">
              <a:lnSpc>
                <a:spcPts val="1250"/>
              </a:lnSpc>
              <a:spcBef>
                <a:spcPts val="900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299085" algn="l"/>
              </a:tabLst>
            </a:pP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SORTING HELPS</a:t>
            </a:r>
            <a:r>
              <a:rPr sz="13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ORGANISE </a:t>
            </a:r>
            <a:r>
              <a:rPr sz="1300" spc="-55" dirty="0">
                <a:solidFill>
                  <a:srgbClr val="252525"/>
                </a:solidFill>
                <a:latin typeface="Times New Roman"/>
                <a:cs typeface="Times New Roman"/>
              </a:rPr>
              <a:t>DATA.</a:t>
            </a:r>
            <a:r>
              <a:rPr sz="13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YOU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 CAN</a:t>
            </a:r>
            <a:r>
              <a:rPr sz="13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252525"/>
                </a:solidFill>
                <a:latin typeface="Times New Roman"/>
                <a:cs typeface="Times New Roman"/>
              </a:rPr>
              <a:t>SORT</a:t>
            </a:r>
            <a:r>
              <a:rPr sz="13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13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TEXT</a:t>
            </a:r>
            <a:r>
              <a:rPr sz="13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COLUMN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13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30" dirty="0">
                <a:solidFill>
                  <a:srgbClr val="252525"/>
                </a:solidFill>
                <a:latin typeface="Times New Roman"/>
                <a:cs typeface="Times New Roman"/>
              </a:rPr>
              <a:t>ALPHABETICAL</a:t>
            </a:r>
            <a:r>
              <a:rPr sz="13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252525"/>
                </a:solidFill>
                <a:latin typeface="Times New Roman"/>
                <a:cs typeface="Times New Roman"/>
              </a:rPr>
              <a:t>ORDER(A-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Z</a:t>
            </a:r>
            <a:r>
              <a:rPr sz="13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Z-</a:t>
            </a:r>
            <a:r>
              <a:rPr sz="1300" spc="-45" dirty="0">
                <a:solidFill>
                  <a:srgbClr val="252525"/>
                </a:solidFill>
                <a:latin typeface="Times New Roman"/>
                <a:cs typeface="Times New Roman"/>
              </a:rPr>
              <a:t>A).</a:t>
            </a:r>
            <a:r>
              <a:rPr sz="13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25" dirty="0">
                <a:solidFill>
                  <a:srgbClr val="252525"/>
                </a:solidFill>
                <a:latin typeface="Times New Roman"/>
                <a:cs typeface="Times New Roman"/>
              </a:rPr>
              <a:t>WE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1300" spc="-20" dirty="0">
                <a:solidFill>
                  <a:srgbClr val="252525"/>
                </a:solidFill>
                <a:latin typeface="Times New Roman"/>
                <a:cs typeface="Times New Roman"/>
              </a:rPr>
              <a:t> SORT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13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25" dirty="0">
                <a:solidFill>
                  <a:srgbClr val="252525"/>
                </a:solidFill>
                <a:latin typeface="Times New Roman"/>
                <a:cs typeface="Times New Roman"/>
              </a:rPr>
              <a:t>NUMERICAL</a:t>
            </a:r>
            <a:r>
              <a:rPr sz="13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FORM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30" dirty="0">
                <a:solidFill>
                  <a:srgbClr val="252525"/>
                </a:solidFill>
                <a:latin typeface="Times New Roman"/>
                <a:cs typeface="Times New Roman"/>
              </a:rPr>
              <a:t>LARGEST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55" dirty="0">
                <a:solidFill>
                  <a:srgbClr val="252525"/>
                </a:solidFill>
                <a:latin typeface="Times New Roman"/>
                <a:cs typeface="Times New Roman"/>
              </a:rPr>
              <a:t>SMALLEST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 OR </a:t>
            </a:r>
            <a:r>
              <a:rPr sz="1300" spc="-55" dirty="0">
                <a:solidFill>
                  <a:srgbClr val="252525"/>
                </a:solidFill>
                <a:latin typeface="Times New Roman"/>
                <a:cs typeface="Times New Roman"/>
              </a:rPr>
              <a:t>SMALLEST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 TO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 LARGEST.</a:t>
            </a:r>
            <a:endParaRPr sz="13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10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299085" algn="l"/>
              </a:tabLst>
            </a:pPr>
            <a:r>
              <a:rPr sz="1300" b="1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C)FILTER</a:t>
            </a:r>
            <a:r>
              <a:rPr sz="1300" b="1" u="sng" spc="9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FUNCTIONS</a:t>
            </a:r>
            <a:r>
              <a:rPr sz="1300" b="1" u="sng" spc="9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sng" spc="-5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  <a:p>
            <a:pPr marL="299085" marR="445770" indent="-287020">
              <a:lnSpc>
                <a:spcPts val="1250"/>
              </a:lnSpc>
              <a:spcBef>
                <a:spcPts val="900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299085" algn="l"/>
              </a:tabLst>
            </a:pP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FILTER</a:t>
            </a:r>
            <a:r>
              <a:rPr sz="13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13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sz="1300" spc="-20" dirty="0">
                <a:solidFill>
                  <a:srgbClr val="252525"/>
                </a:solidFill>
                <a:latin typeface="Times New Roman"/>
                <a:cs typeface="Times New Roman"/>
              </a:rPr>
              <a:t> ESSENTIAL</a:t>
            </a:r>
            <a:r>
              <a:rPr sz="13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TOLL HELP</a:t>
            </a:r>
            <a:r>
              <a:rPr sz="13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45" dirty="0">
                <a:solidFill>
                  <a:srgbClr val="252525"/>
                </a:solidFill>
                <a:latin typeface="Times New Roman"/>
                <a:cs typeface="Times New Roman"/>
              </a:rPr>
              <a:t>DISPLAY</a:t>
            </a:r>
            <a:r>
              <a:rPr sz="13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RELEVENT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55" dirty="0">
                <a:solidFill>
                  <a:srgbClr val="252525"/>
                </a:solidFill>
                <a:latin typeface="Times New Roman"/>
                <a:cs typeface="Times New Roman"/>
              </a:rPr>
              <a:t>DATA.</a:t>
            </a:r>
            <a:r>
              <a:rPr sz="13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sz="13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ELEMINATES</a:t>
            </a:r>
            <a:r>
              <a:rPr sz="13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13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30" dirty="0">
                <a:solidFill>
                  <a:srgbClr val="252525"/>
                </a:solidFill>
                <a:latin typeface="Times New Roman"/>
                <a:cs typeface="Times New Roman"/>
              </a:rPr>
              <a:t>IRRELEVANT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ENTRIES </a:t>
            </a:r>
            <a:r>
              <a:rPr sz="1300" spc="-30" dirty="0">
                <a:solidFill>
                  <a:srgbClr val="252525"/>
                </a:solidFill>
                <a:latin typeface="Times New Roman"/>
                <a:cs typeface="Times New Roman"/>
              </a:rPr>
              <a:t>TEMPORARILY</a:t>
            </a:r>
            <a:r>
              <a:rPr sz="13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FROM</a:t>
            </a:r>
            <a:r>
              <a:rPr sz="13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13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252525"/>
                </a:solidFill>
                <a:latin typeface="Times New Roman"/>
                <a:cs typeface="Times New Roman"/>
              </a:rPr>
              <a:t>VIEW.</a:t>
            </a:r>
            <a:endParaRPr sz="13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5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299085" algn="l"/>
              </a:tabLst>
            </a:pPr>
            <a:r>
              <a:rPr sz="1300" b="1" u="sng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D)KAGGLE:</a:t>
            </a:r>
            <a:endParaRPr sz="13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1250"/>
              </a:lnSpc>
              <a:spcBef>
                <a:spcPts val="900"/>
              </a:spcBef>
              <a:buClr>
                <a:srgbClr val="83992A"/>
              </a:buClr>
              <a:buSzPct val="115384"/>
              <a:buFont typeface="Arial MT"/>
              <a:buChar char="•"/>
              <a:tabLst>
                <a:tab pos="299085" algn="l"/>
              </a:tabLst>
            </a:pP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KAGGLE</a:t>
            </a:r>
            <a:r>
              <a:rPr sz="13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13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sz="1300" spc="-65" dirty="0">
                <a:solidFill>
                  <a:srgbClr val="252525"/>
                </a:solidFill>
                <a:latin typeface="Times New Roman"/>
                <a:cs typeface="Times New Roman"/>
              </a:rPr>
              <a:t>SUBSIDARY</a:t>
            </a:r>
            <a:r>
              <a:rPr sz="13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13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GOOGLE.</a:t>
            </a:r>
            <a:r>
              <a:rPr sz="13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sz="13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13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AN ONLINE</a:t>
            </a:r>
            <a:r>
              <a:rPr sz="13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252525"/>
                </a:solidFill>
                <a:latin typeface="Times New Roman"/>
                <a:cs typeface="Times New Roman"/>
              </a:rPr>
              <a:t>COMMUNITY</a:t>
            </a:r>
            <a:r>
              <a:rPr sz="13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13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55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13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SCIENTIST</a:t>
            </a:r>
            <a:r>
              <a:rPr sz="13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13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MACHINE</a:t>
            </a:r>
            <a:r>
              <a:rPr sz="13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LEARNING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ENGINEERS.</a:t>
            </a:r>
            <a:r>
              <a:rPr sz="13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sz="13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65" dirty="0">
                <a:solidFill>
                  <a:srgbClr val="252525"/>
                </a:solidFill>
                <a:latin typeface="Times New Roman"/>
                <a:cs typeface="Times New Roman"/>
              </a:rPr>
              <a:t>ALLOWS</a:t>
            </a:r>
            <a:r>
              <a:rPr sz="13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45" dirty="0">
                <a:solidFill>
                  <a:srgbClr val="252525"/>
                </a:solidFill>
                <a:latin typeface="Times New Roman"/>
                <a:cs typeface="Times New Roman"/>
              </a:rPr>
              <a:t>USERS</a:t>
            </a:r>
            <a:r>
              <a:rPr sz="13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13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FIND</a:t>
            </a:r>
            <a:r>
              <a:rPr sz="13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13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50" dirty="0">
                <a:solidFill>
                  <a:srgbClr val="252525"/>
                </a:solidFill>
                <a:latin typeface="Times New Roman"/>
                <a:cs typeface="Times New Roman"/>
              </a:rPr>
              <a:t>DATASETS</a:t>
            </a:r>
            <a:r>
              <a:rPr sz="13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THEY</a:t>
            </a:r>
            <a:r>
              <a:rPr sz="13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50" dirty="0">
                <a:solidFill>
                  <a:srgbClr val="252525"/>
                </a:solidFill>
                <a:latin typeface="Times New Roman"/>
                <a:cs typeface="Times New Roman"/>
              </a:rPr>
              <a:t>WANT</a:t>
            </a:r>
            <a:r>
              <a:rPr sz="13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13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USE</a:t>
            </a:r>
            <a:r>
              <a:rPr sz="13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13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BUILDING</a:t>
            </a:r>
            <a:r>
              <a:rPr sz="13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AI</a:t>
            </a:r>
            <a:r>
              <a:rPr sz="13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252525"/>
                </a:solidFill>
                <a:latin typeface="Times New Roman"/>
                <a:cs typeface="Times New Roman"/>
              </a:rPr>
              <a:t>MODELS,</a:t>
            </a:r>
            <a:r>
              <a:rPr sz="1300" spc="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PUBLISH </a:t>
            </a:r>
            <a:r>
              <a:rPr sz="1300" spc="-55" dirty="0">
                <a:solidFill>
                  <a:srgbClr val="252525"/>
                </a:solidFill>
                <a:latin typeface="Times New Roman"/>
                <a:cs typeface="Times New Roman"/>
              </a:rPr>
              <a:t>DATASETS,</a:t>
            </a:r>
            <a:r>
              <a:rPr sz="13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WORK</a:t>
            </a:r>
            <a:r>
              <a:rPr sz="13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13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OTHER</a:t>
            </a:r>
            <a:r>
              <a:rPr sz="13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55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SCIENTIST</a:t>
            </a:r>
            <a:r>
              <a:rPr sz="1300" spc="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AND MACHINE</a:t>
            </a:r>
            <a:r>
              <a:rPr sz="13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LEARNING</a:t>
            </a:r>
            <a:r>
              <a:rPr sz="13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ENGINEERS</a:t>
            </a:r>
            <a:r>
              <a:rPr sz="13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13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ENTER</a:t>
            </a:r>
            <a:r>
              <a:rPr sz="1300" spc="500" dirty="0">
                <a:solidFill>
                  <a:srgbClr val="252525"/>
                </a:solidFill>
                <a:latin typeface="Times New Roman"/>
                <a:cs typeface="Times New Roman"/>
              </a:rPr>
              <a:t> 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COMPETITIONS</a:t>
            </a:r>
            <a:r>
              <a:rPr sz="13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13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252525"/>
                </a:solidFill>
                <a:latin typeface="Times New Roman"/>
                <a:cs typeface="Times New Roman"/>
              </a:rPr>
              <a:t>SOLVE</a:t>
            </a:r>
            <a:r>
              <a:rPr sz="13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spc="-55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13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52525"/>
                </a:solidFill>
                <a:latin typeface="Times New Roman"/>
                <a:cs typeface="Times New Roman"/>
              </a:rPr>
              <a:t>SCIENCE</a:t>
            </a:r>
            <a:r>
              <a:rPr sz="1300" spc="-10" dirty="0">
                <a:solidFill>
                  <a:srgbClr val="252525"/>
                </a:solidFill>
                <a:latin typeface="Times New Roman"/>
                <a:cs typeface="Times New Roman"/>
              </a:rPr>
              <a:t> CHALLENGES.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5046" y="1240365"/>
            <a:ext cx="20396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916BC-B1E6-4DA3-E8CB-ADD629AD2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2819400"/>
            <a:ext cx="3048000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B899A1-13E6-C365-995F-93CF4F060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40" y="2815806"/>
            <a:ext cx="3048000" cy="1827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BB69BB-47C4-8E75-4C53-76210143C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280" y="2815806"/>
            <a:ext cx="3164836" cy="18276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23120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565567"/>
            <a:ext cx="94234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1444625" algn="l"/>
              </a:tabLst>
            </a:pP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24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HAVE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2400" spc="50" dirty="0">
                <a:solidFill>
                  <a:srgbClr val="252525"/>
                </a:solidFill>
                <a:latin typeface="Times New Roman"/>
                <a:cs typeface="Times New Roman"/>
              </a:rPr>
              <a:t>FOUND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OUT</a:t>
            </a:r>
            <a:r>
              <a:rPr sz="2400" spc="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sz="24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THERE</a:t>
            </a:r>
            <a:r>
              <a:rPr sz="2400" spc="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MORE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MEN</a:t>
            </a:r>
            <a:r>
              <a:rPr sz="2400" spc="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EMPLOYEES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THAN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FEMALE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EMPLOYEES,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ONLY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LESS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EMPLOYEES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BENCHED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OUT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 LEAVED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OUT.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EMPLOYEES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252525"/>
                </a:solidFill>
                <a:latin typeface="Times New Roman"/>
                <a:cs typeface="Times New Roman"/>
              </a:rPr>
              <a:t>BELONGING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35" dirty="0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THREE</a:t>
            </a:r>
            <a:r>
              <a:rPr sz="2400" spc="25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DIFFERENT</a:t>
            </a:r>
            <a:r>
              <a:rPr sz="2400" spc="2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CITIES.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110" y="970617"/>
            <a:ext cx="2291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Project</a:t>
            </a:r>
            <a:r>
              <a:rPr sz="4000" spc="-190" dirty="0"/>
              <a:t> </a:t>
            </a:r>
            <a:r>
              <a:rPr sz="4000" spc="-70" dirty="0"/>
              <a:t>title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74141" y="2565567"/>
            <a:ext cx="6380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EMPLOYEE</a:t>
            </a:r>
            <a:r>
              <a:rPr sz="2400" u="sng" spc="-4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8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2400" u="sng" spc="-3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10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sz="2400" u="sng" spc="-4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sz="2400" u="sng" spc="-4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EXECL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293878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491020"/>
            <a:ext cx="3858895" cy="301180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400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299085" algn="l"/>
              </a:tabLst>
            </a:pPr>
            <a:r>
              <a:rPr sz="1700" spc="-25" dirty="0">
                <a:solidFill>
                  <a:srgbClr val="252525"/>
                </a:solidFill>
                <a:latin typeface="Times New Roman"/>
                <a:cs typeface="Times New Roman"/>
              </a:rPr>
              <a:t>PROBLEM</a:t>
            </a:r>
            <a:r>
              <a:rPr sz="17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Times New Roman"/>
                <a:cs typeface="Times New Roman"/>
              </a:rPr>
              <a:t>STATEMENT</a:t>
            </a: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299085" algn="l"/>
              </a:tabLst>
            </a:pPr>
            <a:r>
              <a:rPr sz="1700" spc="-40" dirty="0">
                <a:solidFill>
                  <a:srgbClr val="252525"/>
                </a:solidFill>
                <a:latin typeface="Times New Roman"/>
                <a:cs typeface="Times New Roman"/>
              </a:rPr>
              <a:t>PROJRCT</a:t>
            </a:r>
            <a:r>
              <a:rPr sz="17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Times New Roman"/>
                <a:cs typeface="Times New Roman"/>
              </a:rPr>
              <a:t>OVERVIEW</a:t>
            </a: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299085" algn="l"/>
              </a:tabLst>
            </a:pPr>
            <a:r>
              <a:rPr sz="1700" spc="-10" dirty="0">
                <a:solidFill>
                  <a:srgbClr val="252525"/>
                </a:solidFill>
                <a:latin typeface="Times New Roman"/>
                <a:cs typeface="Times New Roman"/>
              </a:rPr>
              <a:t>ENDUSERS</a:t>
            </a: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252525"/>
                </a:solidFill>
                <a:latin typeface="Times New Roman"/>
                <a:cs typeface="Times New Roman"/>
              </a:rPr>
              <a:t>OUR</a:t>
            </a:r>
            <a:r>
              <a:rPr sz="17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52525"/>
                </a:solidFill>
                <a:latin typeface="Times New Roman"/>
                <a:cs typeface="Times New Roman"/>
              </a:rPr>
              <a:t>SOLUTION</a:t>
            </a:r>
            <a:r>
              <a:rPr sz="17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1700" spc="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Times New Roman"/>
                <a:cs typeface="Times New Roman"/>
              </a:rPr>
              <a:t>PROPOSTION</a:t>
            </a: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299085" algn="l"/>
              </a:tabLst>
            </a:pPr>
            <a:r>
              <a:rPr sz="1700" spc="-40" dirty="0">
                <a:solidFill>
                  <a:srgbClr val="252525"/>
                </a:solidFill>
                <a:latin typeface="Times New Roman"/>
                <a:cs typeface="Times New Roman"/>
              </a:rPr>
              <a:t>DATASET</a:t>
            </a:r>
            <a:r>
              <a:rPr sz="17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Times New Roman"/>
                <a:cs typeface="Times New Roman"/>
              </a:rPr>
              <a:t>DESCRIPTION</a:t>
            </a: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299085" algn="l"/>
              </a:tabLst>
            </a:pPr>
            <a:r>
              <a:rPr sz="1700" spc="-65" dirty="0">
                <a:solidFill>
                  <a:srgbClr val="252525"/>
                </a:solidFill>
                <a:latin typeface="Times New Roman"/>
                <a:cs typeface="Times New Roman"/>
              </a:rPr>
              <a:t>WOW</a:t>
            </a:r>
            <a:r>
              <a:rPr sz="17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700" spc="6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17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52525"/>
                </a:solidFill>
                <a:latin typeface="Times New Roman"/>
                <a:cs typeface="Times New Roman"/>
              </a:rPr>
              <a:t>OUR</a:t>
            </a:r>
            <a:r>
              <a:rPr sz="17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Times New Roman"/>
                <a:cs typeface="Times New Roman"/>
              </a:rPr>
              <a:t>SOLUTION</a:t>
            </a: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299085" algn="l"/>
              </a:tabLst>
            </a:pPr>
            <a:r>
              <a:rPr sz="1700" spc="-10" dirty="0">
                <a:solidFill>
                  <a:srgbClr val="252525"/>
                </a:solidFill>
                <a:latin typeface="Times New Roman"/>
                <a:cs typeface="Times New Roman"/>
              </a:rPr>
              <a:t>MODELLING</a:t>
            </a: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299085" algn="l"/>
              </a:tabLst>
            </a:pPr>
            <a:r>
              <a:rPr sz="1700" spc="-10" dirty="0">
                <a:solidFill>
                  <a:srgbClr val="252525"/>
                </a:solidFill>
                <a:latin typeface="Times New Roman"/>
                <a:cs typeface="Times New Roman"/>
              </a:rPr>
              <a:t>RESULTS</a:t>
            </a: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299085" algn="l"/>
              </a:tabLst>
            </a:pPr>
            <a:r>
              <a:rPr sz="1700" spc="-10" dirty="0">
                <a:solidFill>
                  <a:srgbClr val="252525"/>
                </a:solidFill>
                <a:latin typeface="Times New Roman"/>
                <a:cs typeface="Times New Roman"/>
              </a:rPr>
              <a:t>CONCLUSION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4460">
              <a:lnSpc>
                <a:spcPct val="100000"/>
              </a:lnSpc>
              <a:spcBef>
                <a:spcPts val="95"/>
              </a:spcBef>
            </a:pPr>
            <a:r>
              <a:rPr sz="4000" spc="-45" dirty="0"/>
              <a:t>PROBLEM</a:t>
            </a:r>
            <a:r>
              <a:rPr sz="4000" spc="-190" dirty="0"/>
              <a:t> </a:t>
            </a:r>
            <a:r>
              <a:rPr sz="4000" spc="-20" dirty="0"/>
              <a:t>STATEMENT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dirty="0"/>
              <a:t>I</a:t>
            </a:r>
            <a:r>
              <a:rPr spc="50" dirty="0"/>
              <a:t> </a:t>
            </a:r>
            <a:r>
              <a:rPr spc="-85" dirty="0"/>
              <a:t>WANT</a:t>
            </a:r>
            <a:r>
              <a:rPr spc="50" dirty="0"/>
              <a:t> </a:t>
            </a:r>
            <a:r>
              <a:rPr spc="60" dirty="0"/>
              <a:t>TO</a:t>
            </a:r>
            <a:r>
              <a:rPr spc="45" dirty="0"/>
              <a:t> </a:t>
            </a:r>
            <a:r>
              <a:rPr dirty="0"/>
              <a:t>KNOW</a:t>
            </a:r>
            <a:r>
              <a:rPr spc="60" dirty="0"/>
              <a:t> </a:t>
            </a:r>
            <a:r>
              <a:rPr spc="-20" dirty="0"/>
              <a:t>ABOUT</a:t>
            </a:r>
            <a:r>
              <a:rPr spc="55" dirty="0"/>
              <a:t> </a:t>
            </a:r>
            <a:r>
              <a:rPr spc="60" dirty="0"/>
              <a:t>THE</a:t>
            </a:r>
            <a:r>
              <a:rPr spc="45" dirty="0"/>
              <a:t> </a:t>
            </a:r>
            <a:r>
              <a:rPr dirty="0"/>
              <a:t>DIFFERENCE</a:t>
            </a:r>
            <a:r>
              <a:rPr spc="45" dirty="0"/>
              <a:t> </a:t>
            </a:r>
            <a:r>
              <a:rPr dirty="0"/>
              <a:t>BETWEEN</a:t>
            </a:r>
            <a:r>
              <a:rPr spc="55" dirty="0"/>
              <a:t> </a:t>
            </a:r>
            <a:r>
              <a:rPr spc="-20" dirty="0"/>
              <a:t>MALE </a:t>
            </a:r>
            <a:r>
              <a:rPr spc="-25" dirty="0"/>
              <a:t>EMPLOYEES</a:t>
            </a:r>
            <a:r>
              <a:rPr spc="-4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FEMALE</a:t>
            </a:r>
            <a:r>
              <a:rPr spc="-40" dirty="0"/>
              <a:t> </a:t>
            </a:r>
            <a:r>
              <a:rPr spc="-25" dirty="0"/>
              <a:t>EMPLOYEES</a:t>
            </a:r>
            <a:r>
              <a:rPr spc="-40" dirty="0"/>
              <a:t> </a:t>
            </a:r>
            <a:r>
              <a:rPr spc="75" dirty="0"/>
              <a:t>IN</a:t>
            </a:r>
            <a:r>
              <a:rPr spc="-40" dirty="0"/>
              <a:t> </a:t>
            </a:r>
            <a:r>
              <a:rPr dirty="0"/>
              <a:t>AN</a:t>
            </a:r>
            <a:r>
              <a:rPr spc="-40" dirty="0"/>
              <a:t> </a:t>
            </a:r>
            <a:r>
              <a:rPr spc="-10" dirty="0"/>
              <a:t>ORGANISATION </a:t>
            </a:r>
            <a:r>
              <a:rPr dirty="0"/>
              <a:t>AND </a:t>
            </a:r>
            <a:r>
              <a:rPr spc="-85" dirty="0"/>
              <a:t>WANT</a:t>
            </a:r>
            <a:r>
              <a:rPr dirty="0"/>
              <a:t> </a:t>
            </a:r>
            <a:r>
              <a:rPr spc="60" dirty="0"/>
              <a:t>TO</a:t>
            </a:r>
            <a:r>
              <a:rPr spc="-5" dirty="0"/>
              <a:t> </a:t>
            </a:r>
            <a:r>
              <a:rPr dirty="0"/>
              <a:t>KNOW</a:t>
            </a:r>
            <a:r>
              <a:rPr spc="5" dirty="0"/>
              <a:t> </a:t>
            </a:r>
            <a:r>
              <a:rPr spc="-20" dirty="0"/>
              <a:t>ABOUT</a:t>
            </a:r>
            <a:r>
              <a:rPr dirty="0"/>
              <a:t> WHICH</a:t>
            </a:r>
            <a:r>
              <a:rPr spc="-5" dirty="0"/>
              <a:t> </a:t>
            </a:r>
            <a:r>
              <a:rPr dirty="0"/>
              <a:t>DOES</a:t>
            </a:r>
            <a:r>
              <a:rPr spc="10" dirty="0"/>
              <a:t> </a:t>
            </a:r>
            <a:r>
              <a:rPr spc="60" dirty="0"/>
              <a:t>THE</a:t>
            </a:r>
            <a:r>
              <a:rPr spc="-10" dirty="0"/>
              <a:t> EMPLOYEE </a:t>
            </a:r>
            <a:r>
              <a:rPr dirty="0"/>
              <a:t>BELONGS</a:t>
            </a:r>
            <a:r>
              <a:rPr spc="-60" dirty="0"/>
              <a:t> </a:t>
            </a:r>
            <a:r>
              <a:rPr dirty="0"/>
              <a:t>TO.</a:t>
            </a:r>
            <a:r>
              <a:rPr spc="-35" dirty="0"/>
              <a:t> </a:t>
            </a:r>
            <a:r>
              <a:rPr dirty="0"/>
              <a:t>SO</a:t>
            </a:r>
            <a:r>
              <a:rPr spc="-40" dirty="0"/>
              <a:t> </a:t>
            </a:r>
            <a:r>
              <a:rPr dirty="0"/>
              <a:t>I</a:t>
            </a:r>
            <a:r>
              <a:rPr spc="-35" dirty="0"/>
              <a:t> </a:t>
            </a:r>
            <a:r>
              <a:rPr spc="-140" dirty="0"/>
              <a:t>AM</a:t>
            </a:r>
            <a:r>
              <a:rPr spc="-10" dirty="0"/>
              <a:t> </a:t>
            </a:r>
            <a:r>
              <a:rPr spc="95" dirty="0"/>
              <a:t>DOING</a:t>
            </a:r>
            <a:r>
              <a:rPr spc="-25" dirty="0"/>
              <a:t> </a:t>
            </a:r>
            <a:r>
              <a:rPr dirty="0"/>
              <a:t>THIS</a:t>
            </a:r>
            <a:r>
              <a:rPr spc="-45" dirty="0"/>
              <a:t> </a:t>
            </a:r>
            <a:r>
              <a:rPr spc="-10" dirty="0"/>
              <a:t>PROJECT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14268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PROJECT</a:t>
            </a:r>
            <a:r>
              <a:rPr spc="-245" dirty="0"/>
              <a:t> </a:t>
            </a:r>
            <a:r>
              <a:rPr spc="-45" dirty="0"/>
              <a:t>OVERVIEW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pc="75" dirty="0"/>
              <a:t>IN</a:t>
            </a:r>
            <a:r>
              <a:rPr spc="-5" dirty="0"/>
              <a:t> </a:t>
            </a:r>
            <a:r>
              <a:rPr dirty="0"/>
              <a:t>THIS </a:t>
            </a:r>
            <a:r>
              <a:rPr spc="-10" dirty="0"/>
              <a:t>PROJECT</a:t>
            </a:r>
            <a:r>
              <a:rPr spc="-15" dirty="0"/>
              <a:t> </a:t>
            </a:r>
            <a:r>
              <a:rPr dirty="0"/>
              <a:t>I </a:t>
            </a:r>
            <a:r>
              <a:rPr spc="-140" dirty="0"/>
              <a:t>AM</a:t>
            </a:r>
            <a:r>
              <a:rPr dirty="0"/>
              <a:t> </a:t>
            </a:r>
            <a:r>
              <a:rPr spc="95" dirty="0"/>
              <a:t>GOING</a:t>
            </a:r>
            <a:r>
              <a:rPr spc="5" dirty="0"/>
              <a:t> </a:t>
            </a:r>
            <a:r>
              <a:rPr spc="60" dirty="0"/>
              <a:t>TO</a:t>
            </a:r>
            <a:r>
              <a:rPr spc="-5" dirty="0"/>
              <a:t> </a:t>
            </a:r>
            <a:r>
              <a:rPr spc="60" dirty="0"/>
              <a:t>FIND</a:t>
            </a:r>
            <a:r>
              <a:rPr spc="-5" dirty="0"/>
              <a:t> </a:t>
            </a:r>
            <a:r>
              <a:rPr dirty="0"/>
              <a:t>OUT </a:t>
            </a:r>
            <a:r>
              <a:rPr spc="60" dirty="0"/>
              <a:t>THE</a:t>
            </a:r>
            <a:r>
              <a:rPr spc="-5" dirty="0"/>
              <a:t> </a:t>
            </a:r>
            <a:r>
              <a:rPr spc="-10" dirty="0"/>
              <a:t>DIFFERENCE </a:t>
            </a:r>
            <a:r>
              <a:rPr dirty="0"/>
              <a:t>BETWEEN</a:t>
            </a:r>
            <a:r>
              <a:rPr spc="-30" dirty="0"/>
              <a:t> </a:t>
            </a:r>
            <a:r>
              <a:rPr spc="60" dirty="0"/>
              <a:t>THE</a:t>
            </a:r>
            <a:r>
              <a:rPr spc="-35" dirty="0"/>
              <a:t> </a:t>
            </a:r>
            <a:r>
              <a:rPr spc="-20" dirty="0"/>
              <a:t>NUMBER</a:t>
            </a:r>
            <a:r>
              <a:rPr spc="-30" dirty="0"/>
              <a:t> </a:t>
            </a:r>
            <a:r>
              <a:rPr spc="55" dirty="0"/>
              <a:t>OF</a:t>
            </a:r>
            <a:r>
              <a:rPr spc="-25" dirty="0"/>
              <a:t> </a:t>
            </a:r>
            <a:r>
              <a:rPr spc="-55" dirty="0"/>
              <a:t>MALE</a:t>
            </a:r>
            <a:r>
              <a:rPr spc="-45" dirty="0"/>
              <a:t> </a:t>
            </a:r>
            <a:r>
              <a:rPr spc="-40" dirty="0"/>
              <a:t>ANS</a:t>
            </a:r>
            <a:r>
              <a:rPr spc="-25" dirty="0"/>
              <a:t> </a:t>
            </a:r>
            <a:r>
              <a:rPr spc="-10" dirty="0"/>
              <a:t>FEMALE</a:t>
            </a:r>
            <a:r>
              <a:rPr spc="-35" dirty="0"/>
              <a:t> </a:t>
            </a:r>
            <a:r>
              <a:rPr spc="-10" dirty="0"/>
              <a:t>EMPLOYEES </a:t>
            </a:r>
            <a:r>
              <a:rPr dirty="0"/>
              <a:t>AND</a:t>
            </a:r>
            <a:r>
              <a:rPr spc="-20" dirty="0"/>
              <a:t> </a:t>
            </a:r>
            <a:r>
              <a:rPr spc="-25" dirty="0"/>
              <a:t>FROM</a:t>
            </a:r>
            <a:r>
              <a:rPr spc="-30" dirty="0"/>
              <a:t> </a:t>
            </a:r>
            <a:r>
              <a:rPr dirty="0"/>
              <a:t>WHICH</a:t>
            </a:r>
            <a:r>
              <a:rPr spc="-30" dirty="0"/>
              <a:t> </a:t>
            </a:r>
            <a:r>
              <a:rPr spc="-25" dirty="0"/>
              <a:t>CITY </a:t>
            </a:r>
            <a:r>
              <a:rPr dirty="0"/>
              <a:t>THEY</a:t>
            </a:r>
            <a:r>
              <a:rPr spc="-15" dirty="0"/>
              <a:t> </a:t>
            </a:r>
            <a:r>
              <a:rPr dirty="0"/>
              <a:t>ARE</a:t>
            </a:r>
            <a:r>
              <a:rPr spc="-20" dirty="0"/>
              <a:t> </a:t>
            </a:r>
            <a:r>
              <a:rPr dirty="0"/>
              <a:t>COMING</a:t>
            </a:r>
            <a:r>
              <a:rPr spc="-25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spc="55" dirty="0"/>
              <a:t>THE</a:t>
            </a:r>
            <a:r>
              <a:rPr spc="-25" dirty="0"/>
              <a:t> </a:t>
            </a:r>
            <a:r>
              <a:rPr spc="-20" dirty="0"/>
              <a:t>HELP </a:t>
            </a:r>
            <a:r>
              <a:rPr spc="55" dirty="0"/>
              <a:t>OF</a:t>
            </a:r>
            <a:r>
              <a:rPr spc="-20" dirty="0"/>
              <a:t> </a:t>
            </a:r>
            <a:r>
              <a:rPr spc="-140" dirty="0"/>
              <a:t>MS-</a:t>
            </a:r>
            <a:r>
              <a:rPr dirty="0"/>
              <a:t>EXECL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20" dirty="0"/>
              <a:t> </a:t>
            </a:r>
            <a:r>
              <a:rPr spc="-95" dirty="0"/>
              <a:t>VARIOUS</a:t>
            </a:r>
            <a:r>
              <a:rPr spc="-25" dirty="0"/>
              <a:t> </a:t>
            </a:r>
            <a:r>
              <a:rPr spc="-10" dirty="0"/>
              <a:t>FUNCTIONS.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0530" y="1240365"/>
            <a:ext cx="7249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WHO</a:t>
            </a:r>
            <a:r>
              <a:rPr spc="-40" dirty="0"/>
              <a:t> </a:t>
            </a:r>
            <a:r>
              <a:rPr dirty="0"/>
              <a:t>ARE</a:t>
            </a:r>
            <a:r>
              <a:rPr spc="-45" dirty="0"/>
              <a:t> </a:t>
            </a:r>
            <a:r>
              <a:rPr spc="114" dirty="0"/>
              <a:t>THE</a:t>
            </a:r>
            <a:r>
              <a:rPr spc="-55" dirty="0"/>
              <a:t> </a:t>
            </a:r>
            <a:r>
              <a:rPr spc="185" dirty="0"/>
              <a:t>END</a:t>
            </a:r>
            <a:r>
              <a:rPr spc="-60" dirty="0"/>
              <a:t> </a:t>
            </a:r>
            <a:r>
              <a:rPr spc="-125" dirty="0"/>
              <a:t>USERS?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5784" y="2557272"/>
            <a:ext cx="4980431" cy="33177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26665" marR="5080" indent="-221932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OUR</a:t>
            </a:r>
            <a:r>
              <a:rPr sz="4000" spc="25" dirty="0"/>
              <a:t> </a:t>
            </a:r>
            <a:r>
              <a:rPr sz="4000" dirty="0"/>
              <a:t>SOLUTION</a:t>
            </a:r>
            <a:r>
              <a:rPr sz="4000" spc="5" dirty="0"/>
              <a:t> </a:t>
            </a:r>
            <a:r>
              <a:rPr sz="4000" dirty="0"/>
              <a:t>AND</a:t>
            </a:r>
            <a:r>
              <a:rPr sz="4000" spc="20" dirty="0"/>
              <a:t> </a:t>
            </a:r>
            <a:r>
              <a:rPr sz="4000" dirty="0"/>
              <a:t>ITS</a:t>
            </a:r>
            <a:r>
              <a:rPr sz="4000" spc="10" dirty="0"/>
              <a:t> </a:t>
            </a:r>
            <a:r>
              <a:rPr sz="4000" spc="-140" dirty="0"/>
              <a:t>VALUE </a:t>
            </a:r>
            <a:r>
              <a:rPr sz="4000" spc="-10" dirty="0"/>
              <a:t>PROPOSTION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74141" y="2565567"/>
            <a:ext cx="881253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spc="6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SOLVE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70" dirty="0">
                <a:solidFill>
                  <a:srgbClr val="252525"/>
                </a:solidFill>
                <a:latin typeface="Times New Roman"/>
                <a:cs typeface="Times New Roman"/>
              </a:rPr>
              <a:t>MY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PROBLEM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HAVE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COLLECTED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SET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30" dirty="0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EMPLOYEES</a:t>
            </a:r>
            <a:r>
              <a:rPr sz="24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2400" spc="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INFORMATION</a:t>
            </a:r>
            <a:r>
              <a:rPr sz="24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REGARDING</a:t>
            </a:r>
            <a:r>
              <a:rPr sz="2400" spc="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GENDER,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LEAVE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OUT,BENCHED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OUT,CITY.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WILL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USING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VARIOUS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FUNCTIONS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spc="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40" dirty="0">
                <a:solidFill>
                  <a:srgbClr val="252525"/>
                </a:solidFill>
                <a:latin typeface="Times New Roman"/>
                <a:cs typeface="Times New Roman"/>
              </a:rPr>
              <a:t>MS-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EXECL</a:t>
            </a:r>
            <a:r>
              <a:rPr sz="24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252525"/>
                </a:solidFill>
                <a:latin typeface="Times New Roman"/>
                <a:cs typeface="Times New Roman"/>
              </a:rPr>
              <a:t>FIND</a:t>
            </a:r>
            <a:r>
              <a:rPr sz="2400" spc="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OUT</a:t>
            </a:r>
            <a:r>
              <a:rPr sz="24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SOLUTION.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91313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DATA</a:t>
            </a:r>
            <a:r>
              <a:rPr spc="-105" dirty="0"/>
              <a:t> </a:t>
            </a:r>
            <a:r>
              <a:rPr dirty="0"/>
              <a:t>SET</a:t>
            </a:r>
            <a:r>
              <a:rPr spc="-155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482620"/>
            <a:ext cx="3557270" cy="28676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33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</a:tabLst>
            </a:pPr>
            <a:r>
              <a:rPr sz="2200" u="sng" spc="-3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FEATURES</a:t>
            </a:r>
            <a:r>
              <a:rPr sz="2200" u="sng" spc="-2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spc="6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200" u="sng" spc="-5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spc="-8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2200" u="sng" spc="-3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spc="-3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SET:</a:t>
            </a:r>
            <a:endParaRPr sz="22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</a:tabLst>
            </a:pP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1.</a:t>
            </a:r>
            <a:r>
              <a:rPr sz="2200" spc="-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40" dirty="0">
                <a:solidFill>
                  <a:srgbClr val="252525"/>
                </a:solidFill>
                <a:latin typeface="Times New Roman"/>
                <a:cs typeface="Times New Roman"/>
              </a:rPr>
              <a:t>ID</a:t>
            </a:r>
            <a:endParaRPr sz="22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</a:tabLst>
            </a:pP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2.</a:t>
            </a:r>
            <a:r>
              <a:rPr sz="2200" spc="-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45" dirty="0">
                <a:solidFill>
                  <a:srgbClr val="252525"/>
                </a:solidFill>
                <a:latin typeface="Times New Roman"/>
                <a:cs typeface="Times New Roman"/>
              </a:rPr>
              <a:t>GENDER</a:t>
            </a:r>
            <a:endParaRPr sz="22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</a:tabLst>
            </a:pP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3.</a:t>
            </a:r>
            <a:r>
              <a:rPr sz="2200" spc="-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CITY</a:t>
            </a:r>
            <a:endParaRPr sz="22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</a:tabLst>
            </a:pP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4.</a:t>
            </a:r>
            <a:r>
              <a:rPr sz="2200" spc="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BENCHED</a:t>
            </a:r>
            <a:r>
              <a:rPr sz="2200" spc="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OUT</a:t>
            </a:r>
            <a:endParaRPr sz="22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</a:tabLst>
            </a:pP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5.</a:t>
            </a:r>
            <a:r>
              <a:rPr sz="22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LEAVE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OUT</a:t>
            </a:r>
            <a:endParaRPr sz="22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</a:tabLst>
            </a:pP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6.</a:t>
            </a:r>
            <a:r>
              <a:rPr sz="2200" spc="-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EXPERINCED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41" y="5349915"/>
            <a:ext cx="13843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spc="-50" dirty="0">
                <a:solidFill>
                  <a:srgbClr val="83992A"/>
                </a:solidFill>
                <a:latin typeface="Arial MT"/>
                <a:cs typeface="Arial MT"/>
              </a:rPr>
              <a:t>•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8749" y="5392587"/>
            <a:ext cx="71862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200" u="sng" spc="-2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spc="-8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2200" u="sng" spc="-2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SET</a:t>
            </a:r>
            <a:r>
              <a:rPr sz="2200" u="sng" spc="-5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spc="-4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HAS</a:t>
            </a:r>
            <a:r>
              <a:rPr sz="2200" u="sng" spc="-3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BEEN</a:t>
            </a:r>
            <a:r>
              <a:rPr sz="2200" u="sng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EXTRACTED</a:t>
            </a:r>
            <a:r>
              <a:rPr sz="22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FROM</a:t>
            </a:r>
            <a:r>
              <a:rPr sz="2200" u="sng" spc="-1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sng" spc="-10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Times New Roman"/>
                <a:cs typeface="Times New Roman"/>
              </a:rPr>
              <a:t>KAGGLE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THE</a:t>
            </a:r>
            <a:r>
              <a:rPr spc="-65" dirty="0"/>
              <a:t> </a:t>
            </a:r>
            <a:r>
              <a:rPr spc="-75" dirty="0"/>
              <a:t>“WOW”</a:t>
            </a:r>
            <a:r>
              <a:rPr spc="-35" dirty="0"/>
              <a:t> </a:t>
            </a:r>
            <a:r>
              <a:rPr spc="135" dirty="0"/>
              <a:t>IN</a:t>
            </a:r>
            <a:r>
              <a:rPr spc="-55" dirty="0"/>
              <a:t> </a:t>
            </a:r>
            <a:r>
              <a:rPr dirty="0"/>
              <a:t>OUR</a:t>
            </a:r>
            <a:r>
              <a:rPr spc="-70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41" y="2475452"/>
            <a:ext cx="7223759" cy="255143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FUNCTIONS</a:t>
            </a:r>
            <a:r>
              <a:rPr sz="2400" spc="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spc="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FORMULAS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ANALYZING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ORGANIZING</a:t>
            </a:r>
            <a:r>
              <a:rPr sz="2400" spc="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spc="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FROMATTING</a:t>
            </a:r>
            <a:r>
              <a:rPr sz="2400" spc="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WORKSHEETS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SHORTCUT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PRODUCTIVITY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TIPS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SOLVING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PROBLEMS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CHALLENGES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418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 MT</vt:lpstr>
      <vt:lpstr>Times New Roman</vt:lpstr>
      <vt:lpstr>Office Theme</vt:lpstr>
      <vt:lpstr>Employee data analysis</vt:lpstr>
      <vt:lpstr>Project title</vt:lpstr>
      <vt:lpstr>AGENDA</vt:lpstr>
      <vt:lpstr>PROBLEM STATEMENT</vt:lpstr>
      <vt:lpstr>PROJECT OVERVIEW</vt:lpstr>
      <vt:lpstr>WHO ARE THE END USERS?</vt:lpstr>
      <vt:lpstr>OUR SOLUTION AND ITS VALUE PROPOSTION</vt:lpstr>
      <vt:lpstr>DATA SET DESCRIPTION</vt:lpstr>
      <vt:lpstr>THE “WOW” IN OUR SOLUTION</vt:lpstr>
      <vt:lpstr>MODELLING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</dc:title>
  <dc:creator>USER</dc:creator>
  <cp:lastModifiedBy>MUGILAN M</cp:lastModifiedBy>
  <cp:revision>1</cp:revision>
  <dcterms:created xsi:type="dcterms:W3CDTF">2024-09-08T12:06:54Z</dcterms:created>
  <dcterms:modified xsi:type="dcterms:W3CDTF">2024-09-08T12:10:30Z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2024-09-06T00:00:00Z</vt:filetime>
  </property>
  <property fmtid="{D5CDD505-2E9C-101B-9397-08002B2CF9AE}" pid="3" name="Creator">
    <vt:lpwstr>Acrobat PDFMaker 21 for PowerPoint</vt:lpwstr>
  </property>
  <property fmtid="{D5CDD505-2E9C-101B-9397-08002B2CF9AE}" pid="4" name="LastSaved">
    <vt:filetime>2024-09-08T00:00:00Z</vt:filetime>
  </property>
  <property fmtid="{D5CDD505-2E9C-101B-9397-08002B2CF9AE}" pid="5" name="Producer">
    <vt:lpwstr>Adobe PDF Library 21.5.92</vt:lpwstr>
  </property>
</Properties>
</file>