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C54F1B0-3602-44E6-B72E-6451DDF10848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E66ACD6-2CD7-487D-8DCC-C0B0D609E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738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F1B0-3602-44E6-B72E-6451DDF10848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ACD6-2CD7-487D-8DCC-C0B0D609E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823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F1B0-3602-44E6-B72E-6451DDF10848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ACD6-2CD7-487D-8DCC-C0B0D609E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009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F1B0-3602-44E6-B72E-6451DDF10848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ACD6-2CD7-487D-8DCC-C0B0D609E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267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F1B0-3602-44E6-B72E-6451DDF10848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ACD6-2CD7-487D-8DCC-C0B0D609E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374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F1B0-3602-44E6-B72E-6451DDF10848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ACD6-2CD7-487D-8DCC-C0B0D609E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972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F1B0-3602-44E6-B72E-6451DDF10848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ACD6-2CD7-487D-8DCC-C0B0D609E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025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C54F1B0-3602-44E6-B72E-6451DDF10848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ACD6-2CD7-487D-8DCC-C0B0D609E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732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C54F1B0-3602-44E6-B72E-6451DDF10848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ACD6-2CD7-487D-8DCC-C0B0D609E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592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F1B0-3602-44E6-B72E-6451DDF10848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ACD6-2CD7-487D-8DCC-C0B0D609E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96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F1B0-3602-44E6-B72E-6451DDF10848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ACD6-2CD7-487D-8DCC-C0B0D609E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388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F1B0-3602-44E6-B72E-6451DDF10848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ACD6-2CD7-487D-8DCC-C0B0D609E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728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F1B0-3602-44E6-B72E-6451DDF10848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ACD6-2CD7-487D-8DCC-C0B0D609E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664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F1B0-3602-44E6-B72E-6451DDF10848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ACD6-2CD7-487D-8DCC-C0B0D609E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97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F1B0-3602-44E6-B72E-6451DDF10848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ACD6-2CD7-487D-8DCC-C0B0D609E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74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F1B0-3602-44E6-B72E-6451DDF10848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ACD6-2CD7-487D-8DCC-C0B0D609E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018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F1B0-3602-44E6-B72E-6451DDF10848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ACD6-2CD7-487D-8DCC-C0B0D609E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26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C54F1B0-3602-44E6-B72E-6451DDF10848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E66ACD6-2CD7-487D-8DCC-C0B0D609E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937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219E1-4B1F-AA9A-89A1-988DF5CFC7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588455"/>
            <a:ext cx="8825658" cy="2677648"/>
          </a:xfrm>
        </p:spPr>
        <p:txBody>
          <a:bodyPr/>
          <a:lstStyle/>
          <a:p>
            <a:r>
              <a:rPr lang="en-US" dirty="0"/>
              <a:t>CI/CD Job for Simple DevOps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8280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D2E66-2D3F-5ACE-6197-F40E86832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 using Git, Maven, Tomcat, Ansible, Jenkins, Docker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D73DE4-3DD7-F7E9-87BC-31459ED512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619" y="2603499"/>
            <a:ext cx="11159613" cy="3767803"/>
          </a:xfrm>
        </p:spPr>
      </p:pic>
    </p:spTree>
    <p:extLst>
      <p:ext uri="{BB962C8B-B14F-4D97-AF65-F5344CB8AC3E}">
        <p14:creationId xmlns:p14="http://schemas.microsoft.com/office/powerpoint/2010/main" val="4105877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EBEBD-86E4-C2F7-F602-9292EF5B7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EC2 Instances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AB401-6925-F9A1-3EAD-00034B21F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Three Instances are required</a:t>
            </a:r>
          </a:p>
          <a:p>
            <a:r>
              <a:rPr lang="en-IN" dirty="0"/>
              <a:t>1</a:t>
            </a:r>
            <a:r>
              <a:rPr lang="en-IN" baseline="30000" dirty="0"/>
              <a:t>st</a:t>
            </a:r>
            <a:r>
              <a:rPr lang="en-IN" dirty="0"/>
              <a:t> Instance has applications- Git, Maven, Jenkins</a:t>
            </a:r>
          </a:p>
          <a:p>
            <a:r>
              <a:rPr lang="en-IN" dirty="0"/>
              <a:t>2</a:t>
            </a:r>
            <a:r>
              <a:rPr lang="en-IN" baseline="30000" dirty="0"/>
              <a:t>nd</a:t>
            </a:r>
            <a:r>
              <a:rPr lang="en-IN" dirty="0"/>
              <a:t> Instance has applications- Ansible, Docker</a:t>
            </a:r>
          </a:p>
          <a:p>
            <a:r>
              <a:rPr lang="en-IN" dirty="0"/>
              <a:t>3</a:t>
            </a:r>
            <a:r>
              <a:rPr lang="en-IN" baseline="30000" dirty="0"/>
              <a:t>rd</a:t>
            </a:r>
            <a:r>
              <a:rPr lang="en-IN" dirty="0"/>
              <a:t> Instance has applications- Docker</a:t>
            </a:r>
          </a:p>
        </p:txBody>
      </p:sp>
    </p:spTree>
    <p:extLst>
      <p:ext uri="{BB962C8B-B14F-4D97-AF65-F5344CB8AC3E}">
        <p14:creationId xmlns:p14="http://schemas.microsoft.com/office/powerpoint/2010/main" val="2836566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7683C-3B94-70AE-3EFA-47EB8DDCD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C1F41-9BA9-6BA0-6820-7747AA782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CI job is created as Maven Project.</a:t>
            </a:r>
          </a:p>
          <a:p>
            <a:r>
              <a:rPr lang="en-IN" dirty="0"/>
              <a:t>It has to be configured to pull code from the Git repository once there is any change using Poll SCM</a:t>
            </a:r>
          </a:p>
          <a:p>
            <a:r>
              <a:rPr lang="en-IN" dirty="0"/>
              <a:t>It will build from a POM.xml file pulled from the Git repository with goal of “clean install”</a:t>
            </a:r>
          </a:p>
          <a:p>
            <a:r>
              <a:rPr lang="en-IN" dirty="0"/>
              <a:t>Once the build is done, the artifact will be sent to the Ansible server over SSH. The Ansible server will create an image using </a:t>
            </a:r>
            <a:r>
              <a:rPr lang="en-IN" dirty="0" err="1"/>
              <a:t>Dockerfile</a:t>
            </a:r>
            <a:r>
              <a:rPr lang="en-IN" dirty="0"/>
              <a:t> and push it to the </a:t>
            </a:r>
            <a:r>
              <a:rPr lang="en-IN" dirty="0" err="1"/>
              <a:t>DockerHub</a:t>
            </a:r>
            <a:r>
              <a:rPr lang="en-IN" dirty="0"/>
              <a:t> as instructed in the ansible playbook.</a:t>
            </a:r>
          </a:p>
          <a:p>
            <a:r>
              <a:rPr lang="en-IN" dirty="0"/>
              <a:t>Once this is done, the CI job will automatically trigger the CD job. </a:t>
            </a:r>
          </a:p>
        </p:txBody>
      </p:sp>
    </p:spTree>
    <p:extLst>
      <p:ext uri="{BB962C8B-B14F-4D97-AF65-F5344CB8AC3E}">
        <p14:creationId xmlns:p14="http://schemas.microsoft.com/office/powerpoint/2010/main" val="1430287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A8C16-994D-6A56-CBCA-9062C82C5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CD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27E64-51C0-F6E4-15C1-2EE0CB881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CD job will send instructions over SSH to Ansible Server.</a:t>
            </a:r>
          </a:p>
          <a:p>
            <a:r>
              <a:rPr lang="en-IN" dirty="0"/>
              <a:t>The Ansible server will instruct the Docker host server to pull the image from </a:t>
            </a:r>
            <a:r>
              <a:rPr lang="en-IN" dirty="0" err="1"/>
              <a:t>DockerHub</a:t>
            </a:r>
            <a:r>
              <a:rPr lang="en-IN" dirty="0"/>
              <a:t> and create the container to deploy using Ansible-Playbook.</a:t>
            </a:r>
          </a:p>
          <a:p>
            <a:r>
              <a:rPr lang="en-IN" dirty="0"/>
              <a:t>Once the container is created, we can view the output using &lt;</a:t>
            </a:r>
            <a:r>
              <a:rPr lang="en-IN" dirty="0" err="1"/>
              <a:t>public_IP</a:t>
            </a:r>
            <a:r>
              <a:rPr lang="en-IN" dirty="0"/>
              <a:t> of Docker host&gt;:8081/webapp </a:t>
            </a:r>
          </a:p>
        </p:txBody>
      </p:sp>
    </p:spTree>
    <p:extLst>
      <p:ext uri="{BB962C8B-B14F-4D97-AF65-F5344CB8AC3E}">
        <p14:creationId xmlns:p14="http://schemas.microsoft.com/office/powerpoint/2010/main" val="6556080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214</TotalTime>
  <Words>217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CI/CD Job for Simple DevOps Project</vt:lpstr>
      <vt:lpstr>CI/CD using Git, Maven, Tomcat, Ansible, Jenkins, Docker</vt:lpstr>
      <vt:lpstr>EC2 Instances</vt:lpstr>
      <vt:lpstr>CI Job</vt:lpstr>
      <vt:lpstr>CD Job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CI/CD Job for Simple DevOps Project</dc:title>
  <dc:creator>Thamizharasu Munuswamy</dc:creator>
  <cp:lastModifiedBy>Thamizharasu Munuswamy</cp:lastModifiedBy>
  <cp:revision>2</cp:revision>
  <dcterms:created xsi:type="dcterms:W3CDTF">2023-01-06T08:13:53Z</dcterms:created>
  <dcterms:modified xsi:type="dcterms:W3CDTF">2023-01-06T11:48:09Z</dcterms:modified>
</cp:coreProperties>
</file>