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1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7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9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6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3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1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5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9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62E973-DAA8-41D3-8505-EB52B7633F3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86E978-055C-47DD-B7F4-0ADA869E7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E0E5-00E1-C4E7-7B8D-36C40A497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090" y="1726508"/>
            <a:ext cx="8825658" cy="2677648"/>
          </a:xfrm>
        </p:spPr>
        <p:txBody>
          <a:bodyPr/>
          <a:lstStyle/>
          <a:p>
            <a:r>
              <a:rPr lang="en-US" dirty="0"/>
              <a:t>CI/CD Job for Simple DevOps Project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0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BC3-CBF3-D349-1665-1EF60D9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using Git, Maven, Tomcat, Ansible, Jenkins, Docker &amp; Kubernetes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A90E4-4EE1-7536-D712-27637414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27" y="2426217"/>
            <a:ext cx="11066106" cy="4179855"/>
          </a:xfrm>
        </p:spPr>
      </p:pic>
    </p:spTree>
    <p:extLst>
      <p:ext uri="{BB962C8B-B14F-4D97-AF65-F5344CB8AC3E}">
        <p14:creationId xmlns:p14="http://schemas.microsoft.com/office/powerpoint/2010/main" val="40538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9702-8419-5AA7-67BA-58652134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B482-22DA-BC74-940C-BEB71817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Five Instances are required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Instance has applications- Git, Maven, Jenkins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Instance has applications- Ansible, Docker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Instance has applications- Kubernetes Master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&amp; 5</a:t>
            </a:r>
            <a:r>
              <a:rPr lang="en-IN" baseline="30000" dirty="0"/>
              <a:t>th</a:t>
            </a:r>
            <a:r>
              <a:rPr lang="en-IN" dirty="0"/>
              <a:t> Instance are Worker Nodes with Kubernetes connected together in Kubernetes Cluster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13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E832-EB4B-AF36-D8E6-A7832DD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Plugins required in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ED11-795D-ADB1-475F-73B4AF6C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Maven Invoker</a:t>
            </a:r>
          </a:p>
          <a:p>
            <a:r>
              <a:rPr lang="en-IN" dirty="0"/>
              <a:t>Maven Integration</a:t>
            </a:r>
          </a:p>
          <a:p>
            <a:r>
              <a:rPr lang="en-IN" dirty="0"/>
              <a:t>Publish Over SSH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6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CFB9-7ACD-F943-36EA-09FE6757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A7DD-1D94-9C6F-4A18-B5A6AEC6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 job is created as Maven Project.</a:t>
            </a:r>
          </a:p>
          <a:p>
            <a:r>
              <a:rPr lang="en-IN" dirty="0"/>
              <a:t>It has to be configured to pull code from the Git repository once there is any change using Poll SCM</a:t>
            </a:r>
          </a:p>
          <a:p>
            <a:r>
              <a:rPr lang="en-IN" dirty="0"/>
              <a:t>It will build from a POM.xml file pulled from the Git repository with the goal of “clean install”</a:t>
            </a:r>
          </a:p>
          <a:p>
            <a:r>
              <a:rPr lang="en-IN" dirty="0"/>
              <a:t>Once the build is done, the artifact will be sent to the Ansible server over SSH. The Ansible server will create an image using </a:t>
            </a:r>
            <a:r>
              <a:rPr lang="en-IN" dirty="0" err="1"/>
              <a:t>Dockerfile</a:t>
            </a:r>
            <a:r>
              <a:rPr lang="en-IN" dirty="0"/>
              <a:t> and push it to the </a:t>
            </a:r>
            <a:r>
              <a:rPr lang="en-IN" dirty="0" err="1"/>
              <a:t>DockerHub</a:t>
            </a:r>
            <a:r>
              <a:rPr lang="en-IN" dirty="0"/>
              <a:t> as instructed in the ansible playbook.</a:t>
            </a:r>
          </a:p>
          <a:p>
            <a:r>
              <a:rPr lang="en-IN" dirty="0"/>
              <a:t>Once this is done, the CI job will automatically trigger the CD job.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5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B81-CB0A-68D5-FE89-310B0FC9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20F-B549-AE83-A73C-8E2E177D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CD job will send instructions over SSH to Ansible Server.</a:t>
            </a:r>
          </a:p>
          <a:p>
            <a:r>
              <a:rPr lang="en-IN" dirty="0"/>
              <a:t>The Ansible server will instruct the Kubernetes Master server to pull the image from </a:t>
            </a:r>
            <a:r>
              <a:rPr lang="en-IN" dirty="0" err="1"/>
              <a:t>DockerHub</a:t>
            </a:r>
            <a:r>
              <a:rPr lang="en-IN" dirty="0"/>
              <a:t> and create the Pod with image pulled from </a:t>
            </a:r>
            <a:r>
              <a:rPr lang="en-IN" dirty="0" err="1"/>
              <a:t>DockerHub</a:t>
            </a:r>
            <a:r>
              <a:rPr lang="en-IN" dirty="0"/>
              <a:t> and service using .YAML files. They are deployed to Kubernetes cluster using Ansible-Playbook.</a:t>
            </a:r>
          </a:p>
          <a:p>
            <a:r>
              <a:rPr lang="en-IN" dirty="0"/>
              <a:t>Once the Pod is created, and deployed, we can view the output using &lt;</a:t>
            </a:r>
            <a:r>
              <a:rPr lang="en-IN" dirty="0" err="1"/>
              <a:t>public_IP</a:t>
            </a:r>
            <a:r>
              <a:rPr lang="en-IN" dirty="0"/>
              <a:t> of </a:t>
            </a:r>
            <a:r>
              <a:rPr lang="en-IN" dirty="0" err="1"/>
              <a:t>WorkerNodes</a:t>
            </a:r>
            <a:r>
              <a:rPr lang="en-IN" dirty="0"/>
              <a:t>&gt;:&lt;port&gt;/webapp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9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264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CI/CD Job for Simple DevOps Project </vt:lpstr>
      <vt:lpstr>CI/CD using Git, Maven, Tomcat, Ansible, Jenkins, Docker &amp; Kubernetes</vt:lpstr>
      <vt:lpstr>EC2 Instances</vt:lpstr>
      <vt:lpstr>Plugins required in Jenkins</vt:lpstr>
      <vt:lpstr>CI Job</vt:lpstr>
      <vt:lpstr>CD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Job for Simple DevOps Project </dc:title>
  <dc:creator>Thamizharasu Munuswamy</dc:creator>
  <cp:lastModifiedBy>Thamizharasu Munuswamy</cp:lastModifiedBy>
  <cp:revision>1</cp:revision>
  <dcterms:created xsi:type="dcterms:W3CDTF">2023-01-17T11:34:41Z</dcterms:created>
  <dcterms:modified xsi:type="dcterms:W3CDTF">2023-01-17T11:46:11Z</dcterms:modified>
</cp:coreProperties>
</file>