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hamizharasu M" initials="TM" lastIdx="1" clrIdx="0">
    <p:extLst>
      <p:ext uri="{19B8F6BF-5375-455C-9EA6-DF929625EA0E}">
        <p15:presenceInfo xmlns:p15="http://schemas.microsoft.com/office/powerpoint/2012/main" userId="1b94118fa644c7e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commentAuthors" Target="commentAuthors.xml" /><Relationship Id="rId10" Type="http://schemas.openxmlformats.org/officeDocument/2006/relationships/slide" Target="slides/slide9.xml" /><Relationship Id="rId19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9-13T11:58:49.992" idx="1">
    <p:pos x="10" y="10"/>
    <p:text>3122</p:text>
    <p:extLst>
      <p:ext uri="{C676402C-5697-4E1C-873F-D02D1690AC5C}">
        <p15:threadingInfo xmlns:p15="http://schemas.microsoft.com/office/powerpoint/2012/main" timeZoneBias="-33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13-09-2024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Thamizharasu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9/13/2024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9/13/2024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9/13/2024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Relationship Id="rId4" Type="http://schemas.openxmlformats.org/officeDocument/2006/relationships/comments" Target="../comments/commen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 descr="th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1971674" y="3111111"/>
            <a:ext cx="8610600" cy="19389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/>
              <a:t>STUDENT NAME:</a:t>
            </a:r>
            <a:endParaRPr lang="en-US" sz="2400" dirty="0"/>
          </a:p>
          <a:p>
            <a:r>
              <a:rPr lang="en-US" sz="2400" dirty="0"/>
              <a:t>REGISTER NO:</a:t>
            </a:r>
          </a:p>
          <a:p>
            <a:r>
              <a:rPr lang="en-US" sz="2400" dirty="0"/>
              <a:t>DEPARTMENT:</a:t>
            </a:r>
          </a:p>
          <a:p>
            <a:r>
              <a:rPr lang="en-US" sz="2400" dirty="0"/>
              <a:t>COLLEGE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96C133D-D856-0714-BCED-F7EDE7A5F3F4}"/>
              </a:ext>
            </a:extLst>
          </p:cNvPr>
          <p:cNvSpPr txBox="1"/>
          <p:nvPr/>
        </p:nvSpPr>
        <p:spPr>
          <a:xfrm>
            <a:off x="4770834" y="2472928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5730EC0-2B7A-F9CE-8BE8-7D79AB064ADA}"/>
              </a:ext>
            </a:extLst>
          </p:cNvPr>
          <p:cNvSpPr txBox="1"/>
          <p:nvPr/>
        </p:nvSpPr>
        <p:spPr>
          <a:xfrm>
            <a:off x="4162425" y="3180297"/>
            <a:ext cx="4536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/>
              <a:t>Thamizharasu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B66673-7D44-FC49-35DF-539D18355165}"/>
              </a:ext>
            </a:extLst>
          </p:cNvPr>
          <p:cNvSpPr txBox="1"/>
          <p:nvPr/>
        </p:nvSpPr>
        <p:spPr>
          <a:xfrm>
            <a:off x="3752850" y="3885292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dirty="0"/>
              <a:t>B. Com c/a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7A79FA3-D5B6-A4C4-A928-5C8509B1EA04}"/>
              </a:ext>
            </a:extLst>
          </p:cNvPr>
          <p:cNvSpPr txBox="1"/>
          <p:nvPr/>
        </p:nvSpPr>
        <p:spPr>
          <a:xfrm>
            <a:off x="3190280" y="4206623"/>
            <a:ext cx="7030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dirty="0" err="1"/>
              <a:t>Annai</a:t>
            </a:r>
            <a:r>
              <a:rPr lang="en-US" b="1" dirty="0"/>
              <a:t> </a:t>
            </a:r>
            <a:r>
              <a:rPr lang="en-US" b="1" dirty="0" err="1"/>
              <a:t>therasa</a:t>
            </a:r>
            <a:r>
              <a:rPr lang="en-US" b="1" dirty="0"/>
              <a:t> arts and science college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BFCDF25-24BC-364D-25A4-59C0A2143D20}"/>
              </a:ext>
            </a:extLst>
          </p:cNvPr>
          <p:cNvSpPr txBox="1"/>
          <p:nvPr/>
        </p:nvSpPr>
        <p:spPr>
          <a:xfrm>
            <a:off x="3723084" y="3508794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312203955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</TotalTime>
  <Words>90</Words>
  <Application>Microsoft Office PowerPoint</Application>
  <PresentationFormat>Widescreen</PresentationFormat>
  <Paragraphs>41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Thamizharasu M</cp:lastModifiedBy>
  <cp:revision>14</cp:revision>
  <dcterms:created xsi:type="dcterms:W3CDTF">2024-03-29T15:07:22Z</dcterms:created>
  <dcterms:modified xsi:type="dcterms:W3CDTF">2024-09-13T06:39:21Z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