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26.0</c:v>
                </c:pt>
                <c:pt idx="2">
                  <c:v>17.0</c:v>
                </c:pt>
                <c:pt idx="3">
                  <c:v>17.0</c:v>
                </c:pt>
                <c:pt idx="4">
                  <c:v>24.0</c:v>
                </c:pt>
                <c:pt idx="5">
                  <c:v>17.0</c:v>
                </c:pt>
                <c:pt idx="6">
                  <c:v>22.0</c:v>
                </c:pt>
                <c:pt idx="7">
                  <c:v>32.0</c:v>
                </c:pt>
                <c:pt idx="8">
                  <c:v>22.0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35.0</c:v>
                </c:pt>
                <c:pt idx="1">
                  <c:v>40.0</c:v>
                </c:pt>
                <c:pt idx="2">
                  <c:v>43.0</c:v>
                </c:pt>
                <c:pt idx="3">
                  <c:v>37.0</c:v>
                </c:pt>
                <c:pt idx="4">
                  <c:v>40.0</c:v>
                </c:pt>
                <c:pt idx="5">
                  <c:v>41.0</c:v>
                </c:pt>
                <c:pt idx="6">
                  <c:v>45.0</c:v>
                </c:pt>
                <c:pt idx="7">
                  <c:v>40.0</c:v>
                </c:pt>
                <c:pt idx="8">
                  <c:v>43.0</c:v>
                </c:pt>
                <c:pt idx="9">
                  <c:v>38.0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83.0</c:v>
                </c:pt>
                <c:pt idx="1">
                  <c:v>70.0</c:v>
                </c:pt>
                <c:pt idx="2">
                  <c:v>81.0</c:v>
                </c:pt>
                <c:pt idx="3">
                  <c:v>91.0</c:v>
                </c:pt>
                <c:pt idx="4">
                  <c:v>75.0</c:v>
                </c:pt>
                <c:pt idx="5">
                  <c:v>69.0</c:v>
                </c:pt>
                <c:pt idx="6">
                  <c:v>76.0</c:v>
                </c:pt>
                <c:pt idx="7">
                  <c:v>79.0</c:v>
                </c:pt>
                <c:pt idx="8">
                  <c:v>73.0</c:v>
                </c:pt>
                <c:pt idx="9">
                  <c:v>87.0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8064A2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13.0</c:v>
                </c:pt>
                <c:pt idx="3">
                  <c:v>12.0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16.0</c:v>
                </c:pt>
                <c:pt idx="8">
                  <c:v>12.0</c:v>
                </c:pt>
                <c:pt idx="9">
                  <c:v>15.0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3371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4917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2486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46942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9745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002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1367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5695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8777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2798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4904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7064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1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91556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1961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63147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4703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2876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7562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6815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6475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9425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15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5352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3120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161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4312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43022" y="3137157"/>
            <a:ext cx="8610599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THAMIZH KAVIYA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22130310362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72(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1303221303136272)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B.COM (COMMERCE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Dr. Ambedkar Govt. Arts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6861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矩形"/>
          <p:cNvSpPr>
            <a:spLocks/>
          </p:cNvSpPr>
          <p:nvPr/>
        </p:nvSpPr>
        <p:spPr>
          <a:xfrm rot="0">
            <a:off x="1743075" y="1752599"/>
            <a:ext cx="5800725" cy="2585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1)Through grads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77249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6" name="图表"/>
          <p:cNvGraphicFramePr/>
          <p:nvPr/>
        </p:nvGraphicFramePr>
        <p:xfrm>
          <a:off x="1143000" y="2057400"/>
          <a:ext cx="7239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559996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0" name="矩形"/>
          <p:cNvSpPr>
            <a:spLocks/>
          </p:cNvSpPr>
          <p:nvPr/>
        </p:nvSpPr>
        <p:spPr>
          <a:xfrm rot="0">
            <a:off x="914400" y="1524000"/>
            <a:ext cx="708660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 others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138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1393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6521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848820" y="1600200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0" y="-73025"/>
            <a:ext cx="5637213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latin typeface="Calibri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latin typeface="Calibri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latin typeface="Calibri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latin typeface="Calibri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 pitchFamily="0" charset="0"/>
              </a:rPr>
              <a:t>NT</a:t>
            </a:r>
            <a:endParaRPr lang="zh-CN" altLang="en-US" sz="425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1981200" y="2525762"/>
            <a:ext cx="533400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reflecation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98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   OVERVIEW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1295399" y="2057400"/>
            <a:ext cx="640080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 as a project which I have done is able to show members in company in gender wise and there grade in a graph view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917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687162" y="2438652"/>
            <a:ext cx="7924800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49179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3276600" y="2244090"/>
            <a:ext cx="6400800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5:Graph-data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945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685800" y="1604010"/>
            <a:ext cx="5943599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9:Employee rating- 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4679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981200" y="2951946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981200" y="1966053"/>
            <a:ext cx="60197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1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401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2024-03-29T15:07:22Z</dcterms:created>
  <dcterms:modified xsi:type="dcterms:W3CDTF">2024-09-11T08:27:14Z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