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charts/chart2.xml" ContentType="application/vnd.openxmlformats-officedocument.drawingml.chart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029034"/>
          <c:y val="0.14845811"/>
          <c:w val="0.78014904"/>
          <c:h val="0.7533382"/>
        </c:manualLayout>
      </c:layout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txPr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Times New Roman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v>Very Hiigh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4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5961"/>
          <c:y val="0.09987517"/>
          <c:w val="0.73072946"/>
          <c:h val="0.84605765"/>
        </c:manualLayout>
      </c:layout>
      <c:barChart>
        <c:barDir val="bar"/>
        <c:grouping val="clustered"/>
        <c:varyColors val="0"/>
        <c:ser>
          <c:idx val="0"/>
          <c:order val="0"/>
          <c:tx>
            <c:v>Contract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1"/>
          <c:order val="1"/>
          <c:tx>
            <c:v>Full-Time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ser>
          <c:idx val="2"/>
          <c:order val="2"/>
          <c:tx>
            <c:v>Part-Time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78888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95391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76734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4474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158964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11645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786229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606053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68962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8690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807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171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33944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48083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43128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99183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6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3460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60004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31098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3548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019271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7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8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9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321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57467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73723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67220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9596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30435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61947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963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4228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9/26/2024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61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6" y="19665"/>
            <a:ext cx="12068211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524000" y="3245073"/>
            <a:ext cx="8610600" cy="1539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THAMIZHSELVAN 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 3122114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28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 B.COM(GENERAL)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 ALPHA ARTS AND SCIENCE COLLEGE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35046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609600" y="1371600"/>
            <a:ext cx="7413625" cy="56323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Koggle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Using this website to collect the data for the project.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collection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Excel spread sheet 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Excel sheet is used to arrange the relevant data.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Used  to identify the blank area.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 Option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This option is used to remove the blanks.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erformance Level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Grading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- We use the “IFS” formula to grading the employee         performance level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Formula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=IFS(Z9&gt;=5,"VERY     HIGH",Z9&gt;=4,"HIGH",Z9&gt;=3,"MED","TRUE", "LOW")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5116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矩形"/>
          <p:cNvSpPr>
            <a:spLocks/>
          </p:cNvSpPr>
          <p:nvPr/>
        </p:nvSpPr>
        <p:spPr>
          <a:xfrm rot="0">
            <a:off x="762000" y="457200"/>
            <a:ext cx="3505199" cy="6463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36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066800" y="1496961"/>
            <a:ext cx="7620000" cy="34778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We use the pivot table to get crisp and clear data about the employee performance . For that we used the below details 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Filter – Gender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Column -Performance level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Row – Business Unit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12573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Value – Count of First name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Graph show the result of this analysis.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01634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1452530" y="1357296"/>
          <a:ext cx="8643998" cy="4572036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2463419"/>
                <a:gridCol w="1671612"/>
                <a:gridCol w="945769"/>
                <a:gridCol w="1011758"/>
                <a:gridCol w="1165720"/>
                <a:gridCol w="1385671"/>
              </a:tblGrid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Bu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High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Low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Medium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Very Hiigh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Grand Total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BPC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CCDR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EW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302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MSC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NEL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251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12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304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PL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34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PYZ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228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SVG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46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304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TNS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233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41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297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WBL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9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15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294</a:t>
                      </a:r>
                      <a:endParaRPr lang="zh-CN" altLang="en-US" sz="14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Grand Total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2360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93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177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369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2999</a:t>
                      </a:r>
                      <a:endParaRPr lang="zh-CN" altLang="en-US" sz="14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63" name="矩形"/>
          <p:cNvSpPr>
            <a:spLocks/>
          </p:cNvSpPr>
          <p:nvPr/>
        </p:nvSpPr>
        <p:spPr>
          <a:xfrm rot="0">
            <a:off x="2166910" y="500042"/>
            <a:ext cx="7500990" cy="6463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TABLE 1-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OVERALL  PERFORMANCE OF EMPLOYEES IN BUSINESS UNITS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31429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图表"/>
          <p:cNvGraphicFramePr/>
          <p:nvPr/>
        </p:nvGraphicFramePr>
        <p:xfrm>
          <a:off x="1238216" y="500042"/>
          <a:ext cx="9644131" cy="5786478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2038044886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782838"/>
                <a:gridCol w="1118158"/>
                <a:gridCol w="1068463"/>
                <a:gridCol w="1143000"/>
                <a:gridCol w="1316939"/>
              </a:tblGrid>
              <a:tr h="202812">
                <a:tc rowSpan="2"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Employee Status</a:t>
                      </a: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 &amp; Martial Status  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Employee</a:t>
                      </a: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 Type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Grand Total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1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Contract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Full-Time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Part-Time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Active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828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850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779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2457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Divorced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184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608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Married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219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622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Single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195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230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635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Widowed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194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187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592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Future Start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31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16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69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Divorced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Married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Single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Widowed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Leave of Absence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26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25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35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86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Divorced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Married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Single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Widowed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Terminated for Cause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27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22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66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Divorced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Married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Single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17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Widowed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Voluntarily Terminated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105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120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96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321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Divorced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Married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30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32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26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88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Single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25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78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Widowed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85725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21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0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74</a:t>
                      </a:r>
                      <a:endParaRPr lang="zh-CN" altLang="en-US" sz="1200" b="0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02812"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Grand Total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1007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1038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954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200" b="1" i="0" u="none" strike="noStrike" kern="0" cap="none" spc="0" baseline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 pitchFamily="0" charset="0"/>
                          <a:cs typeface="Times New Roman" pitchFamily="18" charset="0"/>
                        </a:rPr>
                        <a:t>2999</a:t>
                      </a:r>
                      <a:endParaRPr lang="zh-CN" altLang="en-US" sz="1200" b="1" i="0" u="none" strike="noStrike" kern="0" cap="none" spc="0" baseline="0">
                        <a:solidFill>
                          <a:srgbClr val="000000"/>
                        </a:solidFill>
                        <a:latin typeface="Times New Roman" pitchFamily="18" charset="0"/>
                        <a:ea typeface="宋体" pitchFamily="0" charset="0"/>
                        <a:cs typeface="Times New Roman" pitchFamily="18" charset="0"/>
                      </a:endParaRPr>
                    </a:p>
                  </a:txBody>
                  <a:tcPr marL="0" marT="0" marR="0" marB="0" vert="horz" anchor="b">
                    <a:lnL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66" name="矩形"/>
          <p:cNvSpPr>
            <a:spLocks/>
          </p:cNvSpPr>
          <p:nvPr/>
        </p:nvSpPr>
        <p:spPr>
          <a:xfrm rot="0">
            <a:off x="1595406" y="214290"/>
            <a:ext cx="9286939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TABLE 2- EMPLOYEE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STATUS, EMPLOYEE TYPE &amp; MARITAL  STATUS OF BUSINESS UNITS  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204140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图表"/>
          <p:cNvGraphicFramePr/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112182820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755332" y="1295399"/>
            <a:ext cx="7626668" cy="52629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performance analysis reveals a predominant concentration of employees in the MEDIUM performance category, indicating an average performance level across the organization. With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177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at this level, targeted interventions are needed to elevate performance.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LOW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93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category, with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highlights areas for potential improvement and support.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Conversely, the HIGH 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2360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employees) and VERY HIGH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(369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employees) performance levels show a strong and exceptional workforce that drives significant organizational success.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715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1311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0" cap="none" spc="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0" i="0" u="none" strike="noStrike" kern="0" cap="none" spc="-8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0" i="0" u="none" strike="noStrike" kern="0" cap="none" spc="25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78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 rot="0">
            <a:off x="1217522" y="2123271"/>
            <a:ext cx="8593228" cy="2758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Analysis, Employee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tatus, Martial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tatus and Employee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ype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07872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1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4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4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5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99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9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0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2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4704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7" name="文本框"/>
          <p:cNvSpPr>
            <a:spLocks noGrp="1"/>
          </p:cNvSpPr>
          <p:nvPr>
            <p:ph type="title"/>
          </p:nvPr>
        </p:nvSpPr>
        <p:spPr>
          <a:xfrm rot="0">
            <a:off x="609600" y="304800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0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753090" y="1402128"/>
            <a:ext cx="70866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Conducting employee performance analysis is crucial for enhancing productivity and aligning individual efforts with organizational goals.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helps identify strengths and areas for improvement, ensuring that employees receive constructive feedback and targeted development opportunities.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1434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5" name="曲线"/>
          <p:cNvSpPr>
            <a:spLocks/>
          </p:cNvSpPr>
          <p:nvPr/>
        </p:nvSpPr>
        <p:spPr>
          <a:xfrm rot="0">
            <a:off x="8501062" y="505777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 rot="0">
            <a:off x="381000" y="328612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 rot="0">
            <a:off x="381000" y="1232464"/>
            <a:ext cx="8610600" cy="4901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This analysis evaluates employee performance across ten business units,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totaling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2,999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Sitka Heading Semibold" pitchFamily="2" charset="0"/>
                <a:ea typeface="宋体" pitchFamily="0" charset="0"/>
                <a:cs typeface="Calibri" pitchFamily="0" charset="0"/>
              </a:rPr>
              <a:t>employees.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Sitka Heading Semibold" pitchFamily="2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MEDIUM: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Dominates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177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LOW: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Significant at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93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indicating potential areas for improvement.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2360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show strong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VERY HIGH: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369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excel exceptionally.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Business Unit Highlights: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SVG: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Highest total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233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and balanced performance levels.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PL: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Lowest total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employees, requiring focused development efforts.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goal is to pinpoint trends, celebrate high achievers, and address performance gaps to boost overall effectiveness.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37136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152400" y="212315"/>
            <a:ext cx="501459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125" name="组合"/>
          <p:cNvGrpSpPr>
            <a:grpSpLocks/>
          </p:cNvGrpSpPr>
          <p:nvPr/>
        </p:nvGrpSpPr>
        <p:grpSpPr>
          <a:xfrm>
            <a:off x="8229600" y="3276600"/>
            <a:ext cx="2513985" cy="3886200"/>
            <a:chOff x="8229600" y="3276600"/>
            <a:chExt cx="2513985" cy="3886200"/>
          </a:xfrm>
        </p:grpSpPr>
        <p:sp>
          <p:nvSpPr>
            <p:cNvPr id="123" name="曲线"/>
            <p:cNvSpPr>
              <a:spLocks/>
            </p:cNvSpPr>
            <p:nvPr/>
          </p:nvSpPr>
          <p:spPr>
            <a:xfrm rot="0">
              <a:off x="8229600" y="7000555"/>
              <a:ext cx="153127" cy="16224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8406384" y="3276600"/>
              <a:ext cx="2337200" cy="29203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6" name="矩形"/>
          <p:cNvSpPr>
            <a:spLocks/>
          </p:cNvSpPr>
          <p:nvPr/>
        </p:nvSpPr>
        <p:spPr>
          <a:xfrm rot="0">
            <a:off x="533762" y="1647885"/>
            <a:ext cx="7924437" cy="54254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Feedback and Development: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Offers constructive feedback for personal growth and career development, potentially increasing job satisfaction.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Recognition: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Highlights high performers, boosting morale and motivation.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Decision-Making: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Provides data-driven insights to make informed decisions about promotions, training, and resource allocation.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Strategy Development: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Helps align employee performance with organizational goals and identify areas for strategic improvement.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Investors/Shareholders: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Impact: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Offers insights into employee performance that can affect overall company productivity and financial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Risk Management: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Helps in identifying potential risks related to workforce performance and strategic execution.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7" name="矩形"/>
          <p:cNvSpPr>
            <a:spLocks/>
          </p:cNvSpPr>
          <p:nvPr/>
        </p:nvSpPr>
        <p:spPr>
          <a:xfrm rot="0">
            <a:off x="2659697" y="961982"/>
            <a:ext cx="2979103" cy="5232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Sitka Heading Semibold" pitchFamily="2" charset="0"/>
                <a:ea typeface="宋体" pitchFamily="0" charset="0"/>
                <a:cs typeface="Calibri" pitchFamily="0" charset="0"/>
              </a:rPr>
              <a:t>STAKEHOLDERS 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Sitka Heading Semibold" pitchFamily="2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36880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2571750"/>
            <a:ext cx="2695574" cy="3248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304800" y="1096088"/>
            <a:ext cx="9763125" cy="5753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2" name="矩形"/>
          <p:cNvSpPr>
            <a:spLocks/>
          </p:cNvSpPr>
          <p:nvPr/>
        </p:nvSpPr>
        <p:spPr>
          <a:xfrm rot="0">
            <a:off x="2819400" y="2658397"/>
            <a:ext cx="7772400" cy="22467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Find missing area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Remove blanks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Formula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Allocate the performance  level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To get detailed summary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 defTabSz="53987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Prepare the data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5515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381000" y="609600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1295399" y="2097351"/>
            <a:ext cx="6104020" cy="35394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Details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Kaggle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Total features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29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Relevant features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9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Numerical value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Text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Male , Female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Numerical value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Grading 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07847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2667000" y="2389116"/>
            <a:ext cx="6019799" cy="31085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used the below formula to grading the employee performance level , which help us find their efficiency .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=IFS(Z9&gt;=5,"VERY HIGH",Z9&gt;=4,"HIGH",Z9&gt;=3,"MED","TRUE", "LOW")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48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9</cp:revision>
  <dcterms:created xsi:type="dcterms:W3CDTF">2024-03-29T04:07:22Z</dcterms:created>
  <dcterms:modified xsi:type="dcterms:W3CDTF">2024-09-26T02:27:30Z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f9d836f31639458a99a7b64d356b3c39</vt:lpwstr>
  </property>
</Properties>
</file>