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/>
          <p:nvPr/>
        </p:nvGraphicFramePr>
        <p:xfrm>
          <a:off x="3948430" y="382270"/>
          <a:ext cx="327914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9140"/>
              </a:tblGrid>
              <a:tr h="20015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 sz="4000"/>
                        <a:t>   </a:t>
                      </a:r>
                      <a:endParaRPr lang="en-GB" altLang="en-US" sz="4000"/>
                    </a:p>
                    <a:p>
                      <a:pPr>
                        <a:buNone/>
                      </a:pPr>
                      <a:r>
                        <a:rPr lang="en-GB" altLang="en-US" sz="4000"/>
                        <a:t>    ARDUINO</a:t>
                      </a:r>
                      <a:endParaRPr lang="en-GB" altLang="en-US" sz="4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7227570" y="1409065"/>
            <a:ext cx="1447165" cy="21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/>
          <p:nvPr/>
        </p:nvGraphicFramePr>
        <p:xfrm>
          <a:off x="8674735" y="420370"/>
          <a:ext cx="2459355" cy="1858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355"/>
              </a:tblGrid>
              <a:tr h="18586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 sz="4000"/>
                        <a:t>     </a:t>
                      </a:r>
                      <a:endParaRPr lang="en-GB" altLang="en-US" sz="4000"/>
                    </a:p>
                    <a:p>
                      <a:pPr>
                        <a:buNone/>
                      </a:pPr>
                      <a:r>
                        <a:rPr lang="en-GB" altLang="en-US" sz="4000"/>
                        <a:t>     GSM</a:t>
                      </a:r>
                      <a:endParaRPr lang="en-GB" altLang="en-US" sz="4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9705975" y="2385695"/>
            <a:ext cx="9525" cy="1374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/>
          <p:nvPr/>
        </p:nvGraphicFramePr>
        <p:xfrm>
          <a:off x="8475980" y="3875405"/>
          <a:ext cx="2439035" cy="238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9035"/>
              </a:tblGrid>
              <a:tr h="23863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 sz="4000"/>
                        <a:t>   </a:t>
                      </a:r>
                      <a:endParaRPr lang="en-GB" altLang="en-US" sz="4000"/>
                    </a:p>
                    <a:p>
                      <a:pPr>
                        <a:buNone/>
                      </a:pPr>
                      <a:r>
                        <a:rPr lang="en-GB" altLang="en-US" sz="4000"/>
                        <a:t>   MOBILE</a:t>
                      </a:r>
                      <a:endParaRPr lang="en-GB" altLang="en-US" sz="4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/>
          <p:nvPr/>
        </p:nvGraphicFramePr>
        <p:xfrm>
          <a:off x="4624070" y="3978275"/>
          <a:ext cx="1927860" cy="2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860"/>
              </a:tblGrid>
              <a:tr h="22212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 sz="4000"/>
                        <a:t>  </a:t>
                      </a:r>
                      <a:endParaRPr lang="en-GB" altLang="en-US" sz="4000"/>
                    </a:p>
                    <a:p>
                      <a:pPr>
                        <a:buNone/>
                      </a:pPr>
                      <a:r>
                        <a:rPr lang="en-GB" altLang="en-US" sz="4000"/>
                        <a:t>   GPS</a:t>
                      </a:r>
                      <a:endParaRPr lang="en-GB" altLang="en-US" sz="4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>
            <a:stCxn id="9" idx="0"/>
            <a:endCxn id="4" idx="2"/>
          </p:cNvCxnSpPr>
          <p:nvPr/>
        </p:nvCxnSpPr>
        <p:spPr>
          <a:xfrm flipV="1">
            <a:off x="5588000" y="2383790"/>
            <a:ext cx="0" cy="1594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/>
          <p:nvPr/>
        </p:nvGraphicFramePr>
        <p:xfrm>
          <a:off x="732790" y="626110"/>
          <a:ext cx="2459355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355"/>
              </a:tblGrid>
              <a:tr h="7010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 sz="4000"/>
                        <a:t>  BUTTON</a:t>
                      </a:r>
                      <a:endParaRPr lang="en-GB" altLang="en-US" sz="4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 Box 15"/>
          <p:cNvSpPr txBox="1"/>
          <p:nvPr/>
        </p:nvSpPr>
        <p:spPr>
          <a:xfrm>
            <a:off x="5865495" y="2766060"/>
            <a:ext cx="194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400"/>
              <a:t>Send data to Arduino</a:t>
            </a:r>
            <a:endParaRPr lang="en-GB" altLang="en-US" sz="2400"/>
          </a:p>
        </p:txBody>
      </p:sp>
      <p:sp>
        <p:nvSpPr>
          <p:cNvPr id="18" name="Text Box 17"/>
          <p:cNvSpPr txBox="1"/>
          <p:nvPr/>
        </p:nvSpPr>
        <p:spPr>
          <a:xfrm>
            <a:off x="9931400" y="2397125"/>
            <a:ext cx="1905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400"/>
              <a:t>Send coordinates to cell Phone</a:t>
            </a:r>
            <a:endParaRPr lang="en-GB" altLang="en-US" sz="2400"/>
          </a:p>
        </p:txBody>
      </p:sp>
      <p:sp>
        <p:nvSpPr>
          <p:cNvPr id="19" name="Text Box 18"/>
          <p:cNvSpPr txBox="1"/>
          <p:nvPr/>
        </p:nvSpPr>
        <p:spPr>
          <a:xfrm>
            <a:off x="1143000" y="2133600"/>
            <a:ext cx="2362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400"/>
              <a:t>Press the button</a:t>
            </a:r>
            <a:endParaRPr lang="en-GB" altLang="en-US" sz="240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17700" y="1943100"/>
            <a:ext cx="19939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1938655" y="1402715"/>
            <a:ext cx="3810" cy="554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WPS Presentation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jyosh</cp:lastModifiedBy>
  <cp:revision>1</cp:revision>
  <dcterms:created xsi:type="dcterms:W3CDTF">2022-12-05T17:32:05Z</dcterms:created>
  <dcterms:modified xsi:type="dcterms:W3CDTF">2022-12-05T17:32:05Z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C5491FA1BED9429D84E5989FDED69A70</vt:lpwstr>
  </property>
  <property fmtid="{D5CDD505-2E9C-101B-9397-08002B2CF9AE}" pid="3" name="KSOProductBuildVer">
    <vt:lpwstr>1033-11.2.0.11417</vt:lpwstr>
  </property>
</Properties>
</file>