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  <p:sldMasterId id="2147483838" r:id="rId5"/>
    <p:sldMasterId id="2147483866" r:id="rId6"/>
  </p:sldMasterIdLst>
  <p:notesMasterIdLst>
    <p:notesMasterId r:id="rId16"/>
  </p:notesMasterIdLst>
  <p:handoutMasterIdLst>
    <p:handoutMasterId r:id="rId17"/>
  </p:handoutMasterIdLst>
  <p:sldIdLst>
    <p:sldId id="460" r:id="rId7"/>
    <p:sldId id="699" r:id="rId8"/>
    <p:sldId id="701" r:id="rId9"/>
    <p:sldId id="703" r:id="rId10"/>
    <p:sldId id="704" r:id="rId11"/>
    <p:sldId id="706" r:id="rId12"/>
    <p:sldId id="702" r:id="rId13"/>
    <p:sldId id="700" r:id="rId14"/>
    <p:sldId id="697" r:id="rId15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460"/>
            <p14:sldId id="699"/>
            <p14:sldId id="701"/>
            <p14:sldId id="703"/>
            <p14:sldId id="704"/>
            <p14:sldId id="706"/>
            <p14:sldId id="702"/>
            <p14:sldId id="700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1076" userDrawn="1">
          <p15:clr>
            <a:srgbClr val="A4A3A4"/>
          </p15:clr>
        </p15:guide>
        <p15:guide id="5" orient="horz" pos="2164" userDrawn="1">
          <p15:clr>
            <a:srgbClr val="A4A3A4"/>
          </p15:clr>
        </p15:guide>
        <p15:guide id="6" orient="horz" pos="1308" userDrawn="1">
          <p15:clr>
            <a:srgbClr val="A4A3A4"/>
          </p15:clr>
        </p15:guide>
        <p15:guide id="7" orient="horz" pos="1665" userDrawn="1">
          <p15:clr>
            <a:srgbClr val="A4A3A4"/>
          </p15:clr>
        </p15:guide>
        <p15:guide id="9" orient="horz" pos="396" userDrawn="1">
          <p15:clr>
            <a:srgbClr val="A4A3A4"/>
          </p15:clr>
        </p15:guide>
        <p15:guide id="10" orient="horz" pos="2052" userDrawn="1">
          <p15:clr>
            <a:srgbClr val="A4A3A4"/>
          </p15:clr>
        </p15:guide>
        <p15:guide id="11" orient="horz" pos="2709" userDrawn="1">
          <p15:clr>
            <a:srgbClr val="A4A3A4"/>
          </p15:clr>
        </p15:guide>
        <p15:guide id="12" pos="1202" userDrawn="1">
          <p15:clr>
            <a:srgbClr val="A4A3A4"/>
          </p15:clr>
        </p15:guide>
        <p15:guide id="14" pos="5193">
          <p15:clr>
            <a:srgbClr val="A4A3A4"/>
          </p15:clr>
        </p15:guide>
        <p15:guide id="15" pos="5534" userDrawn="1">
          <p15:clr>
            <a:srgbClr val="A4A3A4"/>
          </p15:clr>
        </p15:guide>
        <p15:guide id="17" pos="96" userDrawn="1">
          <p15:clr>
            <a:srgbClr val="A4A3A4"/>
          </p15:clr>
        </p15:guide>
        <p15:guide id="18" pos="2699" userDrawn="1">
          <p15:clr>
            <a:srgbClr val="A4A3A4"/>
          </p15:clr>
        </p15:guide>
        <p15:guide id="20" pos="2200" userDrawn="1">
          <p15:clr>
            <a:srgbClr val="A4A3A4"/>
          </p15:clr>
        </p15:guide>
        <p15:guide id="21" pos="1080" userDrawn="1">
          <p15:clr>
            <a:srgbClr val="A4A3A4"/>
          </p15:clr>
        </p15:guide>
        <p15:guide id="22" pos="5103" userDrawn="1">
          <p15:clr>
            <a:srgbClr val="A4A3A4"/>
          </p15:clr>
        </p15:guide>
        <p15:guide id="23" pos="1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tra LakshmiKumar" initials="CL" lastIdx="12" clrIdx="0">
    <p:extLst>
      <p:ext uri="{19B8F6BF-5375-455C-9EA6-DF929625EA0E}">
        <p15:presenceInfo xmlns:p15="http://schemas.microsoft.com/office/powerpoint/2012/main" userId="S-1-5-21-763422790-3858899908-1640294110-32475" providerId="AD"/>
      </p:ext>
    </p:extLst>
  </p:cmAuthor>
  <p:cmAuthor id="2" name="Basker Swaminathan" initials="BS" lastIdx="10" clrIdx="1">
    <p:extLst>
      <p:ext uri="{19B8F6BF-5375-455C-9EA6-DF929625EA0E}">
        <p15:presenceInfo xmlns:p15="http://schemas.microsoft.com/office/powerpoint/2012/main" userId="S-1-5-21-763422790-3858899908-1640294110-56131" providerId="AD"/>
      </p:ext>
    </p:extLst>
  </p:cmAuthor>
  <p:cmAuthor id="3" name="Sathishkumar G" initials="SG" lastIdx="1" clrIdx="2">
    <p:extLst>
      <p:ext uri="{19B8F6BF-5375-455C-9EA6-DF929625EA0E}">
        <p15:presenceInfo xmlns:p15="http://schemas.microsoft.com/office/powerpoint/2012/main" userId="S::sathishkumar.g@aricent.com::0d4cdaf0-d667-4c1d-aacd-148b311d3c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60A"/>
    <a:srgbClr val="CC66FF"/>
    <a:srgbClr val="5FC3EB"/>
    <a:srgbClr val="1684B0"/>
    <a:srgbClr val="007EAF"/>
    <a:srgbClr val="00B4B9"/>
    <a:srgbClr val="5F509B"/>
    <a:srgbClr val="FFCD1E"/>
    <a:srgbClr val="003399"/>
    <a:srgbClr val="006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 autoAdjust="0"/>
    <p:restoredTop sz="81649" autoAdjust="0"/>
  </p:normalViewPr>
  <p:slideViewPr>
    <p:cSldViewPr snapToGrid="0" showGuides="1">
      <p:cViewPr varScale="1">
        <p:scale>
          <a:sx n="71" d="100"/>
          <a:sy n="71" d="100"/>
        </p:scale>
        <p:origin x="996" y="60"/>
      </p:cViewPr>
      <p:guideLst>
        <p:guide orient="horz" pos="1234"/>
        <p:guide orient="horz"/>
        <p:guide orient="horz" pos="1166"/>
        <p:guide orient="horz" pos="1076"/>
        <p:guide orient="horz" pos="2164"/>
        <p:guide orient="horz" pos="1308"/>
        <p:guide orient="horz" pos="1665"/>
        <p:guide orient="horz" pos="396"/>
        <p:guide orient="horz" pos="2052"/>
        <p:guide orient="horz" pos="2709"/>
        <p:guide pos="1202"/>
        <p:guide pos="5193"/>
        <p:guide pos="5534"/>
        <p:guide pos="96"/>
        <p:guide pos="2699"/>
        <p:guide pos="2200"/>
        <p:guide pos="1080"/>
        <p:guide pos="5103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95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>
                <a:latin typeface="Arial" panose="020B0604020202020204" pitchFamily="34" charset="0"/>
              </a:rPr>
              <a:t>08/12/2021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>
                <a:latin typeface="Arial" panose="020B0604020202020204" pitchFamily="34" charset="0"/>
              </a:rPr>
              <a:t>‹#›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08/12/2021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3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05720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587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44376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77611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494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36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0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2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57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25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778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3782621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071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5626688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158505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98782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9885408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3441238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3830264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9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8776" y="4020478"/>
            <a:ext cx="8426450" cy="459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  <a:lvl2pPr marL="0" indent="457189">
              <a:buSzTx/>
              <a:buNone/>
              <a:defRPr b="1"/>
            </a:lvl2pPr>
            <a:lvl3pPr indent="914378">
              <a:defRPr b="1"/>
            </a:lvl3pPr>
            <a:lvl4pPr marL="0" indent="1371566">
              <a:buSzTx/>
              <a:buNone/>
              <a:defRPr b="1"/>
            </a:lvl4pPr>
            <a:lvl5pPr marL="0" indent="1828754"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42746" y="5128111"/>
            <a:ext cx="16030" cy="15389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Espace réservé pour une image  11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2664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pic>
        <p:nvPicPr>
          <p:cNvPr id="41" name="Image 7" descr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01" y="4536591"/>
            <a:ext cx="1260001" cy="28372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Espace réservé du texte 7"/>
          <p:cNvSpPr>
            <a:spLocks noGrp="1"/>
          </p:cNvSpPr>
          <p:nvPr>
            <p:ph type="body" sz="half" idx="14"/>
          </p:nvPr>
        </p:nvSpPr>
        <p:spPr>
          <a:xfrm>
            <a:off x="360000" y="2678401"/>
            <a:ext cx="8427602" cy="11844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  <a:defRPr sz="2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68811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58775" y="438663"/>
            <a:ext cx="8426451" cy="89138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accent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69" y="1347614"/>
            <a:ext cx="432001" cy="4320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b="1">
                <a:solidFill>
                  <a:srgbClr val="007EAF"/>
                </a:solidFill>
              </a:defRPr>
            </a:lvl1pPr>
            <a:lvl2pPr marL="199154" indent="-199154" algn="r">
              <a:defRPr sz="2000" b="1">
                <a:solidFill>
                  <a:srgbClr val="007EAF"/>
                </a:solidFill>
              </a:defRPr>
            </a:lvl2pPr>
            <a:lvl3pPr algn="r">
              <a:defRPr sz="2000" b="1">
                <a:solidFill>
                  <a:srgbClr val="007EAF"/>
                </a:solidFill>
              </a:defRPr>
            </a:lvl3pPr>
            <a:lvl4pPr marL="196358" indent="-196358" algn="r">
              <a:defRPr sz="2000" b="1">
                <a:solidFill>
                  <a:srgbClr val="007EAF"/>
                </a:solidFill>
              </a:defRPr>
            </a:lvl4pPr>
            <a:lvl5pPr marL="304355" indent="-196358" algn="r">
              <a:defRPr sz="2000" b="1">
                <a:solidFill>
                  <a:srgbClr val="007EA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166777" y="1455572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683569" y="1858872"/>
            <a:ext cx="432001" cy="432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2000" b="1">
                <a:solidFill>
                  <a:srgbClr val="007EAF"/>
                </a:solidFill>
              </a:defRPr>
            </a:pPr>
            <a:endParaRPr/>
          </a:p>
        </p:txBody>
      </p:sp>
      <p:sp>
        <p:nvSpPr>
          <p:cNvPr id="54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1166777" y="1966829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  <p:sp>
        <p:nvSpPr>
          <p:cNvPr id="55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683569" y="2370128"/>
            <a:ext cx="432001" cy="43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2000" b="1">
                <a:solidFill>
                  <a:srgbClr val="007EAF"/>
                </a:solidFill>
              </a:defRPr>
            </a:pPr>
            <a:endParaRPr/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1166777" y="2478085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/>
          </p:nvPr>
        </p:nvSpPr>
        <p:spPr>
          <a:xfrm>
            <a:off x="683569" y="2881385"/>
            <a:ext cx="432001" cy="432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2000" b="1">
                <a:solidFill>
                  <a:srgbClr val="007EAF"/>
                </a:solidFill>
              </a:defRPr>
            </a:pPr>
            <a:endParaRPr/>
          </a:p>
        </p:txBody>
      </p:sp>
      <p:sp>
        <p:nvSpPr>
          <p:cNvPr id="5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166777" y="2989342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  <p:sp>
        <p:nvSpPr>
          <p:cNvPr id="59" name="Espace réservé du texte 4"/>
          <p:cNvSpPr>
            <a:spLocks noGrp="1"/>
          </p:cNvSpPr>
          <p:nvPr>
            <p:ph type="body" sz="quarter" idx="20"/>
          </p:nvPr>
        </p:nvSpPr>
        <p:spPr>
          <a:xfrm>
            <a:off x="683569" y="3392643"/>
            <a:ext cx="432001" cy="432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2000" b="1">
                <a:solidFill>
                  <a:srgbClr val="007EAF"/>
                </a:solidFill>
              </a:defRPr>
            </a:pPr>
            <a:endParaRPr/>
          </a:p>
        </p:txBody>
      </p:sp>
      <p:sp>
        <p:nvSpPr>
          <p:cNvPr id="60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1166777" y="3500600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  <p:sp>
        <p:nvSpPr>
          <p:cNvPr id="61" name="Espace réservé du texte 4"/>
          <p:cNvSpPr>
            <a:spLocks noGrp="1"/>
          </p:cNvSpPr>
          <p:nvPr>
            <p:ph type="body" sz="quarter" idx="22"/>
          </p:nvPr>
        </p:nvSpPr>
        <p:spPr>
          <a:xfrm>
            <a:off x="683569" y="3903899"/>
            <a:ext cx="432001" cy="432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2000" b="1">
                <a:solidFill>
                  <a:srgbClr val="007EAF"/>
                </a:solidFill>
              </a:defRPr>
            </a:pPr>
            <a:endParaRPr/>
          </a:p>
        </p:txBody>
      </p:sp>
      <p:sp>
        <p:nvSpPr>
          <p:cNvPr id="62" name="Espace réservé du texte 7"/>
          <p:cNvSpPr>
            <a:spLocks noGrp="1"/>
          </p:cNvSpPr>
          <p:nvPr>
            <p:ph type="body" sz="quarter" idx="23"/>
          </p:nvPr>
        </p:nvSpPr>
        <p:spPr>
          <a:xfrm>
            <a:off x="1166777" y="4011856"/>
            <a:ext cx="7617691" cy="32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5548896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Agenda 3 column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upleSkyline_MNS2616.jpg" descr="PupleSkyline_MNS2616.jpg"/>
          <p:cNvPicPr>
            <a:picLocks noChangeAspect="1"/>
          </p:cNvPicPr>
          <p:nvPr/>
        </p:nvPicPr>
        <p:blipFill>
          <a:blip r:embed="rId2">
            <a:alphaModFix amt="39431"/>
          </a:blip>
          <a:srcRect t="3921" b="3921"/>
          <a:stretch>
            <a:fillRect/>
          </a:stretch>
        </p:blipFill>
        <p:spPr>
          <a:xfrm>
            <a:off x="-109488" y="-61715"/>
            <a:ext cx="9363098" cy="526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 7" descr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24" y="4617831"/>
            <a:ext cx="828001" cy="186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 6" descr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25" y="4617831"/>
            <a:ext cx="827999" cy="18645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"/>
          <p:cNvSpPr txBox="1"/>
          <p:nvPr/>
        </p:nvSpPr>
        <p:spPr>
          <a:xfrm>
            <a:off x="358712" y="5128111"/>
            <a:ext cx="65" cy="153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/>
          <a:p>
            <a:pPr algn="r">
              <a:defRPr sz="100">
                <a:solidFill>
                  <a:srgbClr val="FFFFFF">
                    <a:alpha val="0"/>
                  </a:srgbClr>
                </a:solidFill>
              </a:defRPr>
            </a:pPr>
            <a:endParaRPr sz="100"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3"/>
          </p:nvPr>
        </p:nvSpPr>
        <p:spPr>
          <a:xfrm>
            <a:off x="1150937" y="2461923"/>
            <a:ext cx="7092951" cy="19465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50370">
              <a:lnSpc>
                <a:spcPct val="95000"/>
              </a:lnSpc>
              <a:defRPr sz="2790">
                <a:solidFill>
                  <a:srgbClr val="FFFFFF"/>
                </a:solidFill>
              </a:defRPr>
            </a:lvl1pPr>
            <a:lvl2pPr marL="277821" indent="-277821" algn="l" defTabSz="850370">
              <a:lnSpc>
                <a:spcPct val="95000"/>
              </a:lnSpc>
              <a:defRPr sz="2790">
                <a:solidFill>
                  <a:srgbClr val="FFFFFF"/>
                </a:solidFill>
              </a:defRPr>
            </a:lvl2pPr>
            <a:lvl3pPr algn="l" defTabSz="850370">
              <a:lnSpc>
                <a:spcPct val="95000"/>
              </a:lnSpc>
              <a:defRPr sz="2790">
                <a:solidFill>
                  <a:srgbClr val="FFFFFF"/>
                </a:solidFill>
              </a:defRPr>
            </a:lvl3pPr>
            <a:lvl4pPr marL="273920" indent="-273920" algn="l" defTabSz="850370">
              <a:lnSpc>
                <a:spcPct val="95000"/>
              </a:lnSpc>
              <a:defRPr sz="2790">
                <a:solidFill>
                  <a:srgbClr val="FFFFFF"/>
                </a:solidFill>
              </a:defRPr>
            </a:lvl4pPr>
            <a:lvl5pPr marL="374358" indent="-273920" algn="l" defTabSz="850370">
              <a:lnSpc>
                <a:spcPct val="95000"/>
              </a:lnSpc>
              <a:defRPr sz="279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body" sz="half" idx="14"/>
          </p:nvPr>
        </p:nvSpPr>
        <p:spPr>
          <a:xfrm>
            <a:off x="1150937" y="390537"/>
            <a:ext cx="7092951" cy="18365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4552" y="4676775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812468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58775" y="438663"/>
            <a:ext cx="8426451" cy="53569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58776" y="1184224"/>
            <a:ext cx="8426450" cy="32237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800"/>
              </a:spcBef>
              <a:defRPr sz="1600"/>
            </a:lvl1pPr>
            <a:lvl2pPr marL="231770" indent="-173034" algn="l">
              <a:defRPr sz="1400"/>
            </a:lvl2pPr>
            <a:lvl3pPr marL="457189" indent="-171446" algn="l">
              <a:buFont typeface="Arial" panose="020B0604020202020204" pitchFamily="34" charset="0"/>
              <a:buChar char="•"/>
              <a:defRPr sz="1200"/>
            </a:lvl3pPr>
            <a:lvl4pPr marL="569899" indent="-112710" algn="l">
              <a:defRPr sz="1000"/>
            </a:lvl4pPr>
            <a:lvl5pPr algn="l"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62617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7" name="Espace réservé pour une image  4"/>
          <p:cNvSpPr>
            <a:spLocks noGrp="1"/>
          </p:cNvSpPr>
          <p:nvPr>
            <p:ph type="pic" sz="quarter" idx="13"/>
          </p:nvPr>
        </p:nvSpPr>
        <p:spPr>
          <a:xfrm>
            <a:off x="1998462" y="864410"/>
            <a:ext cx="864001" cy="8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84326" y="1736148"/>
            <a:ext cx="1692275" cy="835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  <a:lvl2pPr marL="99577" indent="-99577">
              <a:defRPr sz="10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 marL="98179" indent="-98179">
              <a:defRPr sz="1000">
                <a:solidFill>
                  <a:srgbClr val="FFFFFF"/>
                </a:solidFill>
              </a:defRPr>
            </a:lvl4pPr>
            <a:lvl5pPr marL="206176" indent="-98179">
              <a:defRPr sz="1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4140000" y="864410"/>
            <a:ext cx="864000" cy="8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0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3725862" y="1736148"/>
            <a:ext cx="1692276" cy="8356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300193" y="864410"/>
            <a:ext cx="864001" cy="8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2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5886055" y="1736148"/>
            <a:ext cx="1692276" cy="8356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Espace réservé du texte 17"/>
          <p:cNvSpPr>
            <a:spLocks noGrp="1"/>
          </p:cNvSpPr>
          <p:nvPr>
            <p:ph type="body" sz="half" idx="18"/>
          </p:nvPr>
        </p:nvSpPr>
        <p:spPr>
          <a:xfrm>
            <a:off x="358776" y="3291831"/>
            <a:ext cx="8426450" cy="11166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000"/>
            </a:pPr>
            <a:endParaRPr/>
          </a:p>
        </p:txBody>
      </p:sp>
      <p:sp>
        <p:nvSpPr>
          <p:cNvPr id="294" name="Espace réservé pour une image  4"/>
          <p:cNvSpPr>
            <a:spLocks noGrp="1"/>
          </p:cNvSpPr>
          <p:nvPr>
            <p:ph type="pic" idx="19"/>
          </p:nvPr>
        </p:nvSpPr>
        <p:spPr>
          <a:xfrm>
            <a:off x="0" y="0"/>
            <a:ext cx="9144000" cy="2934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5252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 v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image8.pn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Presentation title"/>
          <p:cNvSpPr>
            <a:spLocks noGrp="1"/>
          </p:cNvSpPr>
          <p:nvPr>
            <p:ph type="body" sz="quarter" idx="14"/>
          </p:nvPr>
        </p:nvSpPr>
        <p:spPr>
          <a:xfrm>
            <a:off x="589796" y="2774042"/>
            <a:ext cx="7450060" cy="706668"/>
          </a:xfrm>
          <a:prstGeom prst="rect">
            <a:avLst/>
          </a:prstGeom>
          <a:ln w="3175"/>
        </p:spPr>
        <p:txBody>
          <a:bodyPr>
            <a:spAutoFit/>
          </a:bodyPr>
          <a:lstStyle>
            <a:lvl1pPr algn="l" defTabSz="308603">
              <a:lnSpc>
                <a:spcPct val="80000"/>
              </a:lnSpc>
              <a:defRPr sz="56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77" name="presentation subtitle"/>
          <p:cNvSpPr>
            <a:spLocks noGrp="1"/>
          </p:cNvSpPr>
          <p:nvPr>
            <p:ph type="body" sz="quarter" idx="15"/>
          </p:nvPr>
        </p:nvSpPr>
        <p:spPr>
          <a:xfrm>
            <a:off x="660129" y="2480557"/>
            <a:ext cx="1422184" cy="138499"/>
          </a:xfrm>
          <a:prstGeom prst="rect">
            <a:avLst/>
          </a:prstGeom>
          <a:ln w="3175"/>
        </p:spPr>
        <p:txBody>
          <a:bodyPr wrap="none">
            <a:spAutoFit/>
          </a:bodyPr>
          <a:lstStyle>
            <a:lvl1pPr algn="l" defTabSz="308603">
              <a:defRPr sz="900" cap="all" spc="9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FFFFFF"/>
                </a:solidFill>
              </a:rPr>
              <a:t>presentation subtitle</a:t>
            </a:r>
          </a:p>
        </p:txBody>
      </p:sp>
      <p:sp>
        <p:nvSpPr>
          <p:cNvPr id="378" name="Line"/>
          <p:cNvSpPr>
            <a:spLocks noGrp="1"/>
          </p:cNvSpPr>
          <p:nvPr>
            <p:ph type="body" sz="quarter" idx="16"/>
          </p:nvPr>
        </p:nvSpPr>
        <p:spPr>
          <a:xfrm>
            <a:off x="664891" y="4214689"/>
            <a:ext cx="496519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17144" tIns="17144" rIns="17144" bIns="17144"/>
          <a:lstStyle>
            <a:lvl1pPr algn="l" defTabSz="232172">
              <a:spcBef>
                <a:spcPts val="525"/>
              </a:spcBef>
              <a:defRPr cap="all" spc="110">
                <a:solidFill>
                  <a:srgbClr val="333333"/>
                </a:solidFill>
                <a:latin typeface="BentonSansF"/>
                <a:sym typeface="BentonSansF"/>
              </a:defRPr>
            </a:lvl1pPr>
          </a:lstStyle>
          <a:p>
            <a:pPr algn="l" defTabSz="309562">
              <a:spcBef>
                <a:spcPts val="700"/>
              </a:spcBef>
              <a:defRPr cap="all" spc="110">
                <a:solidFill>
                  <a:srgbClr val="333333"/>
                </a:solidFill>
                <a:latin typeface="BentonSansF"/>
                <a:ea typeface="BentonSansF"/>
                <a:cs typeface="BentonSansF"/>
                <a:sym typeface="BentonSansF"/>
              </a:defRPr>
            </a:pPr>
            <a:endParaRPr/>
          </a:p>
        </p:txBody>
      </p:sp>
      <p:sp>
        <p:nvSpPr>
          <p:cNvPr id="379" name="JANUARY 2017"/>
          <p:cNvSpPr>
            <a:spLocks noGrp="1"/>
          </p:cNvSpPr>
          <p:nvPr>
            <p:ph type="body" sz="quarter" idx="17"/>
          </p:nvPr>
        </p:nvSpPr>
        <p:spPr>
          <a:xfrm>
            <a:off x="660129" y="3848852"/>
            <a:ext cx="2462236" cy="107674"/>
          </a:xfrm>
          <a:prstGeom prst="rect">
            <a:avLst/>
          </a:prstGeom>
          <a:ln w="3175"/>
        </p:spPr>
        <p:txBody>
          <a:bodyPr>
            <a:spAutoFit/>
          </a:bodyPr>
          <a:lstStyle>
            <a:lvl1pPr algn="l" defTabSz="308603">
              <a:defRPr sz="700" b="1" cap="all" spc="69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FFFFFF"/>
                </a:solidFill>
              </a:rPr>
              <a:t>JANUARY 2017</a:t>
            </a:r>
          </a:p>
        </p:txBody>
      </p:sp>
      <p:pic>
        <p:nvPicPr>
          <p:cNvPr id="380" name="Image 424" descr="Image 4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01" y="4536591"/>
            <a:ext cx="1260001" cy="283729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6633" y="4719175"/>
            <a:ext cx="95537" cy="96178"/>
          </a:xfrm>
          <a:prstGeom prst="rect">
            <a:avLst/>
          </a:prstGeom>
        </p:spPr>
        <p:txBody>
          <a:bodyPr lIns="17144" tIns="17144" rIns="17144" bIns="17144" anchor="ctr"/>
          <a:lstStyle>
            <a:lvl1pPr defTabSz="685645">
              <a:defRPr sz="400">
                <a:solidFill>
                  <a:srgbClr val="7F7F7F"/>
                </a:solidFill>
                <a:latin typeface="BentonSansF"/>
                <a:ea typeface="BentonSansF"/>
                <a:cs typeface="BentonSansF"/>
                <a:sym typeface="BentonSans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6769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  <p:sldLayoutId id="2147483865" r:id="rId2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8224" y="4617831"/>
            <a:ext cx="828001" cy="18645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4553" y="4676775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58775" y="438664"/>
            <a:ext cx="8426451" cy="33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145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transition spd="med"/>
  <p:txStyles>
    <p:titleStyle>
      <a:lvl1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37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chemeClr val="accent5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1pPr>
      <a:lvl2pPr marL="109535" marR="0" indent="-109535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3pPr>
      <a:lvl4pPr marL="107996" marR="0" indent="-10799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4pPr>
      <a:lvl5pPr marL="215993" marR="0" indent="-10799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5pPr>
      <a:lvl6pPr marL="2411669" marR="0" indent="-12572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6pPr>
      <a:lvl7pPr marL="2868857" marR="0" indent="-12572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7pPr>
      <a:lvl8pPr marL="3326046" marR="0" indent="-12572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8pPr>
      <a:lvl9pPr marL="3783235" marR="0" indent="-125726" algn="ct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100" b="0" i="0" u="none" strike="noStrike" cap="none" spc="0" baseline="0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189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378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566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754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5943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132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320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509" algn="r" defTabSz="9143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80" y="-6190"/>
            <a:ext cx="9144000" cy="27829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fr-FR" dirty="0"/>
          </a:p>
        </p:txBody>
      </p:sp>
      <p:pic>
        <p:nvPicPr>
          <p:cNvPr id="11" name="Espace réservé pour une image  12"/>
          <p:cNvPicPr>
            <a:picLocks noChangeAspect="1"/>
          </p:cNvPicPr>
          <p:nvPr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058536"/>
            <a:ext cx="720000" cy="720000"/>
          </a:xfrm>
          <a:prstGeom prst="rect">
            <a:avLst/>
          </a:prstGeom>
        </p:spPr>
      </p:pic>
      <p:pic>
        <p:nvPicPr>
          <p:cNvPr id="12" name="Espace réservé pour une image  1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336" y="1059662"/>
            <a:ext cx="720000" cy="720000"/>
          </a:xfrm>
          <a:prstGeom prst="rect">
            <a:avLst/>
          </a:prstGeom>
        </p:spPr>
      </p:pic>
      <p:pic>
        <p:nvPicPr>
          <p:cNvPr id="13" name="Espace réservé pour une image 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917" y="1058536"/>
            <a:ext cx="720000" cy="720000"/>
          </a:xfrm>
          <a:prstGeom prst="rect">
            <a:avLst/>
          </a:prstGeom>
        </p:spPr>
      </p:pic>
      <p:pic>
        <p:nvPicPr>
          <p:cNvPr id="14" name="Espace réservé pour une image  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0131" y="1058536"/>
            <a:ext cx="720000" cy="720000"/>
          </a:xfrm>
          <a:prstGeom prst="rect">
            <a:avLst/>
          </a:prstGeom>
        </p:spPr>
      </p:pic>
      <p:pic>
        <p:nvPicPr>
          <p:cNvPr id="15" name="Espace réservé pour une image  15"/>
          <p:cNvPicPr>
            <a:picLocks noChangeAspect="1"/>
          </p:cNvPicPr>
          <p:nvPr/>
        </p:nvPicPr>
        <p:blipFill>
          <a:blip r:embed="rId7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6132" y="1058536"/>
            <a:ext cx="720000" cy="720000"/>
          </a:xfrm>
          <a:prstGeom prst="rect">
            <a:avLst/>
          </a:prstGeom>
        </p:spPr>
      </p:pic>
      <p:pic>
        <p:nvPicPr>
          <p:cNvPr id="16" name="Espace réservé pour une image  1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8229" y="1058536"/>
            <a:ext cx="720000" cy="72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185" y="1761091"/>
            <a:ext cx="7799293" cy="707880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Master Topology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Jan 2020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60" y="1135499"/>
            <a:ext cx="391572" cy="6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349887"/>
            <a:ext cx="8426450" cy="891380"/>
          </a:xfrm>
        </p:spPr>
        <p:txBody>
          <a:bodyPr/>
          <a:lstStyle/>
          <a:p>
            <a:r>
              <a:rPr lang="en-US"/>
              <a:t>Master </a:t>
            </a:r>
            <a:r>
              <a:rPr lang="en-US" dirty="0"/>
              <a:t>Topology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5D3DA-8242-41C2-88EA-E1824B2CE3C4}"/>
              </a:ext>
            </a:extLst>
          </p:cNvPr>
          <p:cNvGrpSpPr/>
          <p:nvPr/>
        </p:nvGrpSpPr>
        <p:grpSpPr>
          <a:xfrm>
            <a:off x="5299355" y="864848"/>
            <a:ext cx="3132599" cy="3604060"/>
            <a:chOff x="1166714" y="1308281"/>
            <a:chExt cx="3459649" cy="38732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5FE6EF-EF40-4E28-BD46-ACDE25AE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91" y="4693564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D804F7-B148-48B0-8E55-4CDD2673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89" y="330621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6EEEC-B1C2-4696-8110-84EDC9C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28" y="2099024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E327E0-F336-46B0-952E-941C899E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33" y="3768306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90FDFA-8CC6-4E5D-8960-045B5E08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4" y="330454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AFFB37-EFB7-4238-A0FC-A5F1E3796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888" y="3454220"/>
              <a:ext cx="698556" cy="4637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DB0038-AD13-4E0C-A3E0-0EAD15A29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944" y="3436038"/>
              <a:ext cx="827489" cy="4620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B7CE02-8902-444B-A46A-C59B0E5AB763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575717" y="2630468"/>
              <a:ext cx="2506" cy="6757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C9462A-DCB0-4B67-8BC7-F9C4CF321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183" y="2111372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557527-C9F4-4113-BD7B-AE245480CF3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4274672" y="2642816"/>
              <a:ext cx="2506" cy="661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2790C9-605C-458D-A6B4-9CA5B7023765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2989661" y="4286035"/>
              <a:ext cx="1873" cy="407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28FE6C-127F-40E7-A9CE-78D2748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89" y="4264117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E02C8-3AF5-41C4-8360-75C54002C56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70932" y="3794124"/>
              <a:ext cx="5262" cy="469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0DD142-6E28-4B6A-9341-49261BFD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14" y="4255695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C5F0E3-4906-4560-ABED-0C691823183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515657" y="3785702"/>
              <a:ext cx="5262" cy="469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38623-FAA0-49DA-8887-52D4C6019DD3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>
              <a:off x="1879218" y="2364746"/>
              <a:ext cx="2096965" cy="123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EF206A-3671-40EB-8F90-2467DEEF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522" y="1363408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43A4F23-BE27-4F75-B447-2F6DC3EF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77" y="1308281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0F874-45B5-4604-9C1F-5441A177F3C3}"/>
                </a:ext>
              </a:extLst>
            </p:cNvPr>
            <p:cNvCxnSpPr>
              <a:cxnSpLocks/>
              <a:stCxn id="59" idx="2"/>
              <a:endCxn id="35" idx="0"/>
            </p:cNvCxnSpPr>
            <p:nvPr/>
          </p:nvCxnSpPr>
          <p:spPr>
            <a:xfrm flipH="1">
              <a:off x="1578223" y="1851383"/>
              <a:ext cx="242" cy="24764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EA3ED2-B15D-4DE2-87DA-5B48DF9FC779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 flipH="1">
              <a:off x="4277178" y="1796256"/>
              <a:ext cx="242" cy="3151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8321B8-0CD4-4B69-9751-9696EB7BED02}"/>
              </a:ext>
            </a:extLst>
          </p:cNvPr>
          <p:cNvSpPr txBox="1"/>
          <p:nvPr/>
        </p:nvSpPr>
        <p:spPr>
          <a:xfrm>
            <a:off x="5872721" y="1388205"/>
            <a:ext cx="6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DELTA_AX</a:t>
            </a:r>
          </a:p>
          <a:p>
            <a:r>
              <a:rPr lang="en-US" sz="800" b="1" dirty="0"/>
              <a:t>48 com1</a:t>
            </a:r>
            <a:endParaRPr lang="en-IN" sz="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26C37-A4F9-47B9-9BB8-3DD9198ACE44}"/>
              </a:ext>
            </a:extLst>
          </p:cNvPr>
          <p:cNvSpPr txBox="1"/>
          <p:nvPr/>
        </p:nvSpPr>
        <p:spPr>
          <a:xfrm>
            <a:off x="8457615" y="1668916"/>
            <a:ext cx="4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Alpha UX</a:t>
            </a:r>
          </a:p>
          <a:p>
            <a:r>
              <a:rPr lang="en-US" sz="800" b="1" dirty="0"/>
              <a:t>195 com4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FD72-E843-47E6-9330-5F1698F1C76E}"/>
              </a:ext>
            </a:extLst>
          </p:cNvPr>
          <p:cNvSpPr txBox="1"/>
          <p:nvPr/>
        </p:nvSpPr>
        <p:spPr>
          <a:xfrm>
            <a:off x="5109017" y="3231471"/>
            <a:ext cx="66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UFI AX</a:t>
            </a:r>
          </a:p>
          <a:p>
            <a:r>
              <a:rPr lang="en-US" sz="800" b="1" dirty="0"/>
              <a:t>162 com3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0E11CC-5C14-4E7C-9A32-3D3E409C039C}"/>
              </a:ext>
            </a:extLst>
          </p:cNvPr>
          <p:cNvSpPr txBox="1"/>
          <p:nvPr/>
        </p:nvSpPr>
        <p:spPr>
          <a:xfrm>
            <a:off x="7010550" y="3586580"/>
            <a:ext cx="60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Delta UX</a:t>
            </a:r>
          </a:p>
          <a:p>
            <a:r>
              <a:rPr lang="en-US" sz="800" b="1" dirty="0"/>
              <a:t>195com1</a:t>
            </a:r>
            <a:endParaRPr lang="en-IN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1F14FD-3C62-4865-A569-2D6C12BB095D}"/>
              </a:ext>
            </a:extLst>
          </p:cNvPr>
          <p:cNvSpPr txBox="1"/>
          <p:nvPr/>
        </p:nvSpPr>
        <p:spPr>
          <a:xfrm>
            <a:off x="8175002" y="3206320"/>
            <a:ext cx="62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Delta UX</a:t>
            </a:r>
          </a:p>
          <a:p>
            <a:r>
              <a:rPr lang="en-US" sz="800" b="1" dirty="0"/>
              <a:t>195com2</a:t>
            </a:r>
            <a:endParaRPr lang="en-IN" sz="8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295E49-3B07-4D14-A456-57687481F3DD}"/>
              </a:ext>
            </a:extLst>
          </p:cNvPr>
          <p:cNvCxnSpPr>
            <a:cxnSpLocks/>
          </p:cNvCxnSpPr>
          <p:nvPr/>
        </p:nvCxnSpPr>
        <p:spPr>
          <a:xfrm flipV="1">
            <a:off x="8061726" y="2108107"/>
            <a:ext cx="2269" cy="6157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449074-0133-4932-AD4F-E9B2C5D1F25C}"/>
              </a:ext>
            </a:extLst>
          </p:cNvPr>
          <p:cNvGrpSpPr/>
          <p:nvPr/>
        </p:nvGrpSpPr>
        <p:grpSpPr>
          <a:xfrm>
            <a:off x="338056" y="963344"/>
            <a:ext cx="3466971" cy="3863808"/>
            <a:chOff x="576423" y="634027"/>
            <a:chExt cx="3466971" cy="386380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C2DF25-1C5F-43C2-A1B1-137124C18A77}"/>
                </a:ext>
              </a:extLst>
            </p:cNvPr>
            <p:cNvGrpSpPr/>
            <p:nvPr/>
          </p:nvGrpSpPr>
          <p:grpSpPr>
            <a:xfrm>
              <a:off x="576423" y="634027"/>
              <a:ext cx="3466971" cy="3863808"/>
              <a:chOff x="1166714" y="1308281"/>
              <a:chExt cx="3828930" cy="4152407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3499EA7-C95B-4413-94F8-CA98EC70E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591" y="4693564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27EC31F-C490-4E81-BDCB-FD2464F85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489" y="3306211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71688A8-EF69-44B1-8E65-818EA818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228" y="2099024"/>
                <a:ext cx="601990" cy="531444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1974D903-35D9-4E86-8A96-4796F11FC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433" y="3768306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3A80376-692D-4AFC-9E4D-3D271962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1444" y="3304541"/>
                <a:ext cx="586455" cy="51772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887DC1D-E573-4DD7-B35A-955B45397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2888" y="3454220"/>
                <a:ext cx="698556" cy="463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236B2-807E-4A24-9A6C-8AE78CC142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8944" y="3436038"/>
                <a:ext cx="827489" cy="462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9E9DD33-235D-4134-B800-907BFC9F35D6}"/>
                  </a:ext>
                </a:extLst>
              </p:cNvPr>
              <p:cNvCxnSpPr>
                <a:cxnSpLocks/>
                <a:stCxn id="102" idx="0"/>
                <a:endCxn id="103" idx="2"/>
              </p:cNvCxnSpPr>
              <p:nvPr/>
            </p:nvCxnSpPr>
            <p:spPr>
              <a:xfrm flipV="1">
                <a:off x="1575717" y="2630468"/>
                <a:ext cx="2506" cy="67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254437F-A080-4BF7-9AF3-9D58E1627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183" y="2111372"/>
                <a:ext cx="601990" cy="531444"/>
              </a:xfrm>
              <a:prstGeom prst="rect">
                <a:avLst/>
              </a:pr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DEF712-27C5-47AA-99BE-5AD4B3E3F477}"/>
                  </a:ext>
                </a:extLst>
              </p:cNvPr>
              <p:cNvCxnSpPr>
                <a:cxnSpLocks/>
                <a:stCxn id="105" idx="0"/>
                <a:endCxn id="109" idx="2"/>
              </p:cNvCxnSpPr>
              <p:nvPr/>
            </p:nvCxnSpPr>
            <p:spPr>
              <a:xfrm flipV="1">
                <a:off x="4274672" y="2642816"/>
                <a:ext cx="2506" cy="661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6EC9AB-CD77-440A-9F15-91980B7FAD6B}"/>
                  </a:ext>
                </a:extLst>
              </p:cNvPr>
              <p:cNvSpPr txBox="1"/>
              <p:nvPr/>
            </p:nvSpPr>
            <p:spPr>
              <a:xfrm>
                <a:off x="1497439" y="2836712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com1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343B79-C68B-42E8-B27F-F71C31A719B0}"/>
                  </a:ext>
                </a:extLst>
              </p:cNvPr>
              <p:cNvSpPr txBox="1"/>
              <p:nvPr/>
            </p:nvSpPr>
            <p:spPr>
              <a:xfrm>
                <a:off x="3058207" y="4288264"/>
                <a:ext cx="784624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com3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(EAX)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628D5D5-B566-4D77-BADA-ED1CE15FD33A}"/>
                  </a:ext>
                </a:extLst>
              </p:cNvPr>
              <p:cNvSpPr txBox="1"/>
              <p:nvPr/>
            </p:nvSpPr>
            <p:spPr>
              <a:xfrm>
                <a:off x="3487185" y="2761354"/>
                <a:ext cx="926252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0.162 com2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(EMX)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8CADB4-8831-4AC7-991E-3EFE9F2D2115}"/>
                  </a:ext>
                </a:extLst>
              </p:cNvPr>
              <p:cNvSpPr txBox="1"/>
              <p:nvPr/>
            </p:nvSpPr>
            <p:spPr>
              <a:xfrm>
                <a:off x="1854654" y="1865317"/>
                <a:ext cx="820031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.161 com1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(EMX)</a:t>
                </a:r>
              </a:p>
              <a:p>
                <a:pPr algn="ctr"/>
                <a:endParaRPr lang="en-US" sz="900" b="1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6B36D1-F688-4170-8A1D-BABFC709C2D6}"/>
                  </a:ext>
                </a:extLst>
              </p:cNvPr>
              <p:cNvSpPr txBox="1"/>
              <p:nvPr/>
            </p:nvSpPr>
            <p:spPr>
              <a:xfrm>
                <a:off x="3214367" y="1883206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.47 com2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(EMX)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2E8CAD1-4BEE-41CE-A7C9-D06553A67314}"/>
                  </a:ext>
                </a:extLst>
              </p:cNvPr>
              <p:cNvCxnSpPr>
                <a:cxnSpLocks/>
                <a:stCxn id="104" idx="2"/>
                <a:endCxn id="101" idx="0"/>
              </p:cNvCxnSpPr>
              <p:nvPr/>
            </p:nvCxnSpPr>
            <p:spPr>
              <a:xfrm>
                <a:off x="2989661" y="4286035"/>
                <a:ext cx="1873" cy="407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1B4A26-6B73-437F-9CC5-E8A16BC0DC6D}"/>
                  </a:ext>
                </a:extLst>
              </p:cNvPr>
              <p:cNvSpPr txBox="1"/>
              <p:nvPr/>
            </p:nvSpPr>
            <p:spPr>
              <a:xfrm>
                <a:off x="2798742" y="5229152"/>
                <a:ext cx="85189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5/2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916B94E-28B6-477F-9AAF-27E96D955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989" y="4264117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46CF59-B640-4E2C-BB5D-65C9C329336A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 flipH="1">
                <a:off x="4270932" y="3794124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0DF583-DCA1-437C-9E04-81C3F75F2E22}"/>
                  </a:ext>
                </a:extLst>
              </p:cNvPr>
              <p:cNvSpPr txBox="1"/>
              <p:nvPr/>
            </p:nvSpPr>
            <p:spPr>
              <a:xfrm>
                <a:off x="4080014" y="4782598"/>
                <a:ext cx="91563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5/11</a:t>
                </a: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11B3FED-437B-44C1-A5D2-DFE57813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14" y="425569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AE3301B-B291-4CEA-B03E-1AA682333035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1515657" y="3785702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E0EAB2-4CF8-4572-BCC4-D1EC2250DE68}"/>
                  </a:ext>
                </a:extLst>
              </p:cNvPr>
              <p:cNvSpPr txBox="1"/>
              <p:nvPr/>
            </p:nvSpPr>
            <p:spPr>
              <a:xfrm>
                <a:off x="1324738" y="4774176"/>
                <a:ext cx="915630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A927D14-8CDE-480B-822A-FECA18E1CCDF}"/>
                  </a:ext>
                </a:extLst>
              </p:cNvPr>
              <p:cNvSpPr txBox="1"/>
              <p:nvPr/>
            </p:nvSpPr>
            <p:spPr>
              <a:xfrm>
                <a:off x="1282487" y="3767721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67CD52-9D92-4918-8038-A1D054281013}"/>
                  </a:ext>
                </a:extLst>
              </p:cNvPr>
              <p:cNvSpPr txBox="1"/>
              <p:nvPr/>
            </p:nvSpPr>
            <p:spPr>
              <a:xfrm>
                <a:off x="1773507" y="3291479"/>
                <a:ext cx="42701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7,12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31A828-65D1-41B0-836E-AFF600B0A738}"/>
                  </a:ext>
                </a:extLst>
              </p:cNvPr>
              <p:cNvCxnSpPr>
                <a:cxnSpLocks/>
                <a:stCxn id="103" idx="3"/>
                <a:endCxn id="109" idx="1"/>
              </p:cNvCxnSpPr>
              <p:nvPr/>
            </p:nvCxnSpPr>
            <p:spPr>
              <a:xfrm>
                <a:off x="1879218" y="2364746"/>
                <a:ext cx="2096965" cy="12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8E9B4AD-55C3-4713-9332-DE4DE1E9A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522" y="1363408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65B63B1E-54BB-46E5-8E0E-E71B1B5F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8477" y="1308281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C8BB98-92C8-4DB6-BCD8-23222057460F}"/>
                  </a:ext>
                </a:extLst>
              </p:cNvPr>
              <p:cNvCxnSpPr>
                <a:cxnSpLocks/>
                <a:stCxn id="127" idx="2"/>
                <a:endCxn id="103" idx="0"/>
              </p:cNvCxnSpPr>
              <p:nvPr/>
            </p:nvCxnSpPr>
            <p:spPr>
              <a:xfrm flipH="1">
                <a:off x="1578223" y="1851383"/>
                <a:ext cx="242" cy="247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384721-6C2F-4294-9B67-D880E79EFA5F}"/>
                  </a:ext>
                </a:extLst>
              </p:cNvPr>
              <p:cNvCxnSpPr>
                <a:cxnSpLocks/>
                <a:stCxn id="128" idx="2"/>
                <a:endCxn id="109" idx="0"/>
              </p:cNvCxnSpPr>
              <p:nvPr/>
            </p:nvCxnSpPr>
            <p:spPr>
              <a:xfrm flipH="1">
                <a:off x="4277178" y="1796256"/>
                <a:ext cx="242" cy="315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ACA28-BC36-4700-8342-30A6C65A88E1}"/>
                  </a:ext>
                </a:extLst>
              </p:cNvPr>
              <p:cNvSpPr txBox="1"/>
              <p:nvPr/>
            </p:nvSpPr>
            <p:spPr>
              <a:xfrm>
                <a:off x="1911324" y="1475426"/>
                <a:ext cx="851897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133ACD-24BD-49EE-A3D5-8490F28E9F9D}"/>
                  </a:ext>
                </a:extLst>
              </p:cNvPr>
              <p:cNvSpPr txBox="1"/>
              <p:nvPr/>
            </p:nvSpPr>
            <p:spPr>
              <a:xfrm>
                <a:off x="3731320" y="33210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01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0A6A82-3077-42BA-B348-849AB88DE6F0}"/>
                  </a:ext>
                </a:extLst>
              </p:cNvPr>
              <p:cNvSpPr txBox="1"/>
              <p:nvPr/>
            </p:nvSpPr>
            <p:spPr>
              <a:xfrm>
                <a:off x="2911930" y="4244642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15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FB8AA2-1E10-475E-926B-41CDE35C828A}"/>
                  </a:ext>
                </a:extLst>
              </p:cNvPr>
              <p:cNvSpPr txBox="1"/>
              <p:nvPr/>
            </p:nvSpPr>
            <p:spPr>
              <a:xfrm>
                <a:off x="4241785" y="38199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23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8F953-0914-461F-8413-661A180747F2}"/>
                </a:ext>
              </a:extLst>
            </p:cNvPr>
            <p:cNvSpPr txBox="1"/>
            <p:nvPr/>
          </p:nvSpPr>
          <p:spPr>
            <a:xfrm>
              <a:off x="725842" y="1204801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ED3C4C-8FD1-41AC-B0CC-663DE48E22B5}"/>
                </a:ext>
              </a:extLst>
            </p:cNvPr>
            <p:cNvSpPr txBox="1"/>
            <p:nvPr/>
          </p:nvSpPr>
          <p:spPr>
            <a:xfrm>
              <a:off x="702750" y="187444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21D5C1-79D0-4D10-8458-4B38264787DA}"/>
                </a:ext>
              </a:extLst>
            </p:cNvPr>
            <p:cNvSpPr txBox="1"/>
            <p:nvPr/>
          </p:nvSpPr>
          <p:spPr>
            <a:xfrm>
              <a:off x="754701" y="2313171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54B019-BB48-4AA1-8439-AD19BA319F1A}"/>
                </a:ext>
              </a:extLst>
            </p:cNvPr>
            <p:cNvSpPr txBox="1"/>
            <p:nvPr/>
          </p:nvSpPr>
          <p:spPr>
            <a:xfrm>
              <a:off x="1721599" y="2798042"/>
              <a:ext cx="3866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7,12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B6EE34-B64C-40F8-9A8B-0E5DF15FF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7655" y="2747827"/>
              <a:ext cx="749265" cy="429979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91E122-A1C6-4C65-9940-C4F2DA6ED7A4}"/>
                </a:ext>
              </a:extLst>
            </p:cNvPr>
            <p:cNvSpPr txBox="1"/>
            <p:nvPr/>
          </p:nvSpPr>
          <p:spPr>
            <a:xfrm>
              <a:off x="1102765" y="2659495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18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3BC767-C1DE-4E69-8A1C-D5BDC729D1D1}"/>
                </a:ext>
              </a:extLst>
            </p:cNvPr>
            <p:cNvSpPr txBox="1"/>
            <p:nvPr/>
          </p:nvSpPr>
          <p:spPr>
            <a:xfrm>
              <a:off x="1546253" y="2958013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  18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69F6042-06F6-40E9-8E13-37587867FD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388" y="2870000"/>
              <a:ext cx="742048" cy="406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F12407-1D03-4FC5-90F4-02B1378F3EA2}"/>
                </a:ext>
              </a:extLst>
            </p:cNvPr>
            <p:cNvSpPr txBox="1"/>
            <p:nvPr/>
          </p:nvSpPr>
          <p:spPr>
            <a:xfrm>
              <a:off x="968141" y="2943712"/>
              <a:ext cx="7486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xl 0/1,0/2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6A0E6-B8C7-440D-B8A3-527154780C5C}"/>
                </a:ext>
              </a:extLst>
            </p:cNvPr>
            <p:cNvSpPr txBox="1"/>
            <p:nvPr/>
          </p:nvSpPr>
          <p:spPr>
            <a:xfrm>
              <a:off x="1546254" y="3295226"/>
              <a:ext cx="694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xl  0/1, 0/2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BC9634-D080-4E37-9BD7-1DCEFFB13548}"/>
                </a:ext>
              </a:extLst>
            </p:cNvPr>
            <p:cNvSpPr txBox="1"/>
            <p:nvPr/>
          </p:nvSpPr>
          <p:spPr>
            <a:xfrm>
              <a:off x="2387074" y="2844472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C87139-EFC3-4FCC-81AB-906B2515EC61}"/>
                </a:ext>
              </a:extLst>
            </p:cNvPr>
            <p:cNvCxnSpPr/>
            <p:nvPr/>
          </p:nvCxnSpPr>
          <p:spPr>
            <a:xfrm>
              <a:off x="1102765" y="2516729"/>
              <a:ext cx="212971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FC2A64-1B67-40D7-A2DE-FA19547E18C9}"/>
                </a:ext>
              </a:extLst>
            </p:cNvPr>
            <p:cNvSpPr txBox="1"/>
            <p:nvPr/>
          </p:nvSpPr>
          <p:spPr>
            <a:xfrm>
              <a:off x="2689853" y="235127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EAE5D1-2BEB-4915-AD7A-68F7C92E7FF1}"/>
                </a:ext>
              </a:extLst>
            </p:cNvPr>
            <p:cNvSpPr txBox="1"/>
            <p:nvPr/>
          </p:nvSpPr>
          <p:spPr>
            <a:xfrm>
              <a:off x="1351463" y="236547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F5EB10-FF62-4CA5-AADE-D6198038C45C}"/>
                </a:ext>
              </a:extLst>
            </p:cNvPr>
            <p:cNvSpPr txBox="1"/>
            <p:nvPr/>
          </p:nvSpPr>
          <p:spPr>
            <a:xfrm>
              <a:off x="3342768" y="230017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0D1E6F-1458-4AF7-9811-FA71E67737E4}"/>
                </a:ext>
              </a:extLst>
            </p:cNvPr>
            <p:cNvSpPr txBox="1"/>
            <p:nvPr/>
          </p:nvSpPr>
          <p:spPr>
            <a:xfrm>
              <a:off x="3360799" y="187900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6EAA8E-24AD-4840-8616-6A7355079DC7}"/>
                </a:ext>
              </a:extLst>
            </p:cNvPr>
            <p:cNvSpPr txBox="1"/>
            <p:nvPr/>
          </p:nvSpPr>
          <p:spPr>
            <a:xfrm>
              <a:off x="3415184" y="1221008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3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F2BBB9-5128-4AAF-ADEE-5CD90FA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3" y="2753375"/>
            <a:ext cx="572146" cy="51906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1DE0DA-4E44-46C1-819A-25788E57287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06241" y="2964791"/>
            <a:ext cx="597944" cy="32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5C89-CD0A-4C2B-84A4-FDD77B9999AA}"/>
              </a:ext>
            </a:extLst>
          </p:cNvPr>
          <p:cNvSpPr txBox="1"/>
          <p:nvPr/>
        </p:nvSpPr>
        <p:spPr>
          <a:xfrm>
            <a:off x="4091361" y="3250702"/>
            <a:ext cx="62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UFI AX</a:t>
            </a:r>
          </a:p>
          <a:p>
            <a:r>
              <a:rPr lang="en-US" sz="800" b="1" dirty="0"/>
              <a:t>161 com3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F1C4946-3F4F-4FFA-9923-C9E8C762FDF8}"/>
              </a:ext>
            </a:extLst>
          </p:cNvPr>
          <p:cNvCxnSpPr>
            <a:cxnSpLocks/>
          </p:cNvCxnSpPr>
          <p:nvPr/>
        </p:nvCxnSpPr>
        <p:spPr>
          <a:xfrm flipH="1">
            <a:off x="4542768" y="3250416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97EF66-C6AC-42DA-89E2-EFC79293D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89" y="3678866"/>
            <a:ext cx="631913" cy="4540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AFCE84F-D1AF-44EF-BB8C-A2491B9AAC07}"/>
              </a:ext>
            </a:extLst>
          </p:cNvPr>
          <p:cNvSpPr txBox="1"/>
          <p:nvPr/>
        </p:nvSpPr>
        <p:spPr>
          <a:xfrm>
            <a:off x="4174589" y="421458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F3A977-B2CD-40FB-87E1-8BF08F98A2FC}"/>
              </a:ext>
            </a:extLst>
          </p:cNvPr>
          <p:cNvSpPr txBox="1"/>
          <p:nvPr/>
        </p:nvSpPr>
        <p:spPr>
          <a:xfrm>
            <a:off x="5232891" y="4086364"/>
            <a:ext cx="82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5/3</a:t>
            </a:r>
          </a:p>
          <a:p>
            <a:endParaRPr lang="en-US" sz="800" dirty="0">
              <a:latin typeface="Helvetica Neue LT Pro 45 Light" panose="020B0403020202020204" pitchFamily="34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1F8B31-0C5F-4C1C-A8DE-5C0DEAEA1D19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4276903" y="2064584"/>
            <a:ext cx="1218376" cy="68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588ED5-A775-4A43-A555-410BE4595AB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461842" y="1847887"/>
            <a:ext cx="937580" cy="5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BCDCF-D0CA-4E79-815F-ABE6A54140AE}"/>
              </a:ext>
            </a:extLst>
          </p:cNvPr>
          <p:cNvCxnSpPr>
            <a:stCxn id="36" idx="0"/>
            <a:endCxn id="41" idx="1"/>
          </p:cNvCxnSpPr>
          <p:nvPr/>
        </p:nvCxnSpPr>
        <p:spPr>
          <a:xfrm flipV="1">
            <a:off x="6949974" y="1859377"/>
            <a:ext cx="893263" cy="129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6DA56-DCD6-4201-AFC7-AA0258005847}"/>
              </a:ext>
            </a:extLst>
          </p:cNvPr>
          <p:cNvCxnSpPr>
            <a:cxnSpLocks/>
          </p:cNvCxnSpPr>
          <p:nvPr/>
        </p:nvCxnSpPr>
        <p:spPr>
          <a:xfrm flipH="1" flipV="1">
            <a:off x="5902158" y="2016982"/>
            <a:ext cx="883099" cy="1153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07C19C5-2BD5-4CC4-BE50-BB88E7BC0B6B}"/>
              </a:ext>
            </a:extLst>
          </p:cNvPr>
          <p:cNvSpPr txBox="1"/>
          <p:nvPr/>
        </p:nvSpPr>
        <p:spPr>
          <a:xfrm>
            <a:off x="2881270" y="741673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 5/12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F3452A-C04E-404F-8D81-8FF75E9C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95" y="1582838"/>
            <a:ext cx="531016" cy="48174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4D7209-AC55-4DCA-87B0-F5A67B83FE99}"/>
              </a:ext>
            </a:extLst>
          </p:cNvPr>
          <p:cNvCxnSpPr>
            <a:cxnSpLocks/>
          </p:cNvCxnSpPr>
          <p:nvPr/>
        </p:nvCxnSpPr>
        <p:spPr>
          <a:xfrm>
            <a:off x="4226455" y="1173676"/>
            <a:ext cx="0" cy="38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18C553-3463-4DD8-9936-0CEB1B65D355}"/>
              </a:ext>
            </a:extLst>
          </p:cNvPr>
          <p:cNvSpPr txBox="1"/>
          <p:nvPr/>
        </p:nvSpPr>
        <p:spPr>
          <a:xfrm>
            <a:off x="4380282" y="1455935"/>
            <a:ext cx="768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.162 com1</a:t>
            </a:r>
          </a:p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(EMX)</a:t>
            </a:r>
          </a:p>
          <a:p>
            <a:pPr algn="ctr"/>
            <a:endParaRPr lang="en-US" sz="900" b="1" dirty="0">
              <a:solidFill>
                <a:schemeClr val="accent3"/>
              </a:solidFill>
              <a:latin typeface="Helvetica Neue LT Pro 45 Light" panose="020B0403020202020204" pitchFamily="34" charset="77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61F3DDA-FE9B-48E0-BDC1-6D2BC0B9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95" y="719597"/>
            <a:ext cx="631913" cy="45406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374D54B-5382-4591-82C1-B915534F6DE9}"/>
              </a:ext>
            </a:extLst>
          </p:cNvPr>
          <p:cNvSpPr txBox="1"/>
          <p:nvPr/>
        </p:nvSpPr>
        <p:spPr>
          <a:xfrm>
            <a:off x="4539200" y="326808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CA8D8B-1637-4E12-A9F8-25ADC44FE137}"/>
              </a:ext>
            </a:extLst>
          </p:cNvPr>
          <p:cNvSpPr txBox="1"/>
          <p:nvPr/>
        </p:nvSpPr>
        <p:spPr>
          <a:xfrm>
            <a:off x="5601463" y="324305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7BAE6B-4ACA-404B-B8F4-92077FEDDCAC}"/>
              </a:ext>
            </a:extLst>
          </p:cNvPr>
          <p:cNvSpPr txBox="1"/>
          <p:nvPr/>
        </p:nvSpPr>
        <p:spPr>
          <a:xfrm>
            <a:off x="4735829" y="304395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15,2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5D2C26-29F5-4DAA-B861-D9E5499CCF50}"/>
              </a:ext>
            </a:extLst>
          </p:cNvPr>
          <p:cNvSpPr txBox="1"/>
          <p:nvPr/>
        </p:nvSpPr>
        <p:spPr>
          <a:xfrm>
            <a:off x="5156669" y="304617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11,2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C047215-F92A-4296-828A-BBB480CB5410}"/>
              </a:ext>
            </a:extLst>
          </p:cNvPr>
          <p:cNvCxnSpPr>
            <a:cxnSpLocks/>
          </p:cNvCxnSpPr>
          <p:nvPr/>
        </p:nvCxnSpPr>
        <p:spPr>
          <a:xfrm flipH="1">
            <a:off x="4830163" y="2857932"/>
            <a:ext cx="607500" cy="3745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78872-30A3-4865-AB43-E6B59DEF39C4}"/>
              </a:ext>
            </a:extLst>
          </p:cNvPr>
          <p:cNvSpPr txBox="1"/>
          <p:nvPr/>
        </p:nvSpPr>
        <p:spPr>
          <a:xfrm>
            <a:off x="4735829" y="2712093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04931E-838F-428F-955D-80CD2710A766}"/>
              </a:ext>
            </a:extLst>
          </p:cNvPr>
          <p:cNvSpPr txBox="1"/>
          <p:nvPr/>
        </p:nvSpPr>
        <p:spPr>
          <a:xfrm>
            <a:off x="5034126" y="27120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A00FA6-7FA5-4B4C-BF7F-FDC783FCB85A}"/>
              </a:ext>
            </a:extLst>
          </p:cNvPr>
          <p:cNvSpPr txBox="1"/>
          <p:nvPr/>
        </p:nvSpPr>
        <p:spPr>
          <a:xfrm>
            <a:off x="3907406" y="30828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A51C8-B7B0-42C9-BA98-B92385F35C6D}"/>
              </a:ext>
            </a:extLst>
          </p:cNvPr>
          <p:cNvSpPr txBox="1"/>
          <p:nvPr/>
        </p:nvSpPr>
        <p:spPr>
          <a:xfrm>
            <a:off x="4955917" y="25151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0029CE-0C2D-4DBB-AC36-3332627A1B79}"/>
              </a:ext>
            </a:extLst>
          </p:cNvPr>
          <p:cNvSpPr txBox="1"/>
          <p:nvPr/>
        </p:nvSpPr>
        <p:spPr>
          <a:xfrm>
            <a:off x="929964" y="204420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CF2A8-1F79-42C9-803C-5BEECB225E89}"/>
              </a:ext>
            </a:extLst>
          </p:cNvPr>
          <p:cNvSpPr txBox="1"/>
          <p:nvPr/>
        </p:nvSpPr>
        <p:spPr>
          <a:xfrm>
            <a:off x="975310" y="176010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0F514-4154-43AC-942E-D012AF19901E}"/>
              </a:ext>
            </a:extLst>
          </p:cNvPr>
          <p:cNvSpPr txBox="1"/>
          <p:nvPr/>
        </p:nvSpPr>
        <p:spPr>
          <a:xfrm>
            <a:off x="2547454" y="17871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783B7D-C590-4213-9023-8034BDC7BEE4}"/>
              </a:ext>
            </a:extLst>
          </p:cNvPr>
          <p:cNvSpPr txBox="1"/>
          <p:nvPr/>
        </p:nvSpPr>
        <p:spPr>
          <a:xfrm>
            <a:off x="608682" y="34165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5D6D71-594F-43B3-9DE7-4449CD2DCE2A}"/>
              </a:ext>
            </a:extLst>
          </p:cNvPr>
          <p:cNvCxnSpPr/>
          <p:nvPr/>
        </p:nvCxnSpPr>
        <p:spPr>
          <a:xfrm>
            <a:off x="895678" y="2044203"/>
            <a:ext cx="4599601" cy="74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59F0B-C32F-4ADD-A02D-1BD2BFDAAB61}"/>
              </a:ext>
            </a:extLst>
          </p:cNvPr>
          <p:cNvCxnSpPr>
            <a:endCxn id="124" idx="3"/>
          </p:cNvCxnSpPr>
          <p:nvPr/>
        </p:nvCxnSpPr>
        <p:spPr>
          <a:xfrm flipH="1">
            <a:off x="742967" y="2988812"/>
            <a:ext cx="3431000" cy="370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5A9C9-4698-4C74-9759-495F5FC1D1B9}"/>
              </a:ext>
            </a:extLst>
          </p:cNvPr>
          <p:cNvCxnSpPr/>
          <p:nvPr/>
        </p:nvCxnSpPr>
        <p:spPr>
          <a:xfrm>
            <a:off x="826382" y="2173449"/>
            <a:ext cx="2195569" cy="652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3BBF8-E3F2-4B8E-A39B-EC425530D060}"/>
              </a:ext>
            </a:extLst>
          </p:cNvPr>
          <p:cNvSpPr txBox="1"/>
          <p:nvPr/>
        </p:nvSpPr>
        <p:spPr>
          <a:xfrm>
            <a:off x="754850" y="2196591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5085F1-A825-45B9-A0F0-A6BB46D2B9CB}"/>
              </a:ext>
            </a:extLst>
          </p:cNvPr>
          <p:cNvSpPr txBox="1"/>
          <p:nvPr/>
        </p:nvSpPr>
        <p:spPr>
          <a:xfrm>
            <a:off x="2824829" y="2588689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7DBD6F-07B6-4275-819C-8AA0EAAE7CCB}"/>
              </a:ext>
            </a:extLst>
          </p:cNvPr>
          <p:cNvCxnSpPr>
            <a:cxnSpLocks/>
          </p:cNvCxnSpPr>
          <p:nvPr/>
        </p:nvCxnSpPr>
        <p:spPr>
          <a:xfrm flipH="1" flipV="1">
            <a:off x="5948023" y="1903048"/>
            <a:ext cx="2023504" cy="91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44285B-4908-4072-81D5-05EC38D8EC47}"/>
              </a:ext>
            </a:extLst>
          </p:cNvPr>
          <p:cNvSpPr txBox="1"/>
          <p:nvPr/>
        </p:nvSpPr>
        <p:spPr>
          <a:xfrm>
            <a:off x="5516074" y="246249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51D89-BA68-4D84-85A6-32F956F1F7F1}"/>
              </a:ext>
            </a:extLst>
          </p:cNvPr>
          <p:cNvSpPr txBox="1"/>
          <p:nvPr/>
        </p:nvSpPr>
        <p:spPr>
          <a:xfrm>
            <a:off x="5465270" y="21274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2545A1-201C-4514-BA60-09721B7B44FB}"/>
              </a:ext>
            </a:extLst>
          </p:cNvPr>
          <p:cNvSpPr txBox="1"/>
          <p:nvPr/>
        </p:nvSpPr>
        <p:spPr>
          <a:xfrm>
            <a:off x="4499428" y="18003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A76093-409E-42BA-8CA6-F3FCC8EB4A5D}"/>
              </a:ext>
            </a:extLst>
          </p:cNvPr>
          <p:cNvSpPr txBox="1"/>
          <p:nvPr/>
        </p:nvSpPr>
        <p:spPr>
          <a:xfrm>
            <a:off x="5122473" y="180752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AF4A12-89D8-4A4E-B7BD-96B88C914588}"/>
              </a:ext>
            </a:extLst>
          </p:cNvPr>
          <p:cNvSpPr txBox="1"/>
          <p:nvPr/>
        </p:nvSpPr>
        <p:spPr>
          <a:xfrm>
            <a:off x="4389159" y="19928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EEE3B67-331F-4CAE-ADE0-6EC24CF53D9C}"/>
              </a:ext>
            </a:extLst>
          </p:cNvPr>
          <p:cNvSpPr txBox="1"/>
          <p:nvPr/>
        </p:nvSpPr>
        <p:spPr>
          <a:xfrm>
            <a:off x="5187215" y="24735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F76F4-A9E1-490D-9DBC-4F3048A7B3D3}"/>
              </a:ext>
            </a:extLst>
          </p:cNvPr>
          <p:cNvSpPr txBox="1"/>
          <p:nvPr/>
        </p:nvSpPr>
        <p:spPr>
          <a:xfrm>
            <a:off x="5930437" y="29011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6DC472-155D-4186-BB0D-5A99F120C6FC}"/>
              </a:ext>
            </a:extLst>
          </p:cNvPr>
          <p:cNvSpPr txBox="1"/>
          <p:nvPr/>
        </p:nvSpPr>
        <p:spPr>
          <a:xfrm>
            <a:off x="6458408" y="32638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1998CC-FD79-49AC-9C9D-7FAD0D5DAF10}"/>
              </a:ext>
            </a:extLst>
          </p:cNvPr>
          <p:cNvSpPr txBox="1"/>
          <p:nvPr/>
        </p:nvSpPr>
        <p:spPr>
          <a:xfrm>
            <a:off x="7176911" y="32563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96914-9F55-4078-BDD8-A64BB07FDC62}"/>
              </a:ext>
            </a:extLst>
          </p:cNvPr>
          <p:cNvSpPr txBox="1"/>
          <p:nvPr/>
        </p:nvSpPr>
        <p:spPr>
          <a:xfrm>
            <a:off x="7619592" y="29218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E3F993-D473-4404-8972-4A113E4EFDA6}"/>
              </a:ext>
            </a:extLst>
          </p:cNvPr>
          <p:cNvSpPr txBox="1"/>
          <p:nvPr/>
        </p:nvSpPr>
        <p:spPr>
          <a:xfrm>
            <a:off x="6626208" y="28921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2FED13C-30A5-4354-B6D3-55BDAC7D6DBB}"/>
              </a:ext>
            </a:extLst>
          </p:cNvPr>
          <p:cNvSpPr txBox="1"/>
          <p:nvPr/>
        </p:nvSpPr>
        <p:spPr>
          <a:xfrm>
            <a:off x="5919143" y="20121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7D9E7-6728-4E5C-B3EC-433BDDEAF17F}"/>
              </a:ext>
            </a:extLst>
          </p:cNvPr>
          <p:cNvSpPr txBox="1"/>
          <p:nvPr/>
        </p:nvSpPr>
        <p:spPr>
          <a:xfrm>
            <a:off x="6979545" y="2955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9735BB-D389-4A14-B63E-B985A7C8DEBC}"/>
              </a:ext>
            </a:extLst>
          </p:cNvPr>
          <p:cNvSpPr txBox="1"/>
          <p:nvPr/>
        </p:nvSpPr>
        <p:spPr>
          <a:xfrm>
            <a:off x="7637167" y="20323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66D8D4-45DD-4216-9736-8299313DE86C}"/>
              </a:ext>
            </a:extLst>
          </p:cNvPr>
          <p:cNvSpPr txBox="1"/>
          <p:nvPr/>
        </p:nvSpPr>
        <p:spPr>
          <a:xfrm>
            <a:off x="7582262" y="269370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64917C7-EEEC-4938-B4E6-071A858D27D1}"/>
              </a:ext>
            </a:extLst>
          </p:cNvPr>
          <p:cNvSpPr txBox="1"/>
          <p:nvPr/>
        </p:nvSpPr>
        <p:spPr>
          <a:xfrm>
            <a:off x="6141010" y="189209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7EF2138-AA1A-48F7-A329-AD01430550D8}"/>
              </a:ext>
            </a:extLst>
          </p:cNvPr>
          <p:cNvSpPr txBox="1"/>
          <p:nvPr/>
        </p:nvSpPr>
        <p:spPr>
          <a:xfrm>
            <a:off x="5979127" y="167625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488967-39B4-45B0-8EE3-2CF9D12358CA}"/>
              </a:ext>
            </a:extLst>
          </p:cNvPr>
          <p:cNvSpPr txBox="1"/>
          <p:nvPr/>
        </p:nvSpPr>
        <p:spPr>
          <a:xfrm>
            <a:off x="7520223" y="169980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683C85-BEBC-4701-B97A-ABDD7B277A9D}"/>
              </a:ext>
            </a:extLst>
          </p:cNvPr>
          <p:cNvSpPr txBox="1"/>
          <p:nvPr/>
        </p:nvSpPr>
        <p:spPr>
          <a:xfrm>
            <a:off x="7834308" y="216604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723C299-9242-40AF-BB8E-FD2131552BA3}"/>
              </a:ext>
            </a:extLst>
          </p:cNvPr>
          <p:cNvSpPr txBox="1"/>
          <p:nvPr/>
        </p:nvSpPr>
        <p:spPr>
          <a:xfrm>
            <a:off x="8175002" y="209986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48494A-3A07-4CA2-BF96-60C63A7F9E06}"/>
              </a:ext>
            </a:extLst>
          </p:cNvPr>
          <p:cNvSpPr txBox="1"/>
          <p:nvPr/>
        </p:nvSpPr>
        <p:spPr>
          <a:xfrm>
            <a:off x="8103692" y="252035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C19326-F718-4563-9E17-D026D2245D5A}"/>
              </a:ext>
            </a:extLst>
          </p:cNvPr>
          <p:cNvSpPr txBox="1"/>
          <p:nvPr/>
        </p:nvSpPr>
        <p:spPr>
          <a:xfrm>
            <a:off x="7792882" y="252108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E77B98-3D4B-44E3-B386-39CA1D4BE5B8}"/>
              </a:ext>
            </a:extLst>
          </p:cNvPr>
          <p:cNvSpPr txBox="1"/>
          <p:nvPr/>
        </p:nvSpPr>
        <p:spPr>
          <a:xfrm>
            <a:off x="5947866" y="715569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CC0ACED-8507-4BC4-B913-4E80D0427C3D}"/>
              </a:ext>
            </a:extLst>
          </p:cNvPr>
          <p:cNvSpPr txBox="1"/>
          <p:nvPr/>
        </p:nvSpPr>
        <p:spPr>
          <a:xfrm>
            <a:off x="8396493" y="835720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E4DF47-B54F-4E78-8697-569B76B21175}"/>
              </a:ext>
            </a:extLst>
          </p:cNvPr>
          <p:cNvSpPr txBox="1"/>
          <p:nvPr/>
        </p:nvSpPr>
        <p:spPr>
          <a:xfrm>
            <a:off x="6652964" y="4558622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A8FC2E-9C3C-44FA-A0B7-467744C510B3}"/>
              </a:ext>
            </a:extLst>
          </p:cNvPr>
          <p:cNvSpPr txBox="1"/>
          <p:nvPr/>
        </p:nvSpPr>
        <p:spPr>
          <a:xfrm>
            <a:off x="8043078" y="414354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A2B678A-551D-4784-843C-63A049271A3D}"/>
              </a:ext>
            </a:extLst>
          </p:cNvPr>
          <p:cNvSpPr txBox="1"/>
          <p:nvPr/>
        </p:nvSpPr>
        <p:spPr>
          <a:xfrm>
            <a:off x="5391832" y="14176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9EBF84-7DF4-412A-BF9E-3FC13ED76C07}"/>
              </a:ext>
            </a:extLst>
          </p:cNvPr>
          <p:cNvSpPr txBox="1"/>
          <p:nvPr/>
        </p:nvSpPr>
        <p:spPr>
          <a:xfrm>
            <a:off x="8100687" y="141667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2221F2-289F-4CE8-A338-23B108C3C981}"/>
              </a:ext>
            </a:extLst>
          </p:cNvPr>
          <p:cNvSpPr txBox="1"/>
          <p:nvPr/>
        </p:nvSpPr>
        <p:spPr>
          <a:xfrm>
            <a:off x="8061726" y="322414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9C4BB-0831-4BB7-95BC-66ADF4FDE666}"/>
              </a:ext>
            </a:extLst>
          </p:cNvPr>
          <p:cNvSpPr txBox="1"/>
          <p:nvPr/>
        </p:nvSpPr>
        <p:spPr>
          <a:xfrm>
            <a:off x="6659693" y="36632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4457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314376"/>
            <a:ext cx="8426450" cy="660620"/>
          </a:xfrm>
        </p:spPr>
        <p:txBody>
          <a:bodyPr/>
          <a:lstStyle/>
          <a:p>
            <a:r>
              <a:rPr lang="en-US" dirty="0"/>
              <a:t>Proposed Topology Changes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5D3DA-8242-41C2-88EA-E1824B2CE3C4}"/>
              </a:ext>
            </a:extLst>
          </p:cNvPr>
          <p:cNvGrpSpPr/>
          <p:nvPr/>
        </p:nvGrpSpPr>
        <p:grpSpPr>
          <a:xfrm>
            <a:off x="5299355" y="715569"/>
            <a:ext cx="3132599" cy="3753339"/>
            <a:chOff x="1166714" y="1308281"/>
            <a:chExt cx="3459649" cy="38732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5FE6EF-EF40-4E28-BD46-ACDE25AE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91" y="4693564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D804F7-B148-48B0-8E55-4CDD2673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89" y="330621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6EEEC-B1C2-4696-8110-84EDC9C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28" y="2099024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E327E0-F336-46B0-952E-941C899E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33" y="3768306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90FDFA-8CC6-4E5D-8960-045B5E08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4" y="330454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AFFB37-EFB7-4238-A0FC-A5F1E3796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888" y="3454220"/>
              <a:ext cx="698556" cy="4637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DB0038-AD13-4E0C-A3E0-0EAD15A29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944" y="3436038"/>
              <a:ext cx="827489" cy="4620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B7CE02-8902-444B-A46A-C59B0E5AB763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575717" y="2630468"/>
              <a:ext cx="2506" cy="6757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C9462A-DCB0-4B67-8BC7-F9C4CF321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183" y="2111372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557527-C9F4-4113-BD7B-AE245480CF3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4274672" y="2642816"/>
              <a:ext cx="2506" cy="661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2790C9-605C-458D-A6B4-9CA5B7023765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2989661" y="4286035"/>
              <a:ext cx="1873" cy="407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28FE6C-127F-40E7-A9CE-78D2748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89" y="4264117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E02C8-3AF5-41C4-8360-75C54002C56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70932" y="3794124"/>
              <a:ext cx="5262" cy="469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0DD142-6E28-4B6A-9341-49261BFD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14" y="4255695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C5F0E3-4906-4560-ABED-0C691823183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515657" y="3785702"/>
              <a:ext cx="5262" cy="469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38623-FAA0-49DA-8887-52D4C6019DD3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>
              <a:off x="1879218" y="2364746"/>
              <a:ext cx="2096965" cy="123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EF206A-3671-40EB-8F90-2467DEEF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522" y="1363408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43A4F23-BE27-4F75-B447-2F6DC3EF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77" y="1308281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0F874-45B5-4604-9C1F-5441A177F3C3}"/>
                </a:ext>
              </a:extLst>
            </p:cNvPr>
            <p:cNvCxnSpPr>
              <a:cxnSpLocks/>
              <a:stCxn id="59" idx="2"/>
              <a:endCxn id="35" idx="0"/>
            </p:cNvCxnSpPr>
            <p:nvPr/>
          </p:nvCxnSpPr>
          <p:spPr>
            <a:xfrm flipH="1">
              <a:off x="1578223" y="1851383"/>
              <a:ext cx="242" cy="24764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EA3ED2-B15D-4DE2-87DA-5B48DF9FC779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 flipH="1">
              <a:off x="4277178" y="1796256"/>
              <a:ext cx="242" cy="3151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8321B8-0CD4-4B69-9751-9696EB7BED02}"/>
              </a:ext>
            </a:extLst>
          </p:cNvPr>
          <p:cNvSpPr txBox="1"/>
          <p:nvPr/>
        </p:nvSpPr>
        <p:spPr>
          <a:xfrm>
            <a:off x="5872721" y="1388205"/>
            <a:ext cx="6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DELTA_AX</a:t>
            </a:r>
          </a:p>
          <a:p>
            <a:r>
              <a:rPr lang="en-US" sz="800" dirty="0"/>
              <a:t>48 com1</a:t>
            </a:r>
            <a:endParaRPr lang="en-IN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26C37-A4F9-47B9-9BB8-3DD9198ACE44}"/>
              </a:ext>
            </a:extLst>
          </p:cNvPr>
          <p:cNvSpPr txBox="1"/>
          <p:nvPr/>
        </p:nvSpPr>
        <p:spPr>
          <a:xfrm>
            <a:off x="8353131" y="1668917"/>
            <a:ext cx="70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highlight>
                  <a:srgbClr val="00FF00"/>
                </a:highlight>
              </a:rPr>
              <a:t>Edgecore</a:t>
            </a:r>
            <a:r>
              <a:rPr lang="en-US" sz="800" dirty="0">
                <a:highlight>
                  <a:srgbClr val="00FF00"/>
                </a:highlight>
              </a:rPr>
              <a:t> AX</a:t>
            </a:r>
          </a:p>
          <a:p>
            <a:r>
              <a:rPr lang="en-US" sz="800" dirty="0"/>
              <a:t>195 com3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FD72-E843-47E6-9330-5F1698F1C76E}"/>
              </a:ext>
            </a:extLst>
          </p:cNvPr>
          <p:cNvSpPr txBox="1"/>
          <p:nvPr/>
        </p:nvSpPr>
        <p:spPr>
          <a:xfrm>
            <a:off x="5263126" y="3231471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162 com3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0E11CC-5C14-4E7C-9A32-3D3E409C039C}"/>
              </a:ext>
            </a:extLst>
          </p:cNvPr>
          <p:cNvSpPr txBox="1"/>
          <p:nvPr/>
        </p:nvSpPr>
        <p:spPr>
          <a:xfrm>
            <a:off x="7010550" y="3586580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195com1</a:t>
            </a:r>
            <a:endParaRPr lang="en-IN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1F14FD-3C62-4865-A569-2D6C12BB095D}"/>
              </a:ext>
            </a:extLst>
          </p:cNvPr>
          <p:cNvSpPr txBox="1"/>
          <p:nvPr/>
        </p:nvSpPr>
        <p:spPr>
          <a:xfrm>
            <a:off x="8175002" y="3206320"/>
            <a:ext cx="62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195com2</a:t>
            </a:r>
            <a:endParaRPr lang="en-IN" sz="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295E49-3B07-4D14-A456-57687481F3DD}"/>
              </a:ext>
            </a:extLst>
          </p:cNvPr>
          <p:cNvCxnSpPr>
            <a:cxnSpLocks/>
          </p:cNvCxnSpPr>
          <p:nvPr/>
        </p:nvCxnSpPr>
        <p:spPr>
          <a:xfrm flipV="1">
            <a:off x="8061726" y="2010449"/>
            <a:ext cx="2269" cy="6157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449074-0133-4932-AD4F-E9B2C5D1F25C}"/>
              </a:ext>
            </a:extLst>
          </p:cNvPr>
          <p:cNvGrpSpPr/>
          <p:nvPr/>
        </p:nvGrpSpPr>
        <p:grpSpPr>
          <a:xfrm>
            <a:off x="338056" y="963344"/>
            <a:ext cx="3466971" cy="3863808"/>
            <a:chOff x="576423" y="634027"/>
            <a:chExt cx="3466971" cy="386380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C2DF25-1C5F-43C2-A1B1-137124C18A77}"/>
                </a:ext>
              </a:extLst>
            </p:cNvPr>
            <p:cNvGrpSpPr/>
            <p:nvPr/>
          </p:nvGrpSpPr>
          <p:grpSpPr>
            <a:xfrm>
              <a:off x="576423" y="634027"/>
              <a:ext cx="3466971" cy="3863808"/>
              <a:chOff x="1166714" y="1308281"/>
              <a:chExt cx="3828930" cy="4152407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3499EA7-C95B-4413-94F8-CA98EC70E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591" y="4693564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27EC31F-C490-4E81-BDCB-FD2464F85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489" y="3306211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71688A8-EF69-44B1-8E65-818EA818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228" y="2099024"/>
                <a:ext cx="601990" cy="531444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1974D903-35D9-4E86-8A96-4796F11FC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433" y="3768306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3A80376-692D-4AFC-9E4D-3D271962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1444" y="3304541"/>
                <a:ext cx="586455" cy="51772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887DC1D-E573-4DD7-B35A-955B45397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2888" y="3454220"/>
                <a:ext cx="698556" cy="463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236B2-807E-4A24-9A6C-8AE78CC142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8944" y="3436038"/>
                <a:ext cx="827489" cy="462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9E9DD33-235D-4134-B800-907BFC9F35D6}"/>
                  </a:ext>
                </a:extLst>
              </p:cNvPr>
              <p:cNvCxnSpPr>
                <a:cxnSpLocks/>
                <a:stCxn id="102" idx="0"/>
                <a:endCxn id="103" idx="2"/>
              </p:cNvCxnSpPr>
              <p:nvPr/>
            </p:nvCxnSpPr>
            <p:spPr>
              <a:xfrm flipV="1">
                <a:off x="1575717" y="2630468"/>
                <a:ext cx="2506" cy="67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254437F-A080-4BF7-9AF3-9D58E1627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183" y="2111372"/>
                <a:ext cx="601990" cy="531444"/>
              </a:xfrm>
              <a:prstGeom prst="rect">
                <a:avLst/>
              </a:pr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DEF712-27C5-47AA-99BE-5AD4B3E3F477}"/>
                  </a:ext>
                </a:extLst>
              </p:cNvPr>
              <p:cNvCxnSpPr>
                <a:cxnSpLocks/>
                <a:stCxn id="105" idx="0"/>
                <a:endCxn id="109" idx="2"/>
              </p:cNvCxnSpPr>
              <p:nvPr/>
            </p:nvCxnSpPr>
            <p:spPr>
              <a:xfrm flipV="1">
                <a:off x="4274672" y="2642816"/>
                <a:ext cx="2506" cy="661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6EC9AB-CD77-440A-9F15-91980B7FAD6B}"/>
                  </a:ext>
                </a:extLst>
              </p:cNvPr>
              <p:cNvSpPr txBox="1"/>
              <p:nvPr/>
            </p:nvSpPr>
            <p:spPr>
              <a:xfrm>
                <a:off x="1497439" y="2836712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com1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(EAX1)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343B79-C68B-42E8-B27F-F71C31A719B0}"/>
                  </a:ext>
                </a:extLst>
              </p:cNvPr>
              <p:cNvSpPr txBox="1"/>
              <p:nvPr/>
            </p:nvSpPr>
            <p:spPr>
              <a:xfrm>
                <a:off x="3058207" y="4288264"/>
                <a:ext cx="784624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com3 </a:t>
                </a:r>
              </a:p>
              <a:p>
                <a:r>
                  <a:rPr lang="en-US" sz="900" b="1" strike="sngStrike" dirty="0">
                    <a:latin typeface="Helvetica Neue LT Pro 45 Light" panose="020B0403020202020204" pitchFamily="34" charset="77"/>
                  </a:rPr>
                  <a:t>(EAX2)</a:t>
                </a:r>
              </a:p>
              <a:p>
                <a:r>
                  <a:rPr lang="en-US" sz="900" b="1" dirty="0">
                    <a:highlight>
                      <a:srgbClr val="00FF00"/>
                    </a:highlight>
                    <a:latin typeface="Helvetica Neue LT Pro 45 Light" panose="020B0403020202020204" pitchFamily="34" charset="77"/>
                  </a:rPr>
                  <a:t>7315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628D5D5-B566-4D77-BADA-ED1CE15FD33A}"/>
                  </a:ext>
                </a:extLst>
              </p:cNvPr>
              <p:cNvSpPr txBox="1"/>
              <p:nvPr/>
            </p:nvSpPr>
            <p:spPr>
              <a:xfrm>
                <a:off x="3487185" y="2761354"/>
                <a:ext cx="926252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0.162 com2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(EMX3)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8CADB4-8831-4AC7-991E-3EFE9F2D2115}"/>
                  </a:ext>
                </a:extLst>
              </p:cNvPr>
              <p:cNvSpPr txBox="1"/>
              <p:nvPr/>
            </p:nvSpPr>
            <p:spPr>
              <a:xfrm>
                <a:off x="1854654" y="1865317"/>
                <a:ext cx="820031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.161 com1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(EMX1)</a:t>
                </a:r>
              </a:p>
              <a:p>
                <a:pPr algn="ctr"/>
                <a:endParaRPr lang="en-US" sz="900" b="1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6B36D1-F688-4170-8A1D-BABFC709C2D6}"/>
                  </a:ext>
                </a:extLst>
              </p:cNvPr>
              <p:cNvSpPr txBox="1"/>
              <p:nvPr/>
            </p:nvSpPr>
            <p:spPr>
              <a:xfrm>
                <a:off x="3214367" y="1883206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.47 com2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(EMX2)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2E8CAD1-4BEE-41CE-A7C9-D06553A67314}"/>
                  </a:ext>
                </a:extLst>
              </p:cNvPr>
              <p:cNvCxnSpPr>
                <a:cxnSpLocks/>
                <a:stCxn id="104" idx="2"/>
                <a:endCxn id="101" idx="0"/>
              </p:cNvCxnSpPr>
              <p:nvPr/>
            </p:nvCxnSpPr>
            <p:spPr>
              <a:xfrm>
                <a:off x="2989661" y="4286035"/>
                <a:ext cx="1873" cy="407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1B4A26-6B73-437F-9CC5-E8A16BC0DC6D}"/>
                  </a:ext>
                </a:extLst>
              </p:cNvPr>
              <p:cNvSpPr txBox="1"/>
              <p:nvPr/>
            </p:nvSpPr>
            <p:spPr>
              <a:xfrm>
                <a:off x="2798742" y="5229152"/>
                <a:ext cx="85189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5/2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916B94E-28B6-477F-9AAF-27E96D955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989" y="4264117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46CF59-B640-4E2C-BB5D-65C9C329336A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 flipH="1">
                <a:off x="4270932" y="3794124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0DF583-DCA1-437C-9E04-81C3F75F2E22}"/>
                  </a:ext>
                </a:extLst>
              </p:cNvPr>
              <p:cNvSpPr txBox="1"/>
              <p:nvPr/>
            </p:nvSpPr>
            <p:spPr>
              <a:xfrm>
                <a:off x="4080014" y="4782598"/>
                <a:ext cx="91563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5/11</a:t>
                </a: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11B3FED-437B-44C1-A5D2-DFE57813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14" y="425569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AE3301B-B291-4CEA-B03E-1AA682333035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1515657" y="3785702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E0EAB2-4CF8-4572-BCC4-D1EC2250DE68}"/>
                  </a:ext>
                </a:extLst>
              </p:cNvPr>
              <p:cNvSpPr txBox="1"/>
              <p:nvPr/>
            </p:nvSpPr>
            <p:spPr>
              <a:xfrm>
                <a:off x="1324738" y="4774176"/>
                <a:ext cx="915630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A927D14-8CDE-480B-822A-FECA18E1CCDF}"/>
                  </a:ext>
                </a:extLst>
              </p:cNvPr>
              <p:cNvSpPr txBox="1"/>
              <p:nvPr/>
            </p:nvSpPr>
            <p:spPr>
              <a:xfrm>
                <a:off x="1282487" y="3767721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67CD52-9D92-4918-8038-A1D054281013}"/>
                  </a:ext>
                </a:extLst>
              </p:cNvPr>
              <p:cNvSpPr txBox="1"/>
              <p:nvPr/>
            </p:nvSpPr>
            <p:spPr>
              <a:xfrm>
                <a:off x="1773507" y="3291479"/>
                <a:ext cx="42701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7,12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31A828-65D1-41B0-836E-AFF600B0A738}"/>
                  </a:ext>
                </a:extLst>
              </p:cNvPr>
              <p:cNvCxnSpPr>
                <a:cxnSpLocks/>
                <a:stCxn id="103" idx="3"/>
                <a:endCxn id="109" idx="1"/>
              </p:cNvCxnSpPr>
              <p:nvPr/>
            </p:nvCxnSpPr>
            <p:spPr>
              <a:xfrm>
                <a:off x="1879218" y="2364746"/>
                <a:ext cx="2096965" cy="12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8E9B4AD-55C3-4713-9332-DE4DE1E9A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522" y="1363408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65B63B1E-54BB-46E5-8E0E-E71B1B5F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8477" y="1308281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C8BB98-92C8-4DB6-BCD8-23222057460F}"/>
                  </a:ext>
                </a:extLst>
              </p:cNvPr>
              <p:cNvCxnSpPr>
                <a:cxnSpLocks/>
                <a:stCxn id="127" idx="2"/>
                <a:endCxn id="103" idx="0"/>
              </p:cNvCxnSpPr>
              <p:nvPr/>
            </p:nvCxnSpPr>
            <p:spPr>
              <a:xfrm flipH="1">
                <a:off x="1578223" y="1851383"/>
                <a:ext cx="242" cy="247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384721-6C2F-4294-9B67-D880E79EFA5F}"/>
                  </a:ext>
                </a:extLst>
              </p:cNvPr>
              <p:cNvCxnSpPr>
                <a:cxnSpLocks/>
                <a:stCxn id="128" idx="2"/>
                <a:endCxn id="109" idx="0"/>
              </p:cNvCxnSpPr>
              <p:nvPr/>
            </p:nvCxnSpPr>
            <p:spPr>
              <a:xfrm flipH="1">
                <a:off x="4277178" y="1796256"/>
                <a:ext cx="242" cy="315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ACA28-BC36-4700-8342-30A6C65A88E1}"/>
                  </a:ext>
                </a:extLst>
              </p:cNvPr>
              <p:cNvSpPr txBox="1"/>
              <p:nvPr/>
            </p:nvSpPr>
            <p:spPr>
              <a:xfrm>
                <a:off x="1911324" y="1475426"/>
                <a:ext cx="851897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133ACD-24BD-49EE-A3D5-8490F28E9F9D}"/>
                  </a:ext>
                </a:extLst>
              </p:cNvPr>
              <p:cNvSpPr txBox="1"/>
              <p:nvPr/>
            </p:nvSpPr>
            <p:spPr>
              <a:xfrm>
                <a:off x="3731320" y="33210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01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0A6A82-3077-42BA-B348-849AB88DE6F0}"/>
                  </a:ext>
                </a:extLst>
              </p:cNvPr>
              <p:cNvSpPr txBox="1"/>
              <p:nvPr/>
            </p:nvSpPr>
            <p:spPr>
              <a:xfrm>
                <a:off x="2911930" y="4244642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15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FB8AA2-1E10-475E-926B-41CDE35C828A}"/>
                  </a:ext>
                </a:extLst>
              </p:cNvPr>
              <p:cNvSpPr txBox="1"/>
              <p:nvPr/>
            </p:nvSpPr>
            <p:spPr>
              <a:xfrm>
                <a:off x="4241785" y="38199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23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8F953-0914-461F-8413-661A180747F2}"/>
                </a:ext>
              </a:extLst>
            </p:cNvPr>
            <p:cNvSpPr txBox="1"/>
            <p:nvPr/>
          </p:nvSpPr>
          <p:spPr>
            <a:xfrm>
              <a:off x="725842" y="1204801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ED3C4C-8FD1-41AC-B0CC-663DE48E22B5}"/>
                </a:ext>
              </a:extLst>
            </p:cNvPr>
            <p:cNvSpPr txBox="1"/>
            <p:nvPr/>
          </p:nvSpPr>
          <p:spPr>
            <a:xfrm>
              <a:off x="702750" y="187444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21D5C1-79D0-4D10-8458-4B38264787DA}"/>
                </a:ext>
              </a:extLst>
            </p:cNvPr>
            <p:cNvSpPr txBox="1"/>
            <p:nvPr/>
          </p:nvSpPr>
          <p:spPr>
            <a:xfrm>
              <a:off x="754701" y="2313171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54B019-BB48-4AA1-8439-AD19BA319F1A}"/>
                </a:ext>
              </a:extLst>
            </p:cNvPr>
            <p:cNvSpPr txBox="1"/>
            <p:nvPr/>
          </p:nvSpPr>
          <p:spPr>
            <a:xfrm>
              <a:off x="1721599" y="2798042"/>
              <a:ext cx="3866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7,12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B6EE34-B64C-40F8-9A8B-0E5DF15FF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7655" y="2747827"/>
              <a:ext cx="749265" cy="429979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91E122-A1C6-4C65-9940-C4F2DA6ED7A4}"/>
                </a:ext>
              </a:extLst>
            </p:cNvPr>
            <p:cNvSpPr txBox="1"/>
            <p:nvPr/>
          </p:nvSpPr>
          <p:spPr>
            <a:xfrm>
              <a:off x="1102765" y="2659495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18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3BC767-C1DE-4E69-8A1C-D5BDC729D1D1}"/>
                </a:ext>
              </a:extLst>
            </p:cNvPr>
            <p:cNvSpPr txBox="1"/>
            <p:nvPr/>
          </p:nvSpPr>
          <p:spPr>
            <a:xfrm>
              <a:off x="1546253" y="2958013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  18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69F6042-06F6-40E9-8E13-37587867FD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388" y="2870000"/>
              <a:ext cx="742048" cy="406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F12407-1D03-4FC5-90F4-02B1378F3EA2}"/>
                </a:ext>
              </a:extLst>
            </p:cNvPr>
            <p:cNvSpPr txBox="1"/>
            <p:nvPr/>
          </p:nvSpPr>
          <p:spPr>
            <a:xfrm>
              <a:off x="968141" y="2943712"/>
              <a:ext cx="7486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xl 0/1,0/2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6A0E6-B8C7-440D-B8A3-527154780C5C}"/>
                </a:ext>
              </a:extLst>
            </p:cNvPr>
            <p:cNvSpPr txBox="1"/>
            <p:nvPr/>
          </p:nvSpPr>
          <p:spPr>
            <a:xfrm>
              <a:off x="1546254" y="3295226"/>
              <a:ext cx="694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xl  0/1, 0/2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BC9634-D080-4E37-9BD7-1DCEFFB13548}"/>
                </a:ext>
              </a:extLst>
            </p:cNvPr>
            <p:cNvSpPr txBox="1"/>
            <p:nvPr/>
          </p:nvSpPr>
          <p:spPr>
            <a:xfrm>
              <a:off x="2387074" y="2844472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C87139-EFC3-4FCC-81AB-906B2515EC61}"/>
                </a:ext>
              </a:extLst>
            </p:cNvPr>
            <p:cNvCxnSpPr/>
            <p:nvPr/>
          </p:nvCxnSpPr>
          <p:spPr>
            <a:xfrm>
              <a:off x="1102765" y="2516729"/>
              <a:ext cx="212971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FC2A64-1B67-40D7-A2DE-FA19547E18C9}"/>
                </a:ext>
              </a:extLst>
            </p:cNvPr>
            <p:cNvSpPr txBox="1"/>
            <p:nvPr/>
          </p:nvSpPr>
          <p:spPr>
            <a:xfrm>
              <a:off x="2689853" y="235127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EAE5D1-2BEB-4915-AD7A-68F7C92E7FF1}"/>
                </a:ext>
              </a:extLst>
            </p:cNvPr>
            <p:cNvSpPr txBox="1"/>
            <p:nvPr/>
          </p:nvSpPr>
          <p:spPr>
            <a:xfrm>
              <a:off x="1351463" y="236547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F5EB10-FF62-4CA5-AADE-D6198038C45C}"/>
                </a:ext>
              </a:extLst>
            </p:cNvPr>
            <p:cNvSpPr txBox="1"/>
            <p:nvPr/>
          </p:nvSpPr>
          <p:spPr>
            <a:xfrm>
              <a:off x="3342768" y="230017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0D1E6F-1458-4AF7-9811-FA71E67737E4}"/>
                </a:ext>
              </a:extLst>
            </p:cNvPr>
            <p:cNvSpPr txBox="1"/>
            <p:nvPr/>
          </p:nvSpPr>
          <p:spPr>
            <a:xfrm>
              <a:off x="3360799" y="187900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6EAA8E-24AD-4840-8616-6A7355079DC7}"/>
                </a:ext>
              </a:extLst>
            </p:cNvPr>
            <p:cNvSpPr txBox="1"/>
            <p:nvPr/>
          </p:nvSpPr>
          <p:spPr>
            <a:xfrm>
              <a:off x="3415184" y="1221008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3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F2BBB9-5128-4AAF-ADEE-5CD90FA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3" y="2753375"/>
            <a:ext cx="572146" cy="51906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1DE0DA-4E44-46C1-819A-25788E57287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06241" y="2902492"/>
            <a:ext cx="597944" cy="9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5C89-CD0A-4C2B-84A4-FDD77B9999AA}"/>
              </a:ext>
            </a:extLst>
          </p:cNvPr>
          <p:cNvSpPr txBox="1"/>
          <p:nvPr/>
        </p:nvSpPr>
        <p:spPr>
          <a:xfrm>
            <a:off x="4208163" y="3250702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161 com3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F1C4946-3F4F-4FFA-9923-C9E8C762FDF8}"/>
              </a:ext>
            </a:extLst>
          </p:cNvPr>
          <p:cNvCxnSpPr>
            <a:cxnSpLocks/>
          </p:cNvCxnSpPr>
          <p:nvPr/>
        </p:nvCxnSpPr>
        <p:spPr>
          <a:xfrm flipH="1">
            <a:off x="4542768" y="3250416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97EF66-C6AC-42DA-89E2-EFC79293D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89" y="3678866"/>
            <a:ext cx="631913" cy="4540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AFCE84F-D1AF-44EF-BB8C-A2491B9AAC07}"/>
              </a:ext>
            </a:extLst>
          </p:cNvPr>
          <p:cNvSpPr txBox="1"/>
          <p:nvPr/>
        </p:nvSpPr>
        <p:spPr>
          <a:xfrm>
            <a:off x="4174589" y="421458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F3A977-B2CD-40FB-87E1-8BF08F98A2FC}"/>
              </a:ext>
            </a:extLst>
          </p:cNvPr>
          <p:cNvSpPr txBox="1"/>
          <p:nvPr/>
        </p:nvSpPr>
        <p:spPr>
          <a:xfrm>
            <a:off x="5232891" y="4086364"/>
            <a:ext cx="82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5/3</a:t>
            </a:r>
          </a:p>
          <a:p>
            <a:endParaRPr lang="en-US" sz="800" dirty="0">
              <a:latin typeface="Helvetica Neue LT Pro 45 Light" panose="020B0403020202020204" pitchFamily="34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1F8B31-0C5F-4C1C-A8DE-5C0DEAEA1D19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4276903" y="2064584"/>
            <a:ext cx="1218376" cy="68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588ED5-A775-4A43-A555-410BE4595AB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461842" y="1739325"/>
            <a:ext cx="937580" cy="11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BCDCF-D0CA-4E79-815F-ABE6A54140AE}"/>
              </a:ext>
            </a:extLst>
          </p:cNvPr>
          <p:cNvCxnSpPr>
            <a:stCxn id="36" idx="0"/>
            <a:endCxn id="41" idx="1"/>
          </p:cNvCxnSpPr>
          <p:nvPr/>
        </p:nvCxnSpPr>
        <p:spPr>
          <a:xfrm flipV="1">
            <a:off x="6949974" y="1751291"/>
            <a:ext cx="893263" cy="134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6DA56-DCD6-4201-AFC7-AA0258005847}"/>
              </a:ext>
            </a:extLst>
          </p:cNvPr>
          <p:cNvCxnSpPr>
            <a:cxnSpLocks/>
          </p:cNvCxnSpPr>
          <p:nvPr/>
        </p:nvCxnSpPr>
        <p:spPr>
          <a:xfrm flipH="1" flipV="1">
            <a:off x="5902158" y="2016982"/>
            <a:ext cx="883099" cy="1153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07C19C5-2BD5-4CC4-BE50-BB88E7BC0B6B}"/>
              </a:ext>
            </a:extLst>
          </p:cNvPr>
          <p:cNvSpPr txBox="1"/>
          <p:nvPr/>
        </p:nvSpPr>
        <p:spPr>
          <a:xfrm>
            <a:off x="2881270" y="741673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 5/12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F3452A-C04E-404F-8D81-8FF75E9C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95" y="1582838"/>
            <a:ext cx="531016" cy="48174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4D7209-AC55-4DCA-87B0-F5A67B83FE99}"/>
              </a:ext>
            </a:extLst>
          </p:cNvPr>
          <p:cNvCxnSpPr>
            <a:cxnSpLocks/>
          </p:cNvCxnSpPr>
          <p:nvPr/>
        </p:nvCxnSpPr>
        <p:spPr>
          <a:xfrm>
            <a:off x="4226455" y="1173676"/>
            <a:ext cx="0" cy="38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18C553-3463-4DD8-9936-0CEB1B65D355}"/>
              </a:ext>
            </a:extLst>
          </p:cNvPr>
          <p:cNvSpPr txBox="1"/>
          <p:nvPr/>
        </p:nvSpPr>
        <p:spPr>
          <a:xfrm>
            <a:off x="4380282" y="1455935"/>
            <a:ext cx="768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.162 com1</a:t>
            </a:r>
          </a:p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(EMX4)</a:t>
            </a:r>
          </a:p>
          <a:p>
            <a:pPr algn="ctr"/>
            <a:endParaRPr lang="en-US" sz="900" b="1" dirty="0">
              <a:solidFill>
                <a:schemeClr val="accent3"/>
              </a:solidFill>
              <a:latin typeface="Helvetica Neue LT Pro 45 Light" panose="020B0403020202020204" pitchFamily="34" charset="77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61F3DDA-FE9B-48E0-BDC1-6D2BC0B9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95" y="719597"/>
            <a:ext cx="631913" cy="45406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374D54B-5382-4591-82C1-B915534F6DE9}"/>
              </a:ext>
            </a:extLst>
          </p:cNvPr>
          <p:cNvSpPr txBox="1"/>
          <p:nvPr/>
        </p:nvSpPr>
        <p:spPr>
          <a:xfrm>
            <a:off x="4539200" y="326808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CA8D8B-1637-4E12-A9F8-25ADC44FE137}"/>
              </a:ext>
            </a:extLst>
          </p:cNvPr>
          <p:cNvSpPr txBox="1"/>
          <p:nvPr/>
        </p:nvSpPr>
        <p:spPr>
          <a:xfrm>
            <a:off x="5601463" y="324305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7BAE6B-4ACA-404B-B8F4-92077FEDDCAC}"/>
              </a:ext>
            </a:extLst>
          </p:cNvPr>
          <p:cNvSpPr txBox="1"/>
          <p:nvPr/>
        </p:nvSpPr>
        <p:spPr>
          <a:xfrm>
            <a:off x="4735829" y="304395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15,2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5D2C26-29F5-4DAA-B861-D9E5499CCF50}"/>
              </a:ext>
            </a:extLst>
          </p:cNvPr>
          <p:cNvSpPr txBox="1"/>
          <p:nvPr/>
        </p:nvSpPr>
        <p:spPr>
          <a:xfrm>
            <a:off x="5156669" y="304617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11,2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C047215-F92A-4296-828A-BBB480CB5410}"/>
              </a:ext>
            </a:extLst>
          </p:cNvPr>
          <p:cNvCxnSpPr>
            <a:cxnSpLocks/>
          </p:cNvCxnSpPr>
          <p:nvPr/>
        </p:nvCxnSpPr>
        <p:spPr>
          <a:xfrm flipH="1">
            <a:off x="4830163" y="2857932"/>
            <a:ext cx="607500" cy="3745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78872-30A3-4865-AB43-E6B59DEF39C4}"/>
              </a:ext>
            </a:extLst>
          </p:cNvPr>
          <p:cNvSpPr txBox="1"/>
          <p:nvPr/>
        </p:nvSpPr>
        <p:spPr>
          <a:xfrm>
            <a:off x="4735829" y="2712093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04931E-838F-428F-955D-80CD2710A766}"/>
              </a:ext>
            </a:extLst>
          </p:cNvPr>
          <p:cNvSpPr txBox="1"/>
          <p:nvPr/>
        </p:nvSpPr>
        <p:spPr>
          <a:xfrm>
            <a:off x="5034126" y="27120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A00FA6-7FA5-4B4C-BF7F-FDC783FCB85A}"/>
              </a:ext>
            </a:extLst>
          </p:cNvPr>
          <p:cNvSpPr txBox="1"/>
          <p:nvPr/>
        </p:nvSpPr>
        <p:spPr>
          <a:xfrm>
            <a:off x="3907406" y="30828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A51C8-B7B0-42C9-BA98-B92385F35C6D}"/>
              </a:ext>
            </a:extLst>
          </p:cNvPr>
          <p:cNvSpPr txBox="1"/>
          <p:nvPr/>
        </p:nvSpPr>
        <p:spPr>
          <a:xfrm>
            <a:off x="4955917" y="25151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0029CE-0C2D-4DBB-AC36-3332627A1B79}"/>
              </a:ext>
            </a:extLst>
          </p:cNvPr>
          <p:cNvSpPr txBox="1"/>
          <p:nvPr/>
        </p:nvSpPr>
        <p:spPr>
          <a:xfrm>
            <a:off x="929964" y="204420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CF2A8-1F79-42C9-803C-5BEECB225E89}"/>
              </a:ext>
            </a:extLst>
          </p:cNvPr>
          <p:cNvSpPr txBox="1"/>
          <p:nvPr/>
        </p:nvSpPr>
        <p:spPr>
          <a:xfrm>
            <a:off x="975310" y="176010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0F514-4154-43AC-942E-D012AF19901E}"/>
              </a:ext>
            </a:extLst>
          </p:cNvPr>
          <p:cNvSpPr txBox="1"/>
          <p:nvPr/>
        </p:nvSpPr>
        <p:spPr>
          <a:xfrm>
            <a:off x="2547454" y="17871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783B7D-C590-4213-9023-8034BDC7BEE4}"/>
              </a:ext>
            </a:extLst>
          </p:cNvPr>
          <p:cNvSpPr txBox="1"/>
          <p:nvPr/>
        </p:nvSpPr>
        <p:spPr>
          <a:xfrm>
            <a:off x="608682" y="34165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5D6D71-594F-43B3-9DE7-4449CD2DCE2A}"/>
              </a:ext>
            </a:extLst>
          </p:cNvPr>
          <p:cNvCxnSpPr/>
          <p:nvPr/>
        </p:nvCxnSpPr>
        <p:spPr>
          <a:xfrm>
            <a:off x="895678" y="2044203"/>
            <a:ext cx="4599601" cy="74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59F0B-C32F-4ADD-A02D-1BD2BFDAAB61}"/>
              </a:ext>
            </a:extLst>
          </p:cNvPr>
          <p:cNvCxnSpPr>
            <a:endCxn id="124" idx="3"/>
          </p:cNvCxnSpPr>
          <p:nvPr/>
        </p:nvCxnSpPr>
        <p:spPr>
          <a:xfrm flipH="1">
            <a:off x="742967" y="2988812"/>
            <a:ext cx="3431000" cy="370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5A9C9-4698-4C74-9759-495F5FC1D1B9}"/>
              </a:ext>
            </a:extLst>
          </p:cNvPr>
          <p:cNvCxnSpPr/>
          <p:nvPr/>
        </p:nvCxnSpPr>
        <p:spPr>
          <a:xfrm>
            <a:off x="826382" y="2173449"/>
            <a:ext cx="2195569" cy="652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3BBF8-E3F2-4B8E-A39B-EC425530D060}"/>
              </a:ext>
            </a:extLst>
          </p:cNvPr>
          <p:cNvSpPr txBox="1"/>
          <p:nvPr/>
        </p:nvSpPr>
        <p:spPr>
          <a:xfrm>
            <a:off x="754850" y="2196591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5085F1-A825-45B9-A0F0-A6BB46D2B9CB}"/>
              </a:ext>
            </a:extLst>
          </p:cNvPr>
          <p:cNvSpPr txBox="1"/>
          <p:nvPr/>
        </p:nvSpPr>
        <p:spPr>
          <a:xfrm>
            <a:off x="2824829" y="2588689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7DBD6F-07B6-4275-819C-8AA0EAAE7CCB}"/>
              </a:ext>
            </a:extLst>
          </p:cNvPr>
          <p:cNvCxnSpPr>
            <a:cxnSpLocks/>
          </p:cNvCxnSpPr>
          <p:nvPr/>
        </p:nvCxnSpPr>
        <p:spPr>
          <a:xfrm flipH="1" flipV="1">
            <a:off x="5948023" y="1903048"/>
            <a:ext cx="2023504" cy="91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44285B-4908-4072-81D5-05EC38D8EC47}"/>
              </a:ext>
            </a:extLst>
          </p:cNvPr>
          <p:cNvSpPr txBox="1"/>
          <p:nvPr/>
        </p:nvSpPr>
        <p:spPr>
          <a:xfrm>
            <a:off x="5516074" y="246249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51D89-BA68-4D84-85A6-32F956F1F7F1}"/>
              </a:ext>
            </a:extLst>
          </p:cNvPr>
          <p:cNvSpPr txBox="1"/>
          <p:nvPr/>
        </p:nvSpPr>
        <p:spPr>
          <a:xfrm>
            <a:off x="5465270" y="21274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2545A1-201C-4514-BA60-09721B7B44FB}"/>
              </a:ext>
            </a:extLst>
          </p:cNvPr>
          <p:cNvSpPr txBox="1"/>
          <p:nvPr/>
        </p:nvSpPr>
        <p:spPr>
          <a:xfrm>
            <a:off x="4499428" y="18003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A76093-409E-42BA-8CA6-F3FCC8EB4A5D}"/>
              </a:ext>
            </a:extLst>
          </p:cNvPr>
          <p:cNvSpPr txBox="1"/>
          <p:nvPr/>
        </p:nvSpPr>
        <p:spPr>
          <a:xfrm>
            <a:off x="5122473" y="180752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AF4A12-89D8-4A4E-B7BD-96B88C914588}"/>
              </a:ext>
            </a:extLst>
          </p:cNvPr>
          <p:cNvSpPr txBox="1"/>
          <p:nvPr/>
        </p:nvSpPr>
        <p:spPr>
          <a:xfrm>
            <a:off x="4389159" y="19928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EEE3B67-331F-4CAE-ADE0-6EC24CF53D9C}"/>
              </a:ext>
            </a:extLst>
          </p:cNvPr>
          <p:cNvSpPr txBox="1"/>
          <p:nvPr/>
        </p:nvSpPr>
        <p:spPr>
          <a:xfrm>
            <a:off x="5187215" y="24735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F76F4-A9E1-490D-9DBC-4F3048A7B3D3}"/>
              </a:ext>
            </a:extLst>
          </p:cNvPr>
          <p:cNvSpPr txBox="1"/>
          <p:nvPr/>
        </p:nvSpPr>
        <p:spPr>
          <a:xfrm>
            <a:off x="5930437" y="29011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6DC472-155D-4186-BB0D-5A99F120C6FC}"/>
              </a:ext>
            </a:extLst>
          </p:cNvPr>
          <p:cNvSpPr txBox="1"/>
          <p:nvPr/>
        </p:nvSpPr>
        <p:spPr>
          <a:xfrm>
            <a:off x="6458408" y="32638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1998CC-FD79-49AC-9C9D-7FAD0D5DAF10}"/>
              </a:ext>
            </a:extLst>
          </p:cNvPr>
          <p:cNvSpPr txBox="1"/>
          <p:nvPr/>
        </p:nvSpPr>
        <p:spPr>
          <a:xfrm>
            <a:off x="7176911" y="32563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96914-9F55-4078-BDD8-A64BB07FDC62}"/>
              </a:ext>
            </a:extLst>
          </p:cNvPr>
          <p:cNvSpPr txBox="1"/>
          <p:nvPr/>
        </p:nvSpPr>
        <p:spPr>
          <a:xfrm>
            <a:off x="7619592" y="29218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E3F993-D473-4404-8972-4A113E4EFDA6}"/>
              </a:ext>
            </a:extLst>
          </p:cNvPr>
          <p:cNvSpPr txBox="1"/>
          <p:nvPr/>
        </p:nvSpPr>
        <p:spPr>
          <a:xfrm>
            <a:off x="6626208" y="28921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2FED13C-30A5-4354-B6D3-55BDAC7D6DBB}"/>
              </a:ext>
            </a:extLst>
          </p:cNvPr>
          <p:cNvSpPr txBox="1"/>
          <p:nvPr/>
        </p:nvSpPr>
        <p:spPr>
          <a:xfrm>
            <a:off x="5919143" y="20121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7D9E7-6728-4E5C-B3EC-433BDDEAF17F}"/>
              </a:ext>
            </a:extLst>
          </p:cNvPr>
          <p:cNvSpPr txBox="1"/>
          <p:nvPr/>
        </p:nvSpPr>
        <p:spPr>
          <a:xfrm>
            <a:off x="6979545" y="2955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9735BB-D389-4A14-B63E-B985A7C8DEBC}"/>
              </a:ext>
            </a:extLst>
          </p:cNvPr>
          <p:cNvSpPr txBox="1"/>
          <p:nvPr/>
        </p:nvSpPr>
        <p:spPr>
          <a:xfrm>
            <a:off x="7637167" y="20323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66D8D4-45DD-4216-9736-8299313DE86C}"/>
              </a:ext>
            </a:extLst>
          </p:cNvPr>
          <p:cNvSpPr txBox="1"/>
          <p:nvPr/>
        </p:nvSpPr>
        <p:spPr>
          <a:xfrm>
            <a:off x="7582262" y="269370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64917C7-EEEC-4938-B4E6-071A858D27D1}"/>
              </a:ext>
            </a:extLst>
          </p:cNvPr>
          <p:cNvSpPr txBox="1"/>
          <p:nvPr/>
        </p:nvSpPr>
        <p:spPr>
          <a:xfrm>
            <a:off x="6141010" y="189209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7EF2138-AA1A-48F7-A329-AD01430550D8}"/>
              </a:ext>
            </a:extLst>
          </p:cNvPr>
          <p:cNvSpPr txBox="1"/>
          <p:nvPr/>
        </p:nvSpPr>
        <p:spPr>
          <a:xfrm>
            <a:off x="5979127" y="167625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488967-39B4-45B0-8EE3-2CF9D12358CA}"/>
              </a:ext>
            </a:extLst>
          </p:cNvPr>
          <p:cNvSpPr txBox="1"/>
          <p:nvPr/>
        </p:nvSpPr>
        <p:spPr>
          <a:xfrm>
            <a:off x="7520223" y="169980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683C85-BEBC-4701-B97A-ABDD7B277A9D}"/>
              </a:ext>
            </a:extLst>
          </p:cNvPr>
          <p:cNvSpPr txBox="1"/>
          <p:nvPr/>
        </p:nvSpPr>
        <p:spPr>
          <a:xfrm>
            <a:off x="7786926" y="2077260"/>
            <a:ext cx="33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723C299-9242-40AF-BB8E-FD2131552BA3}"/>
              </a:ext>
            </a:extLst>
          </p:cNvPr>
          <p:cNvSpPr txBox="1"/>
          <p:nvPr/>
        </p:nvSpPr>
        <p:spPr>
          <a:xfrm>
            <a:off x="8175002" y="209986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48494A-3A07-4CA2-BF96-60C63A7F9E06}"/>
              </a:ext>
            </a:extLst>
          </p:cNvPr>
          <p:cNvSpPr txBox="1"/>
          <p:nvPr/>
        </p:nvSpPr>
        <p:spPr>
          <a:xfrm>
            <a:off x="8103692" y="252035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C19326-F718-4563-9E17-D026D2245D5A}"/>
              </a:ext>
            </a:extLst>
          </p:cNvPr>
          <p:cNvSpPr txBox="1"/>
          <p:nvPr/>
        </p:nvSpPr>
        <p:spPr>
          <a:xfrm>
            <a:off x="7792882" y="2414552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E77B98-3D4B-44E3-B386-39CA1D4BE5B8}"/>
              </a:ext>
            </a:extLst>
          </p:cNvPr>
          <p:cNvSpPr txBox="1"/>
          <p:nvPr/>
        </p:nvSpPr>
        <p:spPr>
          <a:xfrm>
            <a:off x="5947866" y="715569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CC0ACED-8507-4BC4-B913-4E80D0427C3D}"/>
              </a:ext>
            </a:extLst>
          </p:cNvPr>
          <p:cNvSpPr txBox="1"/>
          <p:nvPr/>
        </p:nvSpPr>
        <p:spPr>
          <a:xfrm>
            <a:off x="8396493" y="835720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E4DF47-B54F-4E78-8697-569B76B21175}"/>
              </a:ext>
            </a:extLst>
          </p:cNvPr>
          <p:cNvSpPr txBox="1"/>
          <p:nvPr/>
        </p:nvSpPr>
        <p:spPr>
          <a:xfrm>
            <a:off x="6652964" y="4558622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A8FC2E-9C3C-44FA-A0B7-467744C510B3}"/>
              </a:ext>
            </a:extLst>
          </p:cNvPr>
          <p:cNvSpPr txBox="1"/>
          <p:nvPr/>
        </p:nvSpPr>
        <p:spPr>
          <a:xfrm>
            <a:off x="8043078" y="414354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A2B678A-551D-4784-843C-63A049271A3D}"/>
              </a:ext>
            </a:extLst>
          </p:cNvPr>
          <p:cNvSpPr txBox="1"/>
          <p:nvPr/>
        </p:nvSpPr>
        <p:spPr>
          <a:xfrm>
            <a:off x="5391832" y="14176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9EBF84-7DF4-412A-BF9E-3FC13ED76C07}"/>
              </a:ext>
            </a:extLst>
          </p:cNvPr>
          <p:cNvSpPr txBox="1"/>
          <p:nvPr/>
        </p:nvSpPr>
        <p:spPr>
          <a:xfrm>
            <a:off x="8100687" y="141667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2221F2-289F-4CE8-A338-23B108C3C981}"/>
              </a:ext>
            </a:extLst>
          </p:cNvPr>
          <p:cNvSpPr txBox="1"/>
          <p:nvPr/>
        </p:nvSpPr>
        <p:spPr>
          <a:xfrm>
            <a:off x="8061726" y="322414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9C4BB-0831-4BB7-95BC-66ADF4FDE666}"/>
              </a:ext>
            </a:extLst>
          </p:cNvPr>
          <p:cNvSpPr txBox="1"/>
          <p:nvPr/>
        </p:nvSpPr>
        <p:spPr>
          <a:xfrm>
            <a:off x="6659693" y="36632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1977F5E0-7673-4BA8-ABE1-C45084B1D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6" y="577786"/>
            <a:ext cx="545082" cy="5149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539AAA8-93F7-4C25-9757-9FBFA031B402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7339778" y="835281"/>
            <a:ext cx="522188" cy="709220"/>
          </a:xfrm>
          <a:prstGeom prst="line">
            <a:avLst/>
          </a:prstGeom>
          <a:ln>
            <a:solidFill>
              <a:srgbClr val="1DA6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CFB02D-77E4-4448-ACAD-2CC88157006F}"/>
              </a:ext>
            </a:extLst>
          </p:cNvPr>
          <p:cNvCxnSpPr>
            <a:cxnSpLocks/>
            <a:stCxn id="198" idx="3"/>
            <a:endCxn id="194" idx="3"/>
          </p:cNvCxnSpPr>
          <p:nvPr/>
        </p:nvCxnSpPr>
        <p:spPr>
          <a:xfrm flipV="1">
            <a:off x="5691914" y="823291"/>
            <a:ext cx="1085025" cy="702129"/>
          </a:xfrm>
          <a:prstGeom prst="line">
            <a:avLst/>
          </a:prstGeom>
          <a:ln>
            <a:solidFill>
              <a:srgbClr val="1DA6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ABF4315-EFEA-4ADA-9FB1-F1D2284ECD77}"/>
              </a:ext>
            </a:extLst>
          </p:cNvPr>
          <p:cNvSpPr txBox="1"/>
          <p:nvPr/>
        </p:nvSpPr>
        <p:spPr>
          <a:xfrm>
            <a:off x="6694485" y="178947"/>
            <a:ext cx="70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Alpha</a:t>
            </a:r>
          </a:p>
          <a:p>
            <a:r>
              <a:rPr lang="en-US" sz="800" dirty="0">
                <a:highlight>
                  <a:srgbClr val="00FF00"/>
                </a:highlight>
              </a:rPr>
              <a:t>195 com4</a:t>
            </a:r>
          </a:p>
        </p:txBody>
      </p:sp>
    </p:spTree>
    <p:extLst>
      <p:ext uri="{BB962C8B-B14F-4D97-AF65-F5344CB8AC3E}">
        <p14:creationId xmlns:p14="http://schemas.microsoft.com/office/powerpoint/2010/main" val="195850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7" y="314377"/>
            <a:ext cx="8426450" cy="660620"/>
          </a:xfrm>
        </p:spPr>
        <p:txBody>
          <a:bodyPr/>
          <a:lstStyle/>
          <a:p>
            <a:r>
              <a:rPr lang="en-US" dirty="0"/>
              <a:t>Updated Topology Changes – </a:t>
            </a:r>
            <a:r>
              <a:rPr lang="en-US"/>
              <a:t>Current Topology 22-Apr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5D3DA-8242-41C2-88EA-E1824B2CE3C4}"/>
              </a:ext>
            </a:extLst>
          </p:cNvPr>
          <p:cNvGrpSpPr/>
          <p:nvPr/>
        </p:nvGrpSpPr>
        <p:grpSpPr>
          <a:xfrm>
            <a:off x="5299356" y="715570"/>
            <a:ext cx="3132599" cy="3753339"/>
            <a:chOff x="1166714" y="1308281"/>
            <a:chExt cx="3459649" cy="38732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5FE6EF-EF40-4E28-BD46-ACDE25AE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91" y="4693564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D804F7-B148-48B0-8E55-4CDD2673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89" y="330621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6EEEC-B1C2-4696-8110-84EDC9C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28" y="2099024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E327E0-F336-46B0-952E-941C899E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33" y="3768306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90FDFA-8CC6-4E5D-8960-045B5E08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4" y="330454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AFFB37-EFB7-4238-A0FC-A5F1E3796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888" y="3454220"/>
              <a:ext cx="698556" cy="4637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DB0038-AD13-4E0C-A3E0-0EAD15A29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944" y="3436038"/>
              <a:ext cx="827489" cy="4620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B7CE02-8902-444B-A46A-C59B0E5AB763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575717" y="2630468"/>
              <a:ext cx="2506" cy="6757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C9462A-DCB0-4B67-8BC7-F9C4CF321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183" y="2111372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2790C9-605C-458D-A6B4-9CA5B7023765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2989661" y="4286035"/>
              <a:ext cx="1873" cy="407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28FE6C-127F-40E7-A9CE-78D2748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89" y="4264117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E02C8-3AF5-41C4-8360-75C54002C56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70932" y="3794124"/>
              <a:ext cx="5262" cy="469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0DD142-6E28-4B6A-9341-49261BFD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14" y="4255695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C5F0E3-4906-4560-ABED-0C691823183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515657" y="3785702"/>
              <a:ext cx="5262" cy="469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38623-FAA0-49DA-8887-52D4C6019DD3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>
              <a:off x="1879218" y="2364746"/>
              <a:ext cx="2096965" cy="123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EF206A-3671-40EB-8F90-2467DEEF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522" y="1363408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43A4F23-BE27-4F75-B447-2F6DC3EF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77" y="1308281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0F874-45B5-4604-9C1F-5441A177F3C3}"/>
                </a:ext>
              </a:extLst>
            </p:cNvPr>
            <p:cNvCxnSpPr>
              <a:cxnSpLocks/>
              <a:stCxn id="59" idx="2"/>
              <a:endCxn id="35" idx="0"/>
            </p:cNvCxnSpPr>
            <p:nvPr/>
          </p:nvCxnSpPr>
          <p:spPr>
            <a:xfrm flipH="1">
              <a:off x="1578223" y="1851383"/>
              <a:ext cx="242" cy="24764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EA3ED2-B15D-4DE2-87DA-5B48DF9FC779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 flipH="1">
              <a:off x="4277178" y="1796256"/>
              <a:ext cx="242" cy="3151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8321B8-0CD4-4B69-9751-9696EB7BED02}"/>
              </a:ext>
            </a:extLst>
          </p:cNvPr>
          <p:cNvSpPr txBox="1"/>
          <p:nvPr/>
        </p:nvSpPr>
        <p:spPr>
          <a:xfrm>
            <a:off x="5872722" y="1388206"/>
            <a:ext cx="6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DELTA_AX</a:t>
            </a:r>
          </a:p>
          <a:p>
            <a:r>
              <a:rPr lang="en-US" sz="800" dirty="0"/>
              <a:t>48 com1</a:t>
            </a:r>
            <a:endParaRPr lang="en-IN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26C37-A4F9-47B9-9BB8-3DD9198ACE44}"/>
              </a:ext>
            </a:extLst>
          </p:cNvPr>
          <p:cNvSpPr txBox="1"/>
          <p:nvPr/>
        </p:nvSpPr>
        <p:spPr>
          <a:xfrm>
            <a:off x="8353132" y="1668918"/>
            <a:ext cx="70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highlight>
                  <a:srgbClr val="00FF00"/>
                </a:highlight>
              </a:rPr>
              <a:t>EdgecoreAX</a:t>
            </a:r>
            <a:r>
              <a:rPr lang="en-US" sz="800" dirty="0">
                <a:highlight>
                  <a:srgbClr val="00FF00"/>
                </a:highlight>
              </a:rPr>
              <a:t> 47 </a:t>
            </a:r>
            <a:r>
              <a:rPr lang="en-US" sz="800" dirty="0"/>
              <a:t>com3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FD72-E843-47E6-9330-5F1698F1C76E}"/>
              </a:ext>
            </a:extLst>
          </p:cNvPr>
          <p:cNvSpPr txBox="1"/>
          <p:nvPr/>
        </p:nvSpPr>
        <p:spPr>
          <a:xfrm>
            <a:off x="5263127" y="3231471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162 com3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0E11CC-5C14-4E7C-9A32-3D3E409C039C}"/>
              </a:ext>
            </a:extLst>
          </p:cNvPr>
          <p:cNvSpPr txBox="1"/>
          <p:nvPr/>
        </p:nvSpPr>
        <p:spPr>
          <a:xfrm>
            <a:off x="7010551" y="3586580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195com1</a:t>
            </a:r>
            <a:endParaRPr lang="en-IN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1F14FD-3C62-4865-A569-2D6C12BB095D}"/>
              </a:ext>
            </a:extLst>
          </p:cNvPr>
          <p:cNvSpPr txBox="1"/>
          <p:nvPr/>
        </p:nvSpPr>
        <p:spPr>
          <a:xfrm>
            <a:off x="8175003" y="3206320"/>
            <a:ext cx="62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195com2</a:t>
            </a:r>
            <a:endParaRPr lang="en-IN" sz="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295E49-3B07-4D14-A456-57687481F3DD}"/>
              </a:ext>
            </a:extLst>
          </p:cNvPr>
          <p:cNvCxnSpPr>
            <a:cxnSpLocks/>
          </p:cNvCxnSpPr>
          <p:nvPr/>
        </p:nvCxnSpPr>
        <p:spPr>
          <a:xfrm flipV="1">
            <a:off x="8061727" y="2010450"/>
            <a:ext cx="2269" cy="6157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449074-0133-4932-AD4F-E9B2C5D1F25C}"/>
              </a:ext>
            </a:extLst>
          </p:cNvPr>
          <p:cNvGrpSpPr/>
          <p:nvPr/>
        </p:nvGrpSpPr>
        <p:grpSpPr>
          <a:xfrm>
            <a:off x="338057" y="963345"/>
            <a:ext cx="3466971" cy="3863808"/>
            <a:chOff x="576423" y="634027"/>
            <a:chExt cx="3466971" cy="386380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C2DF25-1C5F-43C2-A1B1-137124C18A77}"/>
                </a:ext>
              </a:extLst>
            </p:cNvPr>
            <p:cNvGrpSpPr/>
            <p:nvPr/>
          </p:nvGrpSpPr>
          <p:grpSpPr>
            <a:xfrm>
              <a:off x="576423" y="634027"/>
              <a:ext cx="3466971" cy="3863808"/>
              <a:chOff x="1166714" y="1308281"/>
              <a:chExt cx="3828930" cy="4152407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27EC31F-C490-4E81-BDCB-FD2464F85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489" y="3306211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71688A8-EF69-44B1-8E65-818EA818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228" y="2099024"/>
                <a:ext cx="601990" cy="53144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3A80376-692D-4AFC-9E4D-3D271962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1444" y="3304541"/>
                <a:ext cx="586455" cy="517729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9E9DD33-235D-4134-B800-907BFC9F35D6}"/>
                  </a:ext>
                </a:extLst>
              </p:cNvPr>
              <p:cNvCxnSpPr>
                <a:cxnSpLocks/>
                <a:stCxn id="102" idx="0"/>
                <a:endCxn id="103" idx="2"/>
              </p:cNvCxnSpPr>
              <p:nvPr/>
            </p:nvCxnSpPr>
            <p:spPr>
              <a:xfrm flipV="1">
                <a:off x="1575717" y="2630468"/>
                <a:ext cx="2506" cy="67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254437F-A080-4BF7-9AF3-9D58E1627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183" y="2111372"/>
                <a:ext cx="601990" cy="531444"/>
              </a:xfrm>
              <a:prstGeom prst="rect">
                <a:avLst/>
              </a:pr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DEF712-27C5-47AA-99BE-5AD4B3E3F477}"/>
                  </a:ext>
                </a:extLst>
              </p:cNvPr>
              <p:cNvCxnSpPr>
                <a:cxnSpLocks/>
                <a:stCxn id="105" idx="0"/>
                <a:endCxn id="109" idx="2"/>
              </p:cNvCxnSpPr>
              <p:nvPr/>
            </p:nvCxnSpPr>
            <p:spPr>
              <a:xfrm flipV="1">
                <a:off x="4274672" y="2642816"/>
                <a:ext cx="2506" cy="661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6EC9AB-CD77-440A-9F15-91980B7FAD6B}"/>
                  </a:ext>
                </a:extLst>
              </p:cNvPr>
              <p:cNvSpPr txBox="1"/>
              <p:nvPr/>
            </p:nvSpPr>
            <p:spPr>
              <a:xfrm>
                <a:off x="1497439" y="2836712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com1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(EAX1)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343B79-C68B-42E8-B27F-F71C31A719B0}"/>
                  </a:ext>
                </a:extLst>
              </p:cNvPr>
              <p:cNvSpPr txBox="1"/>
              <p:nvPr/>
            </p:nvSpPr>
            <p:spPr>
              <a:xfrm>
                <a:off x="3058207" y="4288264"/>
                <a:ext cx="204017" cy="248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900" b="1" dirty="0">
                  <a:highlight>
                    <a:srgbClr val="00FF00"/>
                  </a:highlight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628D5D5-B566-4D77-BADA-ED1CE15FD33A}"/>
                  </a:ext>
                </a:extLst>
              </p:cNvPr>
              <p:cNvSpPr txBox="1"/>
              <p:nvPr/>
            </p:nvSpPr>
            <p:spPr>
              <a:xfrm>
                <a:off x="3487185" y="2761354"/>
                <a:ext cx="926252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0.162 com2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(EMX3)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8CADB4-8831-4AC7-991E-3EFE9F2D2115}"/>
                  </a:ext>
                </a:extLst>
              </p:cNvPr>
              <p:cNvSpPr txBox="1"/>
              <p:nvPr/>
            </p:nvSpPr>
            <p:spPr>
              <a:xfrm>
                <a:off x="1854654" y="1865317"/>
                <a:ext cx="820031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.161 com1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(EMX1)</a:t>
                </a:r>
              </a:p>
              <a:p>
                <a:pPr algn="ctr"/>
                <a:endParaRPr lang="en-US" sz="900" b="1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6B36D1-F688-4170-8A1D-BABFC709C2D6}"/>
                  </a:ext>
                </a:extLst>
              </p:cNvPr>
              <p:cNvSpPr txBox="1"/>
              <p:nvPr/>
            </p:nvSpPr>
            <p:spPr>
              <a:xfrm>
                <a:off x="3214368" y="1883206"/>
                <a:ext cx="749218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.47 com2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(EMX2)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1B4A26-6B73-437F-9CC5-E8A16BC0DC6D}"/>
                  </a:ext>
                </a:extLst>
              </p:cNvPr>
              <p:cNvSpPr txBox="1"/>
              <p:nvPr/>
            </p:nvSpPr>
            <p:spPr>
              <a:xfrm>
                <a:off x="2798742" y="5229152"/>
                <a:ext cx="20401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800" dirty="0">
                  <a:latin typeface="Helvetica Neue LT Pro 45 Light" panose="020B0403020202020204" pitchFamily="34" charset="77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916B94E-28B6-477F-9AAF-27E96D955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989" y="4264117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46CF59-B640-4E2C-BB5D-65C9C329336A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 flipH="1">
                <a:off x="4270932" y="3794124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0DF583-DCA1-437C-9E04-81C3F75F2E22}"/>
                  </a:ext>
                </a:extLst>
              </p:cNvPr>
              <p:cNvSpPr txBox="1"/>
              <p:nvPr/>
            </p:nvSpPr>
            <p:spPr>
              <a:xfrm>
                <a:off x="4080014" y="4782598"/>
                <a:ext cx="91563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5/11</a:t>
                </a: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11B3FED-437B-44C1-A5D2-DFE57813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14" y="425569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AE3301B-B291-4CEA-B03E-1AA682333035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1515657" y="3785702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E0EAB2-4CF8-4572-BCC4-D1EC2250DE68}"/>
                  </a:ext>
                </a:extLst>
              </p:cNvPr>
              <p:cNvSpPr txBox="1"/>
              <p:nvPr/>
            </p:nvSpPr>
            <p:spPr>
              <a:xfrm>
                <a:off x="1324738" y="4774176"/>
                <a:ext cx="915630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A927D14-8CDE-480B-822A-FECA18E1CCDF}"/>
                  </a:ext>
                </a:extLst>
              </p:cNvPr>
              <p:cNvSpPr txBox="1"/>
              <p:nvPr/>
            </p:nvSpPr>
            <p:spPr>
              <a:xfrm>
                <a:off x="1282487" y="3767721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67CD52-9D92-4918-8038-A1D054281013}"/>
                  </a:ext>
                </a:extLst>
              </p:cNvPr>
              <p:cNvSpPr txBox="1"/>
              <p:nvPr/>
            </p:nvSpPr>
            <p:spPr>
              <a:xfrm>
                <a:off x="1773507" y="3291480"/>
                <a:ext cx="42701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>
                  <a:latin typeface="Helvetica Neue LT Pro 45 Light" panose="020B0403020202020204" pitchFamily="34" charset="77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31A828-65D1-41B0-836E-AFF600B0A738}"/>
                  </a:ext>
                </a:extLst>
              </p:cNvPr>
              <p:cNvCxnSpPr>
                <a:cxnSpLocks/>
                <a:stCxn id="103" idx="3"/>
                <a:endCxn id="109" idx="1"/>
              </p:cNvCxnSpPr>
              <p:nvPr/>
            </p:nvCxnSpPr>
            <p:spPr>
              <a:xfrm>
                <a:off x="1879218" y="2364746"/>
                <a:ext cx="2096965" cy="12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8E9B4AD-55C3-4713-9332-DE4DE1E9A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522" y="1363408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65B63B1E-54BB-46E5-8E0E-E71B1B5F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8477" y="1308281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C8BB98-92C8-4DB6-BCD8-23222057460F}"/>
                  </a:ext>
                </a:extLst>
              </p:cNvPr>
              <p:cNvCxnSpPr>
                <a:cxnSpLocks/>
                <a:stCxn id="127" idx="2"/>
                <a:endCxn id="103" idx="0"/>
              </p:cNvCxnSpPr>
              <p:nvPr/>
            </p:nvCxnSpPr>
            <p:spPr>
              <a:xfrm flipH="1">
                <a:off x="1578223" y="1851383"/>
                <a:ext cx="242" cy="247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384721-6C2F-4294-9B67-D880E79EFA5F}"/>
                  </a:ext>
                </a:extLst>
              </p:cNvPr>
              <p:cNvCxnSpPr>
                <a:cxnSpLocks/>
                <a:stCxn id="128" idx="2"/>
                <a:endCxn id="109" idx="0"/>
              </p:cNvCxnSpPr>
              <p:nvPr/>
            </p:nvCxnSpPr>
            <p:spPr>
              <a:xfrm flipH="1">
                <a:off x="4277178" y="1796256"/>
                <a:ext cx="242" cy="315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ACA28-BC36-4700-8342-30A6C65A88E1}"/>
                  </a:ext>
                </a:extLst>
              </p:cNvPr>
              <p:cNvSpPr txBox="1"/>
              <p:nvPr/>
            </p:nvSpPr>
            <p:spPr>
              <a:xfrm>
                <a:off x="1911324" y="1475426"/>
                <a:ext cx="851897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133ACD-24BD-49EE-A3D5-8490F28E9F9D}"/>
                  </a:ext>
                </a:extLst>
              </p:cNvPr>
              <p:cNvSpPr txBox="1"/>
              <p:nvPr/>
            </p:nvSpPr>
            <p:spPr>
              <a:xfrm>
                <a:off x="3582079" y="3348945"/>
                <a:ext cx="42701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highlight>
                      <a:srgbClr val="FFFF00"/>
                    </a:highlight>
                    <a:latin typeface="Helvetica Neue LT Pro 45 Light" panose="020B0403020202020204" pitchFamily="34" charset="77"/>
                  </a:rPr>
                  <a:t>09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FB8AA2-1E10-475E-926B-41CDE35C828A}"/>
                  </a:ext>
                </a:extLst>
              </p:cNvPr>
              <p:cNvSpPr txBox="1"/>
              <p:nvPr/>
            </p:nvSpPr>
            <p:spPr>
              <a:xfrm>
                <a:off x="4241785" y="38199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23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8F953-0914-461F-8413-661A180747F2}"/>
                </a:ext>
              </a:extLst>
            </p:cNvPr>
            <p:cNvSpPr txBox="1"/>
            <p:nvPr/>
          </p:nvSpPr>
          <p:spPr>
            <a:xfrm>
              <a:off x="725843" y="1204801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ED3C4C-8FD1-41AC-B0CC-663DE48E22B5}"/>
                </a:ext>
              </a:extLst>
            </p:cNvPr>
            <p:cNvSpPr txBox="1"/>
            <p:nvPr/>
          </p:nvSpPr>
          <p:spPr>
            <a:xfrm>
              <a:off x="702752" y="187444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21D5C1-79D0-4D10-8458-4B38264787DA}"/>
                </a:ext>
              </a:extLst>
            </p:cNvPr>
            <p:cNvSpPr txBox="1"/>
            <p:nvPr/>
          </p:nvSpPr>
          <p:spPr>
            <a:xfrm>
              <a:off x="754702" y="231317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54B019-BB48-4AA1-8439-AD19BA319F1A}"/>
                </a:ext>
              </a:extLst>
            </p:cNvPr>
            <p:cNvSpPr txBox="1"/>
            <p:nvPr/>
          </p:nvSpPr>
          <p:spPr>
            <a:xfrm>
              <a:off x="1721599" y="2798042"/>
              <a:ext cx="3866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91E122-A1C6-4C65-9940-C4F2DA6ED7A4}"/>
                </a:ext>
              </a:extLst>
            </p:cNvPr>
            <p:cNvSpPr txBox="1"/>
            <p:nvPr/>
          </p:nvSpPr>
          <p:spPr>
            <a:xfrm>
              <a:off x="1102765" y="2659495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3BC767-C1DE-4E69-8A1C-D5BDC729D1D1}"/>
                </a:ext>
              </a:extLst>
            </p:cNvPr>
            <p:cNvSpPr txBox="1"/>
            <p:nvPr/>
          </p:nvSpPr>
          <p:spPr>
            <a:xfrm>
              <a:off x="1546253" y="2958013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 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F12407-1D03-4FC5-90F4-02B1378F3EA2}"/>
                </a:ext>
              </a:extLst>
            </p:cNvPr>
            <p:cNvSpPr txBox="1"/>
            <p:nvPr/>
          </p:nvSpPr>
          <p:spPr>
            <a:xfrm>
              <a:off x="968141" y="2943712"/>
              <a:ext cx="7486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6A0E6-B8C7-440D-B8A3-527154780C5C}"/>
                </a:ext>
              </a:extLst>
            </p:cNvPr>
            <p:cNvSpPr txBox="1"/>
            <p:nvPr/>
          </p:nvSpPr>
          <p:spPr>
            <a:xfrm>
              <a:off x="1546254" y="3295226"/>
              <a:ext cx="694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BC9634-D080-4E37-9BD7-1DCEFFB13548}"/>
                </a:ext>
              </a:extLst>
            </p:cNvPr>
            <p:cNvSpPr txBox="1"/>
            <p:nvPr/>
          </p:nvSpPr>
          <p:spPr>
            <a:xfrm>
              <a:off x="2387074" y="2844472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C87139-EFC3-4FCC-81AB-906B2515EC61}"/>
                </a:ext>
              </a:extLst>
            </p:cNvPr>
            <p:cNvCxnSpPr/>
            <p:nvPr/>
          </p:nvCxnSpPr>
          <p:spPr>
            <a:xfrm>
              <a:off x="1102765" y="2516729"/>
              <a:ext cx="212971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FC2A64-1B67-40D7-A2DE-FA19547E18C9}"/>
                </a:ext>
              </a:extLst>
            </p:cNvPr>
            <p:cNvSpPr txBox="1"/>
            <p:nvPr/>
          </p:nvSpPr>
          <p:spPr>
            <a:xfrm>
              <a:off x="2689853" y="235127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EAE5D1-2BEB-4915-AD7A-68F7C92E7FF1}"/>
                </a:ext>
              </a:extLst>
            </p:cNvPr>
            <p:cNvSpPr txBox="1"/>
            <p:nvPr/>
          </p:nvSpPr>
          <p:spPr>
            <a:xfrm>
              <a:off x="1351463" y="236547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F5EB10-FF62-4CA5-AADE-D6198038C45C}"/>
                </a:ext>
              </a:extLst>
            </p:cNvPr>
            <p:cNvSpPr txBox="1"/>
            <p:nvPr/>
          </p:nvSpPr>
          <p:spPr>
            <a:xfrm>
              <a:off x="3342768" y="2300175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0D1E6F-1458-4AF7-9811-FA71E67737E4}"/>
                </a:ext>
              </a:extLst>
            </p:cNvPr>
            <p:cNvSpPr txBox="1"/>
            <p:nvPr/>
          </p:nvSpPr>
          <p:spPr>
            <a:xfrm>
              <a:off x="3360800" y="1879005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6EAA8E-24AD-4840-8616-6A7355079DC7}"/>
                </a:ext>
              </a:extLst>
            </p:cNvPr>
            <p:cNvSpPr txBox="1"/>
            <p:nvPr/>
          </p:nvSpPr>
          <p:spPr>
            <a:xfrm>
              <a:off x="3415186" y="122100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3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F2BBB9-5128-4AAF-ADEE-5CD90FA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4" y="2753375"/>
            <a:ext cx="572146" cy="51906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1DE0DA-4E44-46C1-819A-25788E57287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06241" y="2902493"/>
            <a:ext cx="597944" cy="9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5C89-CD0A-4C2B-84A4-FDD77B9999AA}"/>
              </a:ext>
            </a:extLst>
          </p:cNvPr>
          <p:cNvSpPr txBox="1"/>
          <p:nvPr/>
        </p:nvSpPr>
        <p:spPr>
          <a:xfrm>
            <a:off x="4208163" y="3250702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161 com3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F1C4946-3F4F-4FFA-9923-C9E8C762FDF8}"/>
              </a:ext>
            </a:extLst>
          </p:cNvPr>
          <p:cNvCxnSpPr>
            <a:cxnSpLocks/>
          </p:cNvCxnSpPr>
          <p:nvPr/>
        </p:nvCxnSpPr>
        <p:spPr>
          <a:xfrm flipH="1">
            <a:off x="4542769" y="3250416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97EF66-C6AC-42DA-89E2-EFC79293D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90" y="3678867"/>
            <a:ext cx="631913" cy="4540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AFCE84F-D1AF-44EF-BB8C-A2491B9AAC07}"/>
              </a:ext>
            </a:extLst>
          </p:cNvPr>
          <p:cNvSpPr txBox="1"/>
          <p:nvPr/>
        </p:nvSpPr>
        <p:spPr>
          <a:xfrm>
            <a:off x="4174590" y="421458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F3A977-B2CD-40FB-87E1-8BF08F98A2FC}"/>
              </a:ext>
            </a:extLst>
          </p:cNvPr>
          <p:cNvSpPr txBox="1"/>
          <p:nvPr/>
        </p:nvSpPr>
        <p:spPr>
          <a:xfrm>
            <a:off x="5232892" y="4086364"/>
            <a:ext cx="82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5/3</a:t>
            </a:r>
          </a:p>
          <a:p>
            <a:endParaRPr lang="en-US" sz="800" dirty="0">
              <a:latin typeface="Helvetica Neue LT Pro 45 Light" panose="020B0403020202020204" pitchFamily="34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1F8B31-0C5F-4C1C-A8DE-5C0DEAEA1D19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4276904" y="2064584"/>
            <a:ext cx="1218376" cy="68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588ED5-A775-4A43-A555-410BE4595AB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461843" y="1739326"/>
            <a:ext cx="937580" cy="11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BCDCF-D0CA-4E79-815F-ABE6A54140AE}"/>
              </a:ext>
            </a:extLst>
          </p:cNvPr>
          <p:cNvCxnSpPr>
            <a:stCxn id="36" idx="0"/>
            <a:endCxn id="41" idx="1"/>
          </p:cNvCxnSpPr>
          <p:nvPr/>
        </p:nvCxnSpPr>
        <p:spPr>
          <a:xfrm flipV="1">
            <a:off x="6949975" y="1751292"/>
            <a:ext cx="893263" cy="134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6DA56-DCD6-4201-AFC7-AA0258005847}"/>
              </a:ext>
            </a:extLst>
          </p:cNvPr>
          <p:cNvCxnSpPr>
            <a:cxnSpLocks/>
          </p:cNvCxnSpPr>
          <p:nvPr/>
        </p:nvCxnSpPr>
        <p:spPr>
          <a:xfrm flipH="1" flipV="1">
            <a:off x="5902159" y="2016983"/>
            <a:ext cx="883099" cy="1153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07C19C5-2BD5-4CC4-BE50-BB88E7BC0B6B}"/>
              </a:ext>
            </a:extLst>
          </p:cNvPr>
          <p:cNvSpPr txBox="1"/>
          <p:nvPr/>
        </p:nvSpPr>
        <p:spPr>
          <a:xfrm>
            <a:off x="2881271" y="741674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 5/12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F3452A-C04E-404F-8D81-8FF75E9C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96" y="1582838"/>
            <a:ext cx="531016" cy="48174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4D7209-AC55-4DCA-87B0-F5A67B83FE99}"/>
              </a:ext>
            </a:extLst>
          </p:cNvPr>
          <p:cNvCxnSpPr>
            <a:cxnSpLocks/>
          </p:cNvCxnSpPr>
          <p:nvPr/>
        </p:nvCxnSpPr>
        <p:spPr>
          <a:xfrm>
            <a:off x="4226455" y="1173676"/>
            <a:ext cx="0" cy="38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18C553-3463-4DD8-9936-0CEB1B65D355}"/>
              </a:ext>
            </a:extLst>
          </p:cNvPr>
          <p:cNvSpPr txBox="1"/>
          <p:nvPr/>
        </p:nvSpPr>
        <p:spPr>
          <a:xfrm>
            <a:off x="4380283" y="1455936"/>
            <a:ext cx="768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.162 com1</a:t>
            </a:r>
          </a:p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(EMX4)</a:t>
            </a:r>
          </a:p>
          <a:p>
            <a:pPr algn="ctr"/>
            <a:endParaRPr lang="en-US" sz="900" b="1" dirty="0">
              <a:solidFill>
                <a:schemeClr val="accent3"/>
              </a:solidFill>
              <a:latin typeface="Helvetica Neue LT Pro 45 Light" panose="020B0403020202020204" pitchFamily="34" charset="77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61F3DDA-FE9B-48E0-BDC1-6D2BC0B9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96" y="719598"/>
            <a:ext cx="631913" cy="45406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374D54B-5382-4591-82C1-B915534F6DE9}"/>
              </a:ext>
            </a:extLst>
          </p:cNvPr>
          <p:cNvSpPr txBox="1"/>
          <p:nvPr/>
        </p:nvSpPr>
        <p:spPr>
          <a:xfrm>
            <a:off x="4539200" y="326808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CA8D8B-1637-4E12-A9F8-25ADC44FE137}"/>
              </a:ext>
            </a:extLst>
          </p:cNvPr>
          <p:cNvSpPr txBox="1"/>
          <p:nvPr/>
        </p:nvSpPr>
        <p:spPr>
          <a:xfrm>
            <a:off x="5601463" y="32430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7BAE6B-4ACA-404B-B8F4-92077FEDDCAC}"/>
              </a:ext>
            </a:extLst>
          </p:cNvPr>
          <p:cNvSpPr txBox="1"/>
          <p:nvPr/>
        </p:nvSpPr>
        <p:spPr>
          <a:xfrm>
            <a:off x="4735829" y="304395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15,2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5D2C26-29F5-4DAA-B861-D9E5499CCF50}"/>
              </a:ext>
            </a:extLst>
          </p:cNvPr>
          <p:cNvSpPr txBox="1"/>
          <p:nvPr/>
        </p:nvSpPr>
        <p:spPr>
          <a:xfrm>
            <a:off x="5156669" y="304617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11,2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C047215-F92A-4296-828A-BBB480CB5410}"/>
              </a:ext>
            </a:extLst>
          </p:cNvPr>
          <p:cNvCxnSpPr>
            <a:cxnSpLocks/>
          </p:cNvCxnSpPr>
          <p:nvPr/>
        </p:nvCxnSpPr>
        <p:spPr>
          <a:xfrm flipH="1">
            <a:off x="4830163" y="2857933"/>
            <a:ext cx="607500" cy="3745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78872-30A3-4865-AB43-E6B59DEF39C4}"/>
              </a:ext>
            </a:extLst>
          </p:cNvPr>
          <p:cNvSpPr txBox="1"/>
          <p:nvPr/>
        </p:nvSpPr>
        <p:spPr>
          <a:xfrm>
            <a:off x="4735829" y="2712094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04931E-838F-428F-955D-80CD2710A766}"/>
              </a:ext>
            </a:extLst>
          </p:cNvPr>
          <p:cNvSpPr txBox="1"/>
          <p:nvPr/>
        </p:nvSpPr>
        <p:spPr>
          <a:xfrm>
            <a:off x="5034126" y="271209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A00FA6-7FA5-4B4C-BF7F-FDC783FCB85A}"/>
              </a:ext>
            </a:extLst>
          </p:cNvPr>
          <p:cNvSpPr txBox="1"/>
          <p:nvPr/>
        </p:nvSpPr>
        <p:spPr>
          <a:xfrm>
            <a:off x="3907406" y="308285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A51C8-B7B0-42C9-BA98-B92385F35C6D}"/>
              </a:ext>
            </a:extLst>
          </p:cNvPr>
          <p:cNvSpPr txBox="1"/>
          <p:nvPr/>
        </p:nvSpPr>
        <p:spPr>
          <a:xfrm>
            <a:off x="4955917" y="25151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0029CE-0C2D-4DBB-AC36-3332627A1B79}"/>
              </a:ext>
            </a:extLst>
          </p:cNvPr>
          <p:cNvSpPr txBox="1"/>
          <p:nvPr/>
        </p:nvSpPr>
        <p:spPr>
          <a:xfrm>
            <a:off x="929964" y="204420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CF2A8-1F79-42C9-803C-5BEECB225E89}"/>
              </a:ext>
            </a:extLst>
          </p:cNvPr>
          <p:cNvSpPr txBox="1"/>
          <p:nvPr/>
        </p:nvSpPr>
        <p:spPr>
          <a:xfrm>
            <a:off x="975311" y="176010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0F514-4154-43AC-942E-D012AF19901E}"/>
              </a:ext>
            </a:extLst>
          </p:cNvPr>
          <p:cNvSpPr txBox="1"/>
          <p:nvPr/>
        </p:nvSpPr>
        <p:spPr>
          <a:xfrm>
            <a:off x="2547454" y="178713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783B7D-C590-4213-9023-8034BDC7BEE4}"/>
              </a:ext>
            </a:extLst>
          </p:cNvPr>
          <p:cNvSpPr txBox="1"/>
          <p:nvPr/>
        </p:nvSpPr>
        <p:spPr>
          <a:xfrm>
            <a:off x="608682" y="34165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5D6D71-594F-43B3-9DE7-4449CD2DCE2A}"/>
              </a:ext>
            </a:extLst>
          </p:cNvPr>
          <p:cNvCxnSpPr/>
          <p:nvPr/>
        </p:nvCxnSpPr>
        <p:spPr>
          <a:xfrm>
            <a:off x="895679" y="2044203"/>
            <a:ext cx="4599601" cy="74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59F0B-C32F-4ADD-A02D-1BD2BFDAAB61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>
            <a:off x="742968" y="2988813"/>
            <a:ext cx="3431001" cy="370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5A9C9-4698-4C74-9759-495F5FC1D1B9}"/>
              </a:ext>
            </a:extLst>
          </p:cNvPr>
          <p:cNvCxnSpPr/>
          <p:nvPr/>
        </p:nvCxnSpPr>
        <p:spPr>
          <a:xfrm>
            <a:off x="826383" y="2173450"/>
            <a:ext cx="2195569" cy="652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3BBF8-E3F2-4B8E-A39B-EC425530D060}"/>
              </a:ext>
            </a:extLst>
          </p:cNvPr>
          <p:cNvSpPr txBox="1"/>
          <p:nvPr/>
        </p:nvSpPr>
        <p:spPr>
          <a:xfrm>
            <a:off x="754851" y="2196592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5085F1-A825-45B9-A0F0-A6BB46D2B9CB}"/>
              </a:ext>
            </a:extLst>
          </p:cNvPr>
          <p:cNvSpPr txBox="1"/>
          <p:nvPr/>
        </p:nvSpPr>
        <p:spPr>
          <a:xfrm>
            <a:off x="2824830" y="2588690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7DBD6F-07B6-4275-819C-8AA0EAAE7CCB}"/>
              </a:ext>
            </a:extLst>
          </p:cNvPr>
          <p:cNvCxnSpPr>
            <a:cxnSpLocks/>
          </p:cNvCxnSpPr>
          <p:nvPr/>
        </p:nvCxnSpPr>
        <p:spPr>
          <a:xfrm flipH="1" flipV="1">
            <a:off x="5948024" y="1903049"/>
            <a:ext cx="2023504" cy="91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44285B-4908-4072-81D5-05EC38D8EC47}"/>
              </a:ext>
            </a:extLst>
          </p:cNvPr>
          <p:cNvSpPr txBox="1"/>
          <p:nvPr/>
        </p:nvSpPr>
        <p:spPr>
          <a:xfrm>
            <a:off x="5516074" y="24624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51D89-BA68-4D84-85A6-32F956F1F7F1}"/>
              </a:ext>
            </a:extLst>
          </p:cNvPr>
          <p:cNvSpPr txBox="1"/>
          <p:nvPr/>
        </p:nvSpPr>
        <p:spPr>
          <a:xfrm>
            <a:off x="5465270" y="21274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2545A1-201C-4514-BA60-09721B7B44FB}"/>
              </a:ext>
            </a:extLst>
          </p:cNvPr>
          <p:cNvSpPr txBox="1"/>
          <p:nvPr/>
        </p:nvSpPr>
        <p:spPr>
          <a:xfrm>
            <a:off x="4499428" y="18003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A76093-409E-42BA-8CA6-F3FCC8EB4A5D}"/>
              </a:ext>
            </a:extLst>
          </p:cNvPr>
          <p:cNvSpPr txBox="1"/>
          <p:nvPr/>
        </p:nvSpPr>
        <p:spPr>
          <a:xfrm>
            <a:off x="5122473" y="180752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AF4A12-89D8-4A4E-B7BD-96B88C914588}"/>
              </a:ext>
            </a:extLst>
          </p:cNvPr>
          <p:cNvSpPr txBox="1"/>
          <p:nvPr/>
        </p:nvSpPr>
        <p:spPr>
          <a:xfrm>
            <a:off x="4389159" y="19928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EEE3B67-331F-4CAE-ADE0-6EC24CF53D9C}"/>
              </a:ext>
            </a:extLst>
          </p:cNvPr>
          <p:cNvSpPr txBox="1"/>
          <p:nvPr/>
        </p:nvSpPr>
        <p:spPr>
          <a:xfrm>
            <a:off x="5187215" y="24735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F76F4-A9E1-490D-9DBC-4F3048A7B3D3}"/>
              </a:ext>
            </a:extLst>
          </p:cNvPr>
          <p:cNvSpPr txBox="1"/>
          <p:nvPr/>
        </p:nvSpPr>
        <p:spPr>
          <a:xfrm>
            <a:off x="5930437" y="290119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6DC472-155D-4186-BB0D-5A99F120C6FC}"/>
              </a:ext>
            </a:extLst>
          </p:cNvPr>
          <p:cNvSpPr txBox="1"/>
          <p:nvPr/>
        </p:nvSpPr>
        <p:spPr>
          <a:xfrm>
            <a:off x="6458408" y="326381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1998CC-FD79-49AC-9C9D-7FAD0D5DAF10}"/>
              </a:ext>
            </a:extLst>
          </p:cNvPr>
          <p:cNvSpPr txBox="1"/>
          <p:nvPr/>
        </p:nvSpPr>
        <p:spPr>
          <a:xfrm>
            <a:off x="7176911" y="32563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96914-9F55-4078-BDD8-A64BB07FDC62}"/>
              </a:ext>
            </a:extLst>
          </p:cNvPr>
          <p:cNvSpPr txBox="1"/>
          <p:nvPr/>
        </p:nvSpPr>
        <p:spPr>
          <a:xfrm>
            <a:off x="7619592" y="292182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E3F993-D473-4404-8972-4A113E4EFDA6}"/>
              </a:ext>
            </a:extLst>
          </p:cNvPr>
          <p:cNvSpPr txBox="1"/>
          <p:nvPr/>
        </p:nvSpPr>
        <p:spPr>
          <a:xfrm>
            <a:off x="6626208" y="28921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2FED13C-30A5-4354-B6D3-55BDAC7D6DBB}"/>
              </a:ext>
            </a:extLst>
          </p:cNvPr>
          <p:cNvSpPr txBox="1"/>
          <p:nvPr/>
        </p:nvSpPr>
        <p:spPr>
          <a:xfrm>
            <a:off x="5919143" y="20121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7D9E7-6728-4E5C-B3EC-433BDDEAF17F}"/>
              </a:ext>
            </a:extLst>
          </p:cNvPr>
          <p:cNvSpPr txBox="1"/>
          <p:nvPr/>
        </p:nvSpPr>
        <p:spPr>
          <a:xfrm>
            <a:off x="6979545" y="2955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9735BB-D389-4A14-B63E-B985A7C8DEBC}"/>
              </a:ext>
            </a:extLst>
          </p:cNvPr>
          <p:cNvSpPr txBox="1"/>
          <p:nvPr/>
        </p:nvSpPr>
        <p:spPr>
          <a:xfrm>
            <a:off x="7637167" y="20323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66D8D4-45DD-4216-9736-8299313DE86C}"/>
              </a:ext>
            </a:extLst>
          </p:cNvPr>
          <p:cNvSpPr txBox="1"/>
          <p:nvPr/>
        </p:nvSpPr>
        <p:spPr>
          <a:xfrm>
            <a:off x="7582262" y="269370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64917C7-EEEC-4938-B4E6-071A858D27D1}"/>
              </a:ext>
            </a:extLst>
          </p:cNvPr>
          <p:cNvSpPr txBox="1"/>
          <p:nvPr/>
        </p:nvSpPr>
        <p:spPr>
          <a:xfrm>
            <a:off x="6141010" y="18920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7EF2138-AA1A-48F7-A329-AD01430550D8}"/>
              </a:ext>
            </a:extLst>
          </p:cNvPr>
          <p:cNvSpPr txBox="1"/>
          <p:nvPr/>
        </p:nvSpPr>
        <p:spPr>
          <a:xfrm>
            <a:off x="5979127" y="167625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488967-39B4-45B0-8EE3-2CF9D12358CA}"/>
              </a:ext>
            </a:extLst>
          </p:cNvPr>
          <p:cNvSpPr txBox="1"/>
          <p:nvPr/>
        </p:nvSpPr>
        <p:spPr>
          <a:xfrm>
            <a:off x="7520223" y="169980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683C85-BEBC-4701-B97A-ABDD7B277A9D}"/>
              </a:ext>
            </a:extLst>
          </p:cNvPr>
          <p:cNvSpPr txBox="1"/>
          <p:nvPr/>
        </p:nvSpPr>
        <p:spPr>
          <a:xfrm>
            <a:off x="7786926" y="2077261"/>
            <a:ext cx="33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C19326-F718-4563-9E17-D026D2245D5A}"/>
              </a:ext>
            </a:extLst>
          </p:cNvPr>
          <p:cNvSpPr txBox="1"/>
          <p:nvPr/>
        </p:nvSpPr>
        <p:spPr>
          <a:xfrm>
            <a:off x="7792883" y="2414552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E77B98-3D4B-44E3-B386-39CA1D4BE5B8}"/>
              </a:ext>
            </a:extLst>
          </p:cNvPr>
          <p:cNvSpPr txBox="1"/>
          <p:nvPr/>
        </p:nvSpPr>
        <p:spPr>
          <a:xfrm>
            <a:off x="5947867" y="715569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CC0ACED-8507-4BC4-B913-4E80D0427C3D}"/>
              </a:ext>
            </a:extLst>
          </p:cNvPr>
          <p:cNvSpPr txBox="1"/>
          <p:nvPr/>
        </p:nvSpPr>
        <p:spPr>
          <a:xfrm>
            <a:off x="8396494" y="835720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E4DF47-B54F-4E78-8697-569B76B21175}"/>
              </a:ext>
            </a:extLst>
          </p:cNvPr>
          <p:cNvSpPr txBox="1"/>
          <p:nvPr/>
        </p:nvSpPr>
        <p:spPr>
          <a:xfrm>
            <a:off x="6652965" y="4558622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A8FC2E-9C3C-44FA-A0B7-467744C510B3}"/>
              </a:ext>
            </a:extLst>
          </p:cNvPr>
          <p:cNvSpPr txBox="1"/>
          <p:nvPr/>
        </p:nvSpPr>
        <p:spPr>
          <a:xfrm>
            <a:off x="8043079" y="414354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A2B678A-551D-4784-843C-63A049271A3D}"/>
              </a:ext>
            </a:extLst>
          </p:cNvPr>
          <p:cNvSpPr txBox="1"/>
          <p:nvPr/>
        </p:nvSpPr>
        <p:spPr>
          <a:xfrm>
            <a:off x="5391832" y="141769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9EBF84-7DF4-412A-BF9E-3FC13ED76C07}"/>
              </a:ext>
            </a:extLst>
          </p:cNvPr>
          <p:cNvSpPr txBox="1"/>
          <p:nvPr/>
        </p:nvSpPr>
        <p:spPr>
          <a:xfrm>
            <a:off x="8061726" y="1212278"/>
            <a:ext cx="29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2221F2-289F-4CE8-A338-23B108C3C981}"/>
              </a:ext>
            </a:extLst>
          </p:cNvPr>
          <p:cNvSpPr txBox="1"/>
          <p:nvPr/>
        </p:nvSpPr>
        <p:spPr>
          <a:xfrm>
            <a:off x="8061726" y="322414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9C4BB-0831-4BB7-95BC-66ADF4FDE666}"/>
              </a:ext>
            </a:extLst>
          </p:cNvPr>
          <p:cNvSpPr txBox="1"/>
          <p:nvPr/>
        </p:nvSpPr>
        <p:spPr>
          <a:xfrm>
            <a:off x="6659693" y="36632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1977F5E0-7673-4BA8-ABE1-C45084B1D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6" y="577787"/>
            <a:ext cx="545082" cy="5149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539AAA8-93F7-4C25-9757-9FBFA031B402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7339779" y="835282"/>
            <a:ext cx="522188" cy="709220"/>
          </a:xfrm>
          <a:prstGeom prst="line">
            <a:avLst/>
          </a:prstGeom>
          <a:ln>
            <a:solidFill>
              <a:srgbClr val="1DA6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ABF4315-EFEA-4ADA-9FB1-F1D2284ECD77}"/>
              </a:ext>
            </a:extLst>
          </p:cNvPr>
          <p:cNvSpPr txBox="1"/>
          <p:nvPr/>
        </p:nvSpPr>
        <p:spPr>
          <a:xfrm>
            <a:off x="6694486" y="178947"/>
            <a:ext cx="70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Alpha</a:t>
            </a:r>
          </a:p>
          <a:p>
            <a:r>
              <a:rPr lang="en-US" sz="800" dirty="0">
                <a:highlight>
                  <a:srgbClr val="00FF00"/>
                </a:highlight>
              </a:rPr>
              <a:t>195 com3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5BD7E7-15EF-48D5-A7F3-9087F3A40ED3}"/>
              </a:ext>
            </a:extLst>
          </p:cNvPr>
          <p:cNvSpPr txBox="1"/>
          <p:nvPr/>
        </p:nvSpPr>
        <p:spPr>
          <a:xfrm>
            <a:off x="7437301" y="1401023"/>
            <a:ext cx="25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EA50C-67E0-40E2-BA49-4C2A3A51195B}"/>
              </a:ext>
            </a:extLst>
          </p:cNvPr>
          <p:cNvSpPr/>
          <p:nvPr/>
        </p:nvSpPr>
        <p:spPr>
          <a:xfrm>
            <a:off x="7360976" y="1103323"/>
            <a:ext cx="296876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8" dirty="0"/>
              <a:t>15</a:t>
            </a:r>
            <a:endParaRPr lang="en-US" sz="1350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16D27CC-3FD1-4D94-881A-5BC8D1D42838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83205" y="3025754"/>
            <a:ext cx="1903498" cy="3598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04F3B5F8-710C-4567-9C3A-35ED05693701}"/>
              </a:ext>
            </a:extLst>
          </p:cNvPr>
          <p:cNvSpPr txBox="1"/>
          <p:nvPr/>
        </p:nvSpPr>
        <p:spPr>
          <a:xfrm>
            <a:off x="982468" y="2990852"/>
            <a:ext cx="40238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623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314376"/>
            <a:ext cx="8426450" cy="660620"/>
          </a:xfrm>
        </p:spPr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Topolgy</a:t>
            </a:r>
            <a:r>
              <a:rPr lang="en-US" dirty="0"/>
              <a:t> changes- April 23rd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5D3DA-8242-41C2-88EA-E1824B2CE3C4}"/>
              </a:ext>
            </a:extLst>
          </p:cNvPr>
          <p:cNvGrpSpPr/>
          <p:nvPr/>
        </p:nvGrpSpPr>
        <p:grpSpPr>
          <a:xfrm>
            <a:off x="5299355" y="613975"/>
            <a:ext cx="3132599" cy="3854933"/>
            <a:chOff x="1166714" y="1203441"/>
            <a:chExt cx="3459649" cy="39780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5FE6EF-EF40-4E28-BD46-ACDE25AE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91" y="4693564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D804F7-B148-48B0-8E55-4CDD2673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89" y="330621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6EEEC-B1C2-4696-8110-84EDC9C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28" y="2099024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E327E0-F336-46B0-952E-941C899E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33" y="3768306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90FDFA-8CC6-4E5D-8960-045B5E08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4" y="330454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AFFB37-EFB7-4238-A0FC-A5F1E3796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888" y="3454220"/>
              <a:ext cx="698556" cy="4637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DB0038-AD13-4E0C-A3E0-0EAD15A29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944" y="3436038"/>
              <a:ext cx="827489" cy="4620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B7CE02-8902-444B-A46A-C59B0E5AB763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575717" y="2630468"/>
              <a:ext cx="2506" cy="6757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C9462A-DCB0-4B67-8BC7-F9C4CF321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183" y="2111372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2790C9-605C-458D-A6B4-9CA5B7023765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2989661" y="4286035"/>
              <a:ext cx="1873" cy="407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28FE6C-127F-40E7-A9CE-78D2748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89" y="4264117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E02C8-3AF5-41C4-8360-75C54002C56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70932" y="3794124"/>
              <a:ext cx="5262" cy="469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0DD142-6E28-4B6A-9341-49261BFD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14" y="4255695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C5F0E3-4906-4560-ABED-0C691823183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515657" y="3785702"/>
              <a:ext cx="5262" cy="469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38623-FAA0-49DA-8887-52D4C6019DD3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>
              <a:off x="1879218" y="2364746"/>
              <a:ext cx="2096965" cy="123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EF206A-3671-40EB-8F90-2467DEEF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522" y="1363408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43A4F23-BE27-4F75-B447-2F6DC3EF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77" y="1203441"/>
              <a:ext cx="697886" cy="4562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0F874-45B5-4604-9C1F-5441A177F3C3}"/>
                </a:ext>
              </a:extLst>
            </p:cNvPr>
            <p:cNvCxnSpPr>
              <a:cxnSpLocks/>
              <a:stCxn id="59" idx="2"/>
              <a:endCxn id="35" idx="0"/>
            </p:cNvCxnSpPr>
            <p:nvPr/>
          </p:nvCxnSpPr>
          <p:spPr>
            <a:xfrm flipH="1">
              <a:off x="1578223" y="1851383"/>
              <a:ext cx="242" cy="24764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EA3ED2-B15D-4DE2-87DA-5B48DF9FC779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 flipH="1">
              <a:off x="4277178" y="1659734"/>
              <a:ext cx="243" cy="4516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8321B8-0CD4-4B69-9751-9696EB7BED02}"/>
              </a:ext>
            </a:extLst>
          </p:cNvPr>
          <p:cNvSpPr txBox="1"/>
          <p:nvPr/>
        </p:nvSpPr>
        <p:spPr>
          <a:xfrm>
            <a:off x="5872721" y="1388205"/>
            <a:ext cx="6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DELTA_AX</a:t>
            </a:r>
          </a:p>
          <a:p>
            <a:r>
              <a:rPr lang="en-US" sz="800" dirty="0"/>
              <a:t>48 com1</a:t>
            </a:r>
            <a:endParaRPr lang="en-IN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26C37-A4F9-47B9-9BB8-3DD9198ACE44}"/>
              </a:ext>
            </a:extLst>
          </p:cNvPr>
          <p:cNvSpPr txBox="1"/>
          <p:nvPr/>
        </p:nvSpPr>
        <p:spPr>
          <a:xfrm>
            <a:off x="8353131" y="1668917"/>
            <a:ext cx="70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highlight>
                  <a:srgbClr val="00FF00"/>
                </a:highlight>
              </a:rPr>
              <a:t>Edgecore</a:t>
            </a:r>
            <a:r>
              <a:rPr lang="en-US" sz="800" dirty="0">
                <a:highlight>
                  <a:srgbClr val="00FF00"/>
                </a:highlight>
              </a:rPr>
              <a:t> AX</a:t>
            </a:r>
          </a:p>
          <a:p>
            <a:r>
              <a:rPr lang="en-US" sz="800" dirty="0"/>
              <a:t>47 com3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FD72-E843-47E6-9330-5F1698F1C76E}"/>
              </a:ext>
            </a:extLst>
          </p:cNvPr>
          <p:cNvSpPr txBox="1"/>
          <p:nvPr/>
        </p:nvSpPr>
        <p:spPr>
          <a:xfrm>
            <a:off x="5263126" y="3231471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162 com3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0E11CC-5C14-4E7C-9A32-3D3E409C039C}"/>
              </a:ext>
            </a:extLst>
          </p:cNvPr>
          <p:cNvSpPr txBox="1"/>
          <p:nvPr/>
        </p:nvSpPr>
        <p:spPr>
          <a:xfrm>
            <a:off x="7010550" y="3586580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195com1</a:t>
            </a:r>
            <a:endParaRPr lang="en-IN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1F14FD-3C62-4865-A569-2D6C12BB095D}"/>
              </a:ext>
            </a:extLst>
          </p:cNvPr>
          <p:cNvSpPr txBox="1"/>
          <p:nvPr/>
        </p:nvSpPr>
        <p:spPr>
          <a:xfrm>
            <a:off x="8175002" y="3206320"/>
            <a:ext cx="62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195com2</a:t>
            </a:r>
            <a:endParaRPr lang="en-IN" sz="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295E49-3B07-4D14-A456-57687481F3DD}"/>
              </a:ext>
            </a:extLst>
          </p:cNvPr>
          <p:cNvCxnSpPr>
            <a:cxnSpLocks/>
          </p:cNvCxnSpPr>
          <p:nvPr/>
        </p:nvCxnSpPr>
        <p:spPr>
          <a:xfrm flipV="1">
            <a:off x="8061726" y="2010449"/>
            <a:ext cx="2269" cy="6157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449074-0133-4932-AD4F-E9B2C5D1F25C}"/>
              </a:ext>
            </a:extLst>
          </p:cNvPr>
          <p:cNvGrpSpPr/>
          <p:nvPr/>
        </p:nvGrpSpPr>
        <p:grpSpPr>
          <a:xfrm>
            <a:off x="338056" y="963344"/>
            <a:ext cx="3466971" cy="3863808"/>
            <a:chOff x="576423" y="634027"/>
            <a:chExt cx="3466971" cy="386380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C2DF25-1C5F-43C2-A1B1-137124C18A77}"/>
                </a:ext>
              </a:extLst>
            </p:cNvPr>
            <p:cNvGrpSpPr/>
            <p:nvPr/>
          </p:nvGrpSpPr>
          <p:grpSpPr>
            <a:xfrm>
              <a:off x="576423" y="634027"/>
              <a:ext cx="3466971" cy="3863808"/>
              <a:chOff x="1166714" y="1308281"/>
              <a:chExt cx="3828930" cy="4152407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3499EA7-C95B-4413-94F8-CA98EC70E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591" y="4693564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27EC31F-C490-4E81-BDCB-FD2464F85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489" y="3306211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71688A8-EF69-44B1-8E65-818EA818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228" y="2099024"/>
                <a:ext cx="601990" cy="531444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1974D903-35D9-4E86-8A96-4796F11FC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433" y="3768306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3A80376-692D-4AFC-9E4D-3D271962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1444" y="3304541"/>
                <a:ext cx="586455" cy="51772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887DC1D-E573-4DD7-B35A-955B45397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2888" y="3454220"/>
                <a:ext cx="698556" cy="463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236B2-807E-4A24-9A6C-8AE78CC142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8944" y="3436038"/>
                <a:ext cx="827489" cy="462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9E9DD33-235D-4134-B800-907BFC9F35D6}"/>
                  </a:ext>
                </a:extLst>
              </p:cNvPr>
              <p:cNvCxnSpPr>
                <a:cxnSpLocks/>
                <a:stCxn id="102" idx="0"/>
                <a:endCxn id="103" idx="2"/>
              </p:cNvCxnSpPr>
              <p:nvPr/>
            </p:nvCxnSpPr>
            <p:spPr>
              <a:xfrm flipV="1">
                <a:off x="1575717" y="2630468"/>
                <a:ext cx="2506" cy="67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254437F-A080-4BF7-9AF3-9D58E1627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183" y="2111372"/>
                <a:ext cx="601990" cy="531444"/>
              </a:xfrm>
              <a:prstGeom prst="rect">
                <a:avLst/>
              </a:pr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DEF712-27C5-47AA-99BE-5AD4B3E3F477}"/>
                  </a:ext>
                </a:extLst>
              </p:cNvPr>
              <p:cNvCxnSpPr>
                <a:cxnSpLocks/>
                <a:stCxn id="105" idx="0"/>
                <a:endCxn id="109" idx="2"/>
              </p:cNvCxnSpPr>
              <p:nvPr/>
            </p:nvCxnSpPr>
            <p:spPr>
              <a:xfrm flipV="1">
                <a:off x="4274672" y="2642816"/>
                <a:ext cx="2506" cy="661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6EC9AB-CD77-440A-9F15-91980B7FAD6B}"/>
                  </a:ext>
                </a:extLst>
              </p:cNvPr>
              <p:cNvSpPr txBox="1"/>
              <p:nvPr/>
            </p:nvSpPr>
            <p:spPr>
              <a:xfrm>
                <a:off x="1497439" y="2836712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com1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(EAX1)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343B79-C68B-42E8-B27F-F71C31A719B0}"/>
                  </a:ext>
                </a:extLst>
              </p:cNvPr>
              <p:cNvSpPr txBox="1"/>
              <p:nvPr/>
            </p:nvSpPr>
            <p:spPr>
              <a:xfrm>
                <a:off x="3058207" y="4288264"/>
                <a:ext cx="855438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.162 com1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7315 NOS</a:t>
                </a:r>
              </a:p>
              <a:p>
                <a:endParaRPr lang="en-US" sz="900" b="1" strike="sngStrike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628D5D5-B566-4D77-BADA-ED1CE15FD33A}"/>
                  </a:ext>
                </a:extLst>
              </p:cNvPr>
              <p:cNvSpPr txBox="1"/>
              <p:nvPr/>
            </p:nvSpPr>
            <p:spPr>
              <a:xfrm>
                <a:off x="3487185" y="2761354"/>
                <a:ext cx="926252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0.162 com2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(EMX3)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8CADB4-8831-4AC7-991E-3EFE9F2D2115}"/>
                  </a:ext>
                </a:extLst>
              </p:cNvPr>
              <p:cNvSpPr txBox="1"/>
              <p:nvPr/>
            </p:nvSpPr>
            <p:spPr>
              <a:xfrm>
                <a:off x="1854654" y="1865317"/>
                <a:ext cx="820031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.161 com1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(EMX1)</a:t>
                </a:r>
              </a:p>
              <a:p>
                <a:pPr algn="ctr"/>
                <a:endParaRPr lang="en-US" sz="900" b="1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6B36D1-F688-4170-8A1D-BABFC709C2D6}"/>
                  </a:ext>
                </a:extLst>
              </p:cNvPr>
              <p:cNvSpPr txBox="1"/>
              <p:nvPr/>
            </p:nvSpPr>
            <p:spPr>
              <a:xfrm>
                <a:off x="3214367" y="1883206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.47 com2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(EMX2)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2E8CAD1-4BEE-41CE-A7C9-D06553A67314}"/>
                  </a:ext>
                </a:extLst>
              </p:cNvPr>
              <p:cNvCxnSpPr>
                <a:cxnSpLocks/>
                <a:stCxn id="104" idx="2"/>
                <a:endCxn id="101" idx="0"/>
              </p:cNvCxnSpPr>
              <p:nvPr/>
            </p:nvCxnSpPr>
            <p:spPr>
              <a:xfrm>
                <a:off x="2989661" y="4286035"/>
                <a:ext cx="1873" cy="407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1B4A26-6B73-437F-9CC5-E8A16BC0DC6D}"/>
                  </a:ext>
                </a:extLst>
              </p:cNvPr>
              <p:cNvSpPr txBox="1"/>
              <p:nvPr/>
            </p:nvSpPr>
            <p:spPr>
              <a:xfrm>
                <a:off x="2798742" y="5229152"/>
                <a:ext cx="85189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5/2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916B94E-28B6-477F-9AAF-27E96D955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989" y="4264117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46CF59-B640-4E2C-BB5D-65C9C329336A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 flipH="1">
                <a:off x="4270932" y="3794124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0DF583-DCA1-437C-9E04-81C3F75F2E22}"/>
                  </a:ext>
                </a:extLst>
              </p:cNvPr>
              <p:cNvSpPr txBox="1"/>
              <p:nvPr/>
            </p:nvSpPr>
            <p:spPr>
              <a:xfrm>
                <a:off x="4080014" y="4782598"/>
                <a:ext cx="91563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5/11</a:t>
                </a: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11B3FED-437B-44C1-A5D2-DFE57813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14" y="425569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AE3301B-B291-4CEA-B03E-1AA682333035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1515657" y="3785702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E0EAB2-4CF8-4572-BCC4-D1EC2250DE68}"/>
                  </a:ext>
                </a:extLst>
              </p:cNvPr>
              <p:cNvSpPr txBox="1"/>
              <p:nvPr/>
            </p:nvSpPr>
            <p:spPr>
              <a:xfrm>
                <a:off x="1324738" y="4774176"/>
                <a:ext cx="915630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A927D14-8CDE-480B-822A-FECA18E1CCDF}"/>
                  </a:ext>
                </a:extLst>
              </p:cNvPr>
              <p:cNvSpPr txBox="1"/>
              <p:nvPr/>
            </p:nvSpPr>
            <p:spPr>
              <a:xfrm>
                <a:off x="1282487" y="3767721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67CD52-9D92-4918-8038-A1D054281013}"/>
                  </a:ext>
                </a:extLst>
              </p:cNvPr>
              <p:cNvSpPr txBox="1"/>
              <p:nvPr/>
            </p:nvSpPr>
            <p:spPr>
              <a:xfrm>
                <a:off x="1773507" y="3291479"/>
                <a:ext cx="42701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09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31A828-65D1-41B0-836E-AFF600B0A738}"/>
                  </a:ext>
                </a:extLst>
              </p:cNvPr>
              <p:cNvCxnSpPr>
                <a:cxnSpLocks/>
                <a:stCxn id="103" idx="3"/>
                <a:endCxn id="109" idx="1"/>
              </p:cNvCxnSpPr>
              <p:nvPr/>
            </p:nvCxnSpPr>
            <p:spPr>
              <a:xfrm>
                <a:off x="1879218" y="2364746"/>
                <a:ext cx="2096965" cy="12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8E9B4AD-55C3-4713-9332-DE4DE1E9A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522" y="1363408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65B63B1E-54BB-46E5-8E0E-E71B1B5F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8477" y="1308281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C8BB98-92C8-4DB6-BCD8-23222057460F}"/>
                  </a:ext>
                </a:extLst>
              </p:cNvPr>
              <p:cNvCxnSpPr>
                <a:cxnSpLocks/>
                <a:stCxn id="127" idx="2"/>
                <a:endCxn id="103" idx="0"/>
              </p:cNvCxnSpPr>
              <p:nvPr/>
            </p:nvCxnSpPr>
            <p:spPr>
              <a:xfrm flipH="1">
                <a:off x="1578223" y="1851383"/>
                <a:ext cx="242" cy="247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384721-6C2F-4294-9B67-D880E79EFA5F}"/>
                  </a:ext>
                </a:extLst>
              </p:cNvPr>
              <p:cNvCxnSpPr>
                <a:cxnSpLocks/>
                <a:stCxn id="128" idx="2"/>
                <a:endCxn id="109" idx="0"/>
              </p:cNvCxnSpPr>
              <p:nvPr/>
            </p:nvCxnSpPr>
            <p:spPr>
              <a:xfrm flipH="1">
                <a:off x="4277178" y="1796256"/>
                <a:ext cx="242" cy="315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ACA28-BC36-4700-8342-30A6C65A88E1}"/>
                  </a:ext>
                </a:extLst>
              </p:cNvPr>
              <p:cNvSpPr txBox="1"/>
              <p:nvPr/>
            </p:nvSpPr>
            <p:spPr>
              <a:xfrm>
                <a:off x="1911324" y="1475426"/>
                <a:ext cx="851897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133ACD-24BD-49EE-A3D5-8490F28E9F9D}"/>
                  </a:ext>
                </a:extLst>
              </p:cNvPr>
              <p:cNvSpPr txBox="1"/>
              <p:nvPr/>
            </p:nvSpPr>
            <p:spPr>
              <a:xfrm>
                <a:off x="3731320" y="33210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09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0A6A82-3077-42BA-B348-849AB88DE6F0}"/>
                  </a:ext>
                </a:extLst>
              </p:cNvPr>
              <p:cNvSpPr txBox="1"/>
              <p:nvPr/>
            </p:nvSpPr>
            <p:spPr>
              <a:xfrm>
                <a:off x="2911930" y="4244642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15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FB8AA2-1E10-475E-926B-41CDE35C828A}"/>
                  </a:ext>
                </a:extLst>
              </p:cNvPr>
              <p:cNvSpPr txBox="1"/>
              <p:nvPr/>
            </p:nvSpPr>
            <p:spPr>
              <a:xfrm>
                <a:off x="4241785" y="3819997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23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8F953-0914-461F-8413-661A180747F2}"/>
                </a:ext>
              </a:extLst>
            </p:cNvPr>
            <p:cNvSpPr txBox="1"/>
            <p:nvPr/>
          </p:nvSpPr>
          <p:spPr>
            <a:xfrm>
              <a:off x="725842" y="1204801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ED3C4C-8FD1-41AC-B0CC-663DE48E22B5}"/>
                </a:ext>
              </a:extLst>
            </p:cNvPr>
            <p:cNvSpPr txBox="1"/>
            <p:nvPr/>
          </p:nvSpPr>
          <p:spPr>
            <a:xfrm>
              <a:off x="702750" y="187444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21D5C1-79D0-4D10-8458-4B38264787DA}"/>
                </a:ext>
              </a:extLst>
            </p:cNvPr>
            <p:cNvSpPr txBox="1"/>
            <p:nvPr/>
          </p:nvSpPr>
          <p:spPr>
            <a:xfrm>
              <a:off x="754701" y="2313171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54B019-BB48-4AA1-8439-AD19BA319F1A}"/>
                </a:ext>
              </a:extLst>
            </p:cNvPr>
            <p:cNvSpPr txBox="1"/>
            <p:nvPr/>
          </p:nvSpPr>
          <p:spPr>
            <a:xfrm>
              <a:off x="1721599" y="2798042"/>
              <a:ext cx="3866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13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B6EE34-B64C-40F8-9A8B-0E5DF15FF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7655" y="2747827"/>
              <a:ext cx="749265" cy="429979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91E122-A1C6-4C65-9940-C4F2DA6ED7A4}"/>
                </a:ext>
              </a:extLst>
            </p:cNvPr>
            <p:cNvSpPr txBox="1"/>
            <p:nvPr/>
          </p:nvSpPr>
          <p:spPr>
            <a:xfrm>
              <a:off x="1102765" y="2659495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23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3BC767-C1DE-4E69-8A1C-D5BDC729D1D1}"/>
                </a:ext>
              </a:extLst>
            </p:cNvPr>
            <p:cNvSpPr txBox="1"/>
            <p:nvPr/>
          </p:nvSpPr>
          <p:spPr>
            <a:xfrm>
              <a:off x="1546253" y="2958013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   02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F12407-1D03-4FC5-90F4-02B1378F3EA2}"/>
                </a:ext>
              </a:extLst>
            </p:cNvPr>
            <p:cNvSpPr txBox="1"/>
            <p:nvPr/>
          </p:nvSpPr>
          <p:spPr>
            <a:xfrm>
              <a:off x="968141" y="2943712"/>
              <a:ext cx="7486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6A0E6-B8C7-440D-B8A3-527154780C5C}"/>
                </a:ext>
              </a:extLst>
            </p:cNvPr>
            <p:cNvSpPr txBox="1"/>
            <p:nvPr/>
          </p:nvSpPr>
          <p:spPr>
            <a:xfrm>
              <a:off x="1546254" y="3295226"/>
              <a:ext cx="694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BC9634-D080-4E37-9BD7-1DCEFFB13548}"/>
                </a:ext>
              </a:extLst>
            </p:cNvPr>
            <p:cNvSpPr txBox="1"/>
            <p:nvPr/>
          </p:nvSpPr>
          <p:spPr>
            <a:xfrm>
              <a:off x="2387074" y="2844472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C87139-EFC3-4FCC-81AB-906B2515EC61}"/>
                </a:ext>
              </a:extLst>
            </p:cNvPr>
            <p:cNvCxnSpPr/>
            <p:nvPr/>
          </p:nvCxnSpPr>
          <p:spPr>
            <a:xfrm>
              <a:off x="1102765" y="2516729"/>
              <a:ext cx="212971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FC2A64-1B67-40D7-A2DE-FA19547E18C9}"/>
                </a:ext>
              </a:extLst>
            </p:cNvPr>
            <p:cNvSpPr txBox="1"/>
            <p:nvPr/>
          </p:nvSpPr>
          <p:spPr>
            <a:xfrm>
              <a:off x="2689853" y="235127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EAE5D1-2BEB-4915-AD7A-68F7C92E7FF1}"/>
                </a:ext>
              </a:extLst>
            </p:cNvPr>
            <p:cNvSpPr txBox="1"/>
            <p:nvPr/>
          </p:nvSpPr>
          <p:spPr>
            <a:xfrm>
              <a:off x="1351463" y="236547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F5EB10-FF62-4CA5-AADE-D6198038C45C}"/>
                </a:ext>
              </a:extLst>
            </p:cNvPr>
            <p:cNvSpPr txBox="1"/>
            <p:nvPr/>
          </p:nvSpPr>
          <p:spPr>
            <a:xfrm>
              <a:off x="3342768" y="230017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0D1E6F-1458-4AF7-9811-FA71E67737E4}"/>
                </a:ext>
              </a:extLst>
            </p:cNvPr>
            <p:cNvSpPr txBox="1"/>
            <p:nvPr/>
          </p:nvSpPr>
          <p:spPr>
            <a:xfrm>
              <a:off x="3360799" y="187900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6EAA8E-24AD-4840-8616-6A7355079DC7}"/>
                </a:ext>
              </a:extLst>
            </p:cNvPr>
            <p:cNvSpPr txBox="1"/>
            <p:nvPr/>
          </p:nvSpPr>
          <p:spPr>
            <a:xfrm>
              <a:off x="3415184" y="1221008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3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F2BBB9-5128-4AAF-ADEE-5CD90FA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3" y="2753375"/>
            <a:ext cx="572146" cy="51906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1DE0DA-4E44-46C1-819A-25788E57287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06241" y="2902492"/>
            <a:ext cx="597944" cy="9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5C89-CD0A-4C2B-84A4-FDD77B9999AA}"/>
              </a:ext>
            </a:extLst>
          </p:cNvPr>
          <p:cNvSpPr txBox="1"/>
          <p:nvPr/>
        </p:nvSpPr>
        <p:spPr>
          <a:xfrm>
            <a:off x="4208163" y="3250702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161 com3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F1C4946-3F4F-4FFA-9923-C9E8C762FDF8}"/>
              </a:ext>
            </a:extLst>
          </p:cNvPr>
          <p:cNvCxnSpPr>
            <a:cxnSpLocks/>
          </p:cNvCxnSpPr>
          <p:nvPr/>
        </p:nvCxnSpPr>
        <p:spPr>
          <a:xfrm flipH="1">
            <a:off x="4542768" y="3250416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97EF66-C6AC-42DA-89E2-EFC79293D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89" y="3678866"/>
            <a:ext cx="631913" cy="4540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AFCE84F-D1AF-44EF-BB8C-A2491B9AAC07}"/>
              </a:ext>
            </a:extLst>
          </p:cNvPr>
          <p:cNvSpPr txBox="1"/>
          <p:nvPr/>
        </p:nvSpPr>
        <p:spPr>
          <a:xfrm>
            <a:off x="4174589" y="421458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F3A977-B2CD-40FB-87E1-8BF08F98A2FC}"/>
              </a:ext>
            </a:extLst>
          </p:cNvPr>
          <p:cNvSpPr txBox="1"/>
          <p:nvPr/>
        </p:nvSpPr>
        <p:spPr>
          <a:xfrm>
            <a:off x="5232891" y="4086364"/>
            <a:ext cx="82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5/3</a:t>
            </a:r>
          </a:p>
          <a:p>
            <a:endParaRPr lang="en-US" sz="800" dirty="0">
              <a:latin typeface="Helvetica Neue LT Pro 45 Light" panose="020B0403020202020204" pitchFamily="34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1F8B31-0C5F-4C1C-A8DE-5C0DEAEA1D19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4276903" y="2064584"/>
            <a:ext cx="1218376" cy="68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588ED5-A775-4A43-A555-410BE4595AB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461842" y="1739325"/>
            <a:ext cx="937580" cy="11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BCDCF-D0CA-4E79-815F-ABE6A54140AE}"/>
              </a:ext>
            </a:extLst>
          </p:cNvPr>
          <p:cNvCxnSpPr>
            <a:stCxn id="36" idx="0"/>
            <a:endCxn id="41" idx="1"/>
          </p:cNvCxnSpPr>
          <p:nvPr/>
        </p:nvCxnSpPr>
        <p:spPr>
          <a:xfrm flipV="1">
            <a:off x="6949974" y="1751291"/>
            <a:ext cx="893263" cy="134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6DA56-DCD6-4201-AFC7-AA0258005847}"/>
              </a:ext>
            </a:extLst>
          </p:cNvPr>
          <p:cNvCxnSpPr>
            <a:cxnSpLocks/>
          </p:cNvCxnSpPr>
          <p:nvPr/>
        </p:nvCxnSpPr>
        <p:spPr>
          <a:xfrm flipH="1" flipV="1">
            <a:off x="5902158" y="2016982"/>
            <a:ext cx="883099" cy="1153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07C19C5-2BD5-4CC4-BE50-BB88E7BC0B6B}"/>
              </a:ext>
            </a:extLst>
          </p:cNvPr>
          <p:cNvSpPr txBox="1"/>
          <p:nvPr/>
        </p:nvSpPr>
        <p:spPr>
          <a:xfrm>
            <a:off x="2881270" y="741673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 5/12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F3452A-C04E-404F-8D81-8FF75E9C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95" y="1582838"/>
            <a:ext cx="531016" cy="48174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4D7209-AC55-4DCA-87B0-F5A67B83FE99}"/>
              </a:ext>
            </a:extLst>
          </p:cNvPr>
          <p:cNvCxnSpPr>
            <a:cxnSpLocks/>
          </p:cNvCxnSpPr>
          <p:nvPr/>
        </p:nvCxnSpPr>
        <p:spPr>
          <a:xfrm>
            <a:off x="4226455" y="1173676"/>
            <a:ext cx="0" cy="38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18C553-3463-4DD8-9936-0CEB1B65D355}"/>
              </a:ext>
            </a:extLst>
          </p:cNvPr>
          <p:cNvSpPr txBox="1"/>
          <p:nvPr/>
        </p:nvSpPr>
        <p:spPr>
          <a:xfrm>
            <a:off x="4380282" y="1455935"/>
            <a:ext cx="768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48com2</a:t>
            </a:r>
          </a:p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(EMX4)</a:t>
            </a:r>
          </a:p>
          <a:p>
            <a:pPr algn="ctr"/>
            <a:endParaRPr lang="en-US" sz="900" b="1" dirty="0">
              <a:solidFill>
                <a:schemeClr val="accent3"/>
              </a:solidFill>
              <a:latin typeface="Helvetica Neue LT Pro 45 Light" panose="020B0403020202020204" pitchFamily="34" charset="77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61F3DDA-FE9B-48E0-BDC1-6D2BC0B9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95" y="719597"/>
            <a:ext cx="631913" cy="45406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374D54B-5382-4591-82C1-B915534F6DE9}"/>
              </a:ext>
            </a:extLst>
          </p:cNvPr>
          <p:cNvSpPr txBox="1"/>
          <p:nvPr/>
        </p:nvSpPr>
        <p:spPr>
          <a:xfrm>
            <a:off x="4539200" y="326808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CA8D8B-1637-4E12-A9F8-25ADC44FE137}"/>
              </a:ext>
            </a:extLst>
          </p:cNvPr>
          <p:cNvSpPr txBox="1"/>
          <p:nvPr/>
        </p:nvSpPr>
        <p:spPr>
          <a:xfrm>
            <a:off x="5601463" y="324305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7BAE6B-4ACA-404B-B8F4-92077FEDDCAC}"/>
              </a:ext>
            </a:extLst>
          </p:cNvPr>
          <p:cNvSpPr txBox="1"/>
          <p:nvPr/>
        </p:nvSpPr>
        <p:spPr>
          <a:xfrm>
            <a:off x="4735829" y="304395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15,2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5D2C26-29F5-4DAA-B861-D9E5499CCF50}"/>
              </a:ext>
            </a:extLst>
          </p:cNvPr>
          <p:cNvSpPr txBox="1"/>
          <p:nvPr/>
        </p:nvSpPr>
        <p:spPr>
          <a:xfrm>
            <a:off x="5156669" y="304617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11,2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C047215-F92A-4296-828A-BBB480CB5410}"/>
              </a:ext>
            </a:extLst>
          </p:cNvPr>
          <p:cNvCxnSpPr>
            <a:cxnSpLocks/>
          </p:cNvCxnSpPr>
          <p:nvPr/>
        </p:nvCxnSpPr>
        <p:spPr>
          <a:xfrm flipH="1">
            <a:off x="4830163" y="2857932"/>
            <a:ext cx="607500" cy="3745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78872-30A3-4865-AB43-E6B59DEF39C4}"/>
              </a:ext>
            </a:extLst>
          </p:cNvPr>
          <p:cNvSpPr txBox="1"/>
          <p:nvPr/>
        </p:nvSpPr>
        <p:spPr>
          <a:xfrm>
            <a:off x="4735829" y="2712093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04931E-838F-428F-955D-80CD2710A766}"/>
              </a:ext>
            </a:extLst>
          </p:cNvPr>
          <p:cNvSpPr txBox="1"/>
          <p:nvPr/>
        </p:nvSpPr>
        <p:spPr>
          <a:xfrm>
            <a:off x="5034126" y="27120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A00FA6-7FA5-4B4C-BF7F-FDC783FCB85A}"/>
              </a:ext>
            </a:extLst>
          </p:cNvPr>
          <p:cNvSpPr txBox="1"/>
          <p:nvPr/>
        </p:nvSpPr>
        <p:spPr>
          <a:xfrm>
            <a:off x="3907406" y="30828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A51C8-B7B0-42C9-BA98-B92385F35C6D}"/>
              </a:ext>
            </a:extLst>
          </p:cNvPr>
          <p:cNvSpPr txBox="1"/>
          <p:nvPr/>
        </p:nvSpPr>
        <p:spPr>
          <a:xfrm>
            <a:off x="4955917" y="25151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0029CE-0C2D-4DBB-AC36-3332627A1B79}"/>
              </a:ext>
            </a:extLst>
          </p:cNvPr>
          <p:cNvSpPr txBox="1"/>
          <p:nvPr/>
        </p:nvSpPr>
        <p:spPr>
          <a:xfrm>
            <a:off x="929964" y="204420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CF2A8-1F79-42C9-803C-5BEECB225E89}"/>
              </a:ext>
            </a:extLst>
          </p:cNvPr>
          <p:cNvSpPr txBox="1"/>
          <p:nvPr/>
        </p:nvSpPr>
        <p:spPr>
          <a:xfrm>
            <a:off x="975310" y="176010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0F514-4154-43AC-942E-D012AF19901E}"/>
              </a:ext>
            </a:extLst>
          </p:cNvPr>
          <p:cNvSpPr txBox="1"/>
          <p:nvPr/>
        </p:nvSpPr>
        <p:spPr>
          <a:xfrm>
            <a:off x="2547454" y="17871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783B7D-C590-4213-9023-8034BDC7BEE4}"/>
              </a:ext>
            </a:extLst>
          </p:cNvPr>
          <p:cNvSpPr txBox="1"/>
          <p:nvPr/>
        </p:nvSpPr>
        <p:spPr>
          <a:xfrm>
            <a:off x="608682" y="34165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5D6D71-594F-43B3-9DE7-4449CD2DCE2A}"/>
              </a:ext>
            </a:extLst>
          </p:cNvPr>
          <p:cNvCxnSpPr/>
          <p:nvPr/>
        </p:nvCxnSpPr>
        <p:spPr>
          <a:xfrm>
            <a:off x="895678" y="2044203"/>
            <a:ext cx="4599601" cy="74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59F0B-C32F-4ADD-A02D-1BD2BFDAAB61}"/>
              </a:ext>
            </a:extLst>
          </p:cNvPr>
          <p:cNvCxnSpPr>
            <a:cxnSpLocks/>
            <a:endCxn id="170" idx="2"/>
          </p:cNvCxnSpPr>
          <p:nvPr/>
        </p:nvCxnSpPr>
        <p:spPr>
          <a:xfrm flipH="1">
            <a:off x="758723" y="3283375"/>
            <a:ext cx="3562534" cy="348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5A9C9-4698-4C74-9759-495F5FC1D1B9}"/>
              </a:ext>
            </a:extLst>
          </p:cNvPr>
          <p:cNvCxnSpPr/>
          <p:nvPr/>
        </p:nvCxnSpPr>
        <p:spPr>
          <a:xfrm>
            <a:off x="826382" y="2173449"/>
            <a:ext cx="2195569" cy="652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3BBF8-E3F2-4B8E-A39B-EC425530D060}"/>
              </a:ext>
            </a:extLst>
          </p:cNvPr>
          <p:cNvSpPr txBox="1"/>
          <p:nvPr/>
        </p:nvSpPr>
        <p:spPr>
          <a:xfrm>
            <a:off x="754850" y="2196591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5085F1-A825-45B9-A0F0-A6BB46D2B9CB}"/>
              </a:ext>
            </a:extLst>
          </p:cNvPr>
          <p:cNvSpPr txBox="1"/>
          <p:nvPr/>
        </p:nvSpPr>
        <p:spPr>
          <a:xfrm>
            <a:off x="2824829" y="2588689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7DBD6F-07B6-4275-819C-8AA0EAAE7CCB}"/>
              </a:ext>
            </a:extLst>
          </p:cNvPr>
          <p:cNvCxnSpPr>
            <a:cxnSpLocks/>
          </p:cNvCxnSpPr>
          <p:nvPr/>
        </p:nvCxnSpPr>
        <p:spPr>
          <a:xfrm flipH="1" flipV="1">
            <a:off x="5948023" y="1903048"/>
            <a:ext cx="2023504" cy="91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44285B-4908-4072-81D5-05EC38D8EC47}"/>
              </a:ext>
            </a:extLst>
          </p:cNvPr>
          <p:cNvSpPr txBox="1"/>
          <p:nvPr/>
        </p:nvSpPr>
        <p:spPr>
          <a:xfrm>
            <a:off x="5516074" y="246249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51D89-BA68-4D84-85A6-32F956F1F7F1}"/>
              </a:ext>
            </a:extLst>
          </p:cNvPr>
          <p:cNvSpPr txBox="1"/>
          <p:nvPr/>
        </p:nvSpPr>
        <p:spPr>
          <a:xfrm>
            <a:off x="5465270" y="21274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2545A1-201C-4514-BA60-09721B7B44FB}"/>
              </a:ext>
            </a:extLst>
          </p:cNvPr>
          <p:cNvSpPr txBox="1"/>
          <p:nvPr/>
        </p:nvSpPr>
        <p:spPr>
          <a:xfrm>
            <a:off x="4499428" y="18003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A76093-409E-42BA-8CA6-F3FCC8EB4A5D}"/>
              </a:ext>
            </a:extLst>
          </p:cNvPr>
          <p:cNvSpPr txBox="1"/>
          <p:nvPr/>
        </p:nvSpPr>
        <p:spPr>
          <a:xfrm>
            <a:off x="5122473" y="180752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AF4A12-89D8-4A4E-B7BD-96B88C914588}"/>
              </a:ext>
            </a:extLst>
          </p:cNvPr>
          <p:cNvSpPr txBox="1"/>
          <p:nvPr/>
        </p:nvSpPr>
        <p:spPr>
          <a:xfrm>
            <a:off x="4389159" y="19928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EEE3B67-331F-4CAE-ADE0-6EC24CF53D9C}"/>
              </a:ext>
            </a:extLst>
          </p:cNvPr>
          <p:cNvSpPr txBox="1"/>
          <p:nvPr/>
        </p:nvSpPr>
        <p:spPr>
          <a:xfrm>
            <a:off x="5187215" y="24735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F76F4-A9E1-490D-9DBC-4F3048A7B3D3}"/>
              </a:ext>
            </a:extLst>
          </p:cNvPr>
          <p:cNvSpPr txBox="1"/>
          <p:nvPr/>
        </p:nvSpPr>
        <p:spPr>
          <a:xfrm>
            <a:off x="5930437" y="29011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6DC472-155D-4186-BB0D-5A99F120C6FC}"/>
              </a:ext>
            </a:extLst>
          </p:cNvPr>
          <p:cNvSpPr txBox="1"/>
          <p:nvPr/>
        </p:nvSpPr>
        <p:spPr>
          <a:xfrm>
            <a:off x="6458408" y="32638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1998CC-FD79-49AC-9C9D-7FAD0D5DAF10}"/>
              </a:ext>
            </a:extLst>
          </p:cNvPr>
          <p:cNvSpPr txBox="1"/>
          <p:nvPr/>
        </p:nvSpPr>
        <p:spPr>
          <a:xfrm>
            <a:off x="7176911" y="32563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96914-9F55-4078-BDD8-A64BB07FDC62}"/>
              </a:ext>
            </a:extLst>
          </p:cNvPr>
          <p:cNvSpPr txBox="1"/>
          <p:nvPr/>
        </p:nvSpPr>
        <p:spPr>
          <a:xfrm>
            <a:off x="7619592" y="29218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E3F993-D473-4404-8972-4A113E4EFDA6}"/>
              </a:ext>
            </a:extLst>
          </p:cNvPr>
          <p:cNvSpPr txBox="1"/>
          <p:nvPr/>
        </p:nvSpPr>
        <p:spPr>
          <a:xfrm>
            <a:off x="6626208" y="28921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2FED13C-30A5-4354-B6D3-55BDAC7D6DBB}"/>
              </a:ext>
            </a:extLst>
          </p:cNvPr>
          <p:cNvSpPr txBox="1"/>
          <p:nvPr/>
        </p:nvSpPr>
        <p:spPr>
          <a:xfrm>
            <a:off x="5919143" y="20121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7D9E7-6728-4E5C-B3EC-433BDDEAF17F}"/>
              </a:ext>
            </a:extLst>
          </p:cNvPr>
          <p:cNvSpPr txBox="1"/>
          <p:nvPr/>
        </p:nvSpPr>
        <p:spPr>
          <a:xfrm>
            <a:off x="6979545" y="2955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9735BB-D389-4A14-B63E-B985A7C8DEBC}"/>
              </a:ext>
            </a:extLst>
          </p:cNvPr>
          <p:cNvSpPr txBox="1"/>
          <p:nvPr/>
        </p:nvSpPr>
        <p:spPr>
          <a:xfrm>
            <a:off x="7637167" y="20323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66D8D4-45DD-4216-9736-8299313DE86C}"/>
              </a:ext>
            </a:extLst>
          </p:cNvPr>
          <p:cNvSpPr txBox="1"/>
          <p:nvPr/>
        </p:nvSpPr>
        <p:spPr>
          <a:xfrm>
            <a:off x="7582262" y="269370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64917C7-EEEC-4938-B4E6-071A858D27D1}"/>
              </a:ext>
            </a:extLst>
          </p:cNvPr>
          <p:cNvSpPr txBox="1"/>
          <p:nvPr/>
        </p:nvSpPr>
        <p:spPr>
          <a:xfrm>
            <a:off x="6141010" y="189209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7EF2138-AA1A-48F7-A329-AD01430550D8}"/>
              </a:ext>
            </a:extLst>
          </p:cNvPr>
          <p:cNvSpPr txBox="1"/>
          <p:nvPr/>
        </p:nvSpPr>
        <p:spPr>
          <a:xfrm>
            <a:off x="5979127" y="167625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488967-39B4-45B0-8EE3-2CF9D12358CA}"/>
              </a:ext>
            </a:extLst>
          </p:cNvPr>
          <p:cNvSpPr txBox="1"/>
          <p:nvPr/>
        </p:nvSpPr>
        <p:spPr>
          <a:xfrm>
            <a:off x="7520223" y="169980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683C85-BEBC-4701-B97A-ABDD7B277A9D}"/>
              </a:ext>
            </a:extLst>
          </p:cNvPr>
          <p:cNvSpPr txBox="1"/>
          <p:nvPr/>
        </p:nvSpPr>
        <p:spPr>
          <a:xfrm>
            <a:off x="7786926" y="2077260"/>
            <a:ext cx="33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48494A-3A07-4CA2-BF96-60C63A7F9E06}"/>
              </a:ext>
            </a:extLst>
          </p:cNvPr>
          <p:cNvSpPr txBox="1"/>
          <p:nvPr/>
        </p:nvSpPr>
        <p:spPr>
          <a:xfrm>
            <a:off x="8103692" y="25203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C19326-F718-4563-9E17-D026D2245D5A}"/>
              </a:ext>
            </a:extLst>
          </p:cNvPr>
          <p:cNvSpPr txBox="1"/>
          <p:nvPr/>
        </p:nvSpPr>
        <p:spPr>
          <a:xfrm>
            <a:off x="7792882" y="2414552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E77B98-3D4B-44E3-B386-39CA1D4BE5B8}"/>
              </a:ext>
            </a:extLst>
          </p:cNvPr>
          <p:cNvSpPr txBox="1"/>
          <p:nvPr/>
        </p:nvSpPr>
        <p:spPr>
          <a:xfrm>
            <a:off x="5947866" y="715569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CC0ACED-8507-4BC4-B913-4E80D0427C3D}"/>
              </a:ext>
            </a:extLst>
          </p:cNvPr>
          <p:cNvSpPr txBox="1"/>
          <p:nvPr/>
        </p:nvSpPr>
        <p:spPr>
          <a:xfrm>
            <a:off x="8396493" y="835720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E4DF47-B54F-4E78-8697-569B76B21175}"/>
              </a:ext>
            </a:extLst>
          </p:cNvPr>
          <p:cNvSpPr txBox="1"/>
          <p:nvPr/>
        </p:nvSpPr>
        <p:spPr>
          <a:xfrm>
            <a:off x="6652964" y="4558622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A8FC2E-9C3C-44FA-A0B7-467744C510B3}"/>
              </a:ext>
            </a:extLst>
          </p:cNvPr>
          <p:cNvSpPr txBox="1"/>
          <p:nvPr/>
        </p:nvSpPr>
        <p:spPr>
          <a:xfrm>
            <a:off x="8043078" y="414354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A2B678A-551D-4784-843C-63A049271A3D}"/>
              </a:ext>
            </a:extLst>
          </p:cNvPr>
          <p:cNvSpPr txBox="1"/>
          <p:nvPr/>
        </p:nvSpPr>
        <p:spPr>
          <a:xfrm>
            <a:off x="5391832" y="14176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9EBF84-7DF4-412A-BF9E-3FC13ED76C07}"/>
              </a:ext>
            </a:extLst>
          </p:cNvPr>
          <p:cNvSpPr txBox="1"/>
          <p:nvPr/>
        </p:nvSpPr>
        <p:spPr>
          <a:xfrm>
            <a:off x="8157532" y="12548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2221F2-289F-4CE8-A338-23B108C3C981}"/>
              </a:ext>
            </a:extLst>
          </p:cNvPr>
          <p:cNvSpPr txBox="1"/>
          <p:nvPr/>
        </p:nvSpPr>
        <p:spPr>
          <a:xfrm>
            <a:off x="8061726" y="322414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9C4BB-0831-4BB7-95BC-66ADF4FDE666}"/>
              </a:ext>
            </a:extLst>
          </p:cNvPr>
          <p:cNvSpPr txBox="1"/>
          <p:nvPr/>
        </p:nvSpPr>
        <p:spPr>
          <a:xfrm>
            <a:off x="6659693" y="36632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1977F5E0-7673-4BA8-ABE1-C45084B1D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6" y="577786"/>
            <a:ext cx="545082" cy="5149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539AAA8-93F7-4C25-9757-9FBFA031B402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7339778" y="835281"/>
            <a:ext cx="522188" cy="709220"/>
          </a:xfrm>
          <a:prstGeom prst="line">
            <a:avLst/>
          </a:prstGeom>
          <a:ln>
            <a:solidFill>
              <a:srgbClr val="1DA6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ABF4315-EFEA-4ADA-9FB1-F1D2284ECD77}"/>
              </a:ext>
            </a:extLst>
          </p:cNvPr>
          <p:cNvSpPr txBox="1"/>
          <p:nvPr/>
        </p:nvSpPr>
        <p:spPr>
          <a:xfrm>
            <a:off x="6694485" y="178947"/>
            <a:ext cx="7020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Alpha 195 com3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A7555E4-AF18-4D66-807F-B558D69F9401}"/>
              </a:ext>
            </a:extLst>
          </p:cNvPr>
          <p:cNvSpPr txBox="1"/>
          <p:nvPr/>
        </p:nvSpPr>
        <p:spPr>
          <a:xfrm flipH="1">
            <a:off x="7390011" y="874820"/>
            <a:ext cx="919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D94F5B7-F187-4379-81BB-D8CBAEA36C40}"/>
              </a:ext>
            </a:extLst>
          </p:cNvPr>
          <p:cNvSpPr txBox="1"/>
          <p:nvPr/>
        </p:nvSpPr>
        <p:spPr>
          <a:xfrm>
            <a:off x="7716751" y="1292776"/>
            <a:ext cx="893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9C668A8-E1FC-459E-83B3-6190DC85C92F}"/>
              </a:ext>
            </a:extLst>
          </p:cNvPr>
          <p:cNvCxnSpPr>
            <a:cxnSpLocks/>
          </p:cNvCxnSpPr>
          <p:nvPr/>
        </p:nvCxnSpPr>
        <p:spPr>
          <a:xfrm flipH="1" flipV="1">
            <a:off x="874884" y="3259395"/>
            <a:ext cx="908757" cy="4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3E20101-3BC9-48CF-82D3-A63E2973B789}"/>
              </a:ext>
            </a:extLst>
          </p:cNvPr>
          <p:cNvCxnSpPr>
            <a:cxnSpLocks/>
          </p:cNvCxnSpPr>
          <p:nvPr/>
        </p:nvCxnSpPr>
        <p:spPr>
          <a:xfrm flipH="1">
            <a:off x="7190663" y="3119457"/>
            <a:ext cx="691681" cy="3925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35759FE-F1A5-4369-8BD2-9B56BBEEE994}"/>
              </a:ext>
            </a:extLst>
          </p:cNvPr>
          <p:cNvSpPr txBox="1"/>
          <p:nvPr/>
        </p:nvSpPr>
        <p:spPr>
          <a:xfrm>
            <a:off x="7329311" y="34087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E280DB-5E16-499B-91EC-472DEADED33E}"/>
              </a:ext>
            </a:extLst>
          </p:cNvPr>
          <p:cNvSpPr txBox="1"/>
          <p:nvPr/>
        </p:nvSpPr>
        <p:spPr>
          <a:xfrm>
            <a:off x="7715989" y="3227157"/>
            <a:ext cx="61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7E8BEEB-3850-4E37-9785-3C7D78576FA2}"/>
              </a:ext>
            </a:extLst>
          </p:cNvPr>
          <p:cNvSpPr txBox="1"/>
          <p:nvPr/>
        </p:nvSpPr>
        <p:spPr>
          <a:xfrm>
            <a:off x="842913" y="3263133"/>
            <a:ext cx="703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7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C2572C1-AF62-4C72-BC8C-848A77DB47C2}"/>
              </a:ext>
            </a:extLst>
          </p:cNvPr>
          <p:cNvSpPr txBox="1"/>
          <p:nvPr/>
        </p:nvSpPr>
        <p:spPr>
          <a:xfrm>
            <a:off x="1637637" y="370502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633834-5B6C-403D-A5B1-5497991293CC}"/>
              </a:ext>
            </a:extLst>
          </p:cNvPr>
          <p:cNvCxnSpPr/>
          <p:nvPr/>
        </p:nvCxnSpPr>
        <p:spPr>
          <a:xfrm flipH="1">
            <a:off x="3739197" y="1388205"/>
            <a:ext cx="1128405" cy="95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FF0607-DF24-4F90-8E15-818ED85359C1}"/>
              </a:ext>
            </a:extLst>
          </p:cNvPr>
          <p:cNvCxnSpPr/>
          <p:nvPr/>
        </p:nvCxnSpPr>
        <p:spPr>
          <a:xfrm>
            <a:off x="3805027" y="1455935"/>
            <a:ext cx="1112519" cy="73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454112-778E-414D-AA68-AAA76E2FC6A8}"/>
              </a:ext>
            </a:extLst>
          </p:cNvPr>
          <p:cNvCxnSpPr>
            <a:stCxn id="86" idx="0"/>
          </p:cNvCxnSpPr>
          <p:nvPr/>
        </p:nvCxnSpPr>
        <p:spPr>
          <a:xfrm flipH="1">
            <a:off x="1637637" y="3173789"/>
            <a:ext cx="661111" cy="91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1E32A4-9961-4063-B0F1-31AAC9AABC30}"/>
              </a:ext>
            </a:extLst>
          </p:cNvPr>
          <p:cNvCxnSpPr/>
          <p:nvPr/>
        </p:nvCxnSpPr>
        <p:spPr>
          <a:xfrm>
            <a:off x="1526323" y="3051710"/>
            <a:ext cx="780004" cy="97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1463E6-0429-4C2C-B355-890423AAC0D6}"/>
              </a:ext>
            </a:extLst>
          </p:cNvPr>
          <p:cNvCxnSpPr/>
          <p:nvPr/>
        </p:nvCxnSpPr>
        <p:spPr>
          <a:xfrm flipH="1">
            <a:off x="6659693" y="517501"/>
            <a:ext cx="822344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19D939-5E38-4EB8-BF38-16E426632303}"/>
              </a:ext>
            </a:extLst>
          </p:cNvPr>
          <p:cNvCxnSpPr/>
          <p:nvPr/>
        </p:nvCxnSpPr>
        <p:spPr>
          <a:xfrm>
            <a:off x="6626208" y="517501"/>
            <a:ext cx="855829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2" y="45728"/>
            <a:ext cx="8426450" cy="660620"/>
          </a:xfrm>
        </p:spPr>
        <p:txBody>
          <a:bodyPr/>
          <a:lstStyle/>
          <a:p>
            <a:r>
              <a:rPr lang="en-US" dirty="0"/>
              <a:t>Changes to be done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5D3DA-8242-41C2-88EA-E1824B2CE3C4}"/>
              </a:ext>
            </a:extLst>
          </p:cNvPr>
          <p:cNvGrpSpPr/>
          <p:nvPr/>
        </p:nvGrpSpPr>
        <p:grpSpPr>
          <a:xfrm>
            <a:off x="5299355" y="613975"/>
            <a:ext cx="3132599" cy="3854933"/>
            <a:chOff x="1166714" y="1203441"/>
            <a:chExt cx="3459649" cy="39780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5FE6EF-EF40-4E28-BD46-ACDE25AE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91" y="4693564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D804F7-B148-48B0-8E55-4CDD2673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89" y="330621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6EEEC-B1C2-4696-8110-84EDC9C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28" y="2099024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E327E0-F336-46B0-952E-941C899E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33" y="3768306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90FDFA-8CC6-4E5D-8960-045B5E08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4" y="3304541"/>
              <a:ext cx="586455" cy="51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AFFB37-EFB7-4238-A0FC-A5F1E3796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888" y="3454220"/>
              <a:ext cx="698556" cy="4637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DB0038-AD13-4E0C-A3E0-0EAD15A29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8944" y="3436038"/>
              <a:ext cx="827489" cy="4620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B7CE02-8902-444B-A46A-C59B0E5AB763}"/>
                </a:ext>
              </a:extLst>
            </p:cNvPr>
            <p:cNvCxnSpPr>
              <a:cxnSpLocks/>
              <a:stCxn id="34" idx="0"/>
              <a:endCxn id="35" idx="2"/>
            </p:cNvCxnSpPr>
            <p:nvPr/>
          </p:nvCxnSpPr>
          <p:spPr>
            <a:xfrm flipV="1">
              <a:off x="1575717" y="2630468"/>
              <a:ext cx="2506" cy="6757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C9462A-DCB0-4B67-8BC7-F9C4CF321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183" y="2111372"/>
              <a:ext cx="601990" cy="531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2790C9-605C-458D-A6B4-9CA5B7023765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2989661" y="4286035"/>
              <a:ext cx="1873" cy="407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28FE6C-127F-40E7-A9CE-78D2748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89" y="4264117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E02C8-3AF5-41C4-8360-75C54002C56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70932" y="3794124"/>
              <a:ext cx="5262" cy="469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A0DD142-6E28-4B6A-9341-49261BFD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14" y="4255695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C5F0E3-4906-4560-ABED-0C6918231832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515657" y="3785702"/>
              <a:ext cx="5262" cy="469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438623-FAA0-49DA-8887-52D4C6019DD3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879218" y="2377094"/>
              <a:ext cx="2096965" cy="786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AEF206A-3671-40EB-8F90-2467DEEF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522" y="1363408"/>
              <a:ext cx="697886" cy="487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43A4F23-BE27-4F75-B447-2F6DC3EF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77" y="1203441"/>
              <a:ext cx="697886" cy="4562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0F874-45B5-4604-9C1F-5441A177F3C3}"/>
                </a:ext>
              </a:extLst>
            </p:cNvPr>
            <p:cNvCxnSpPr>
              <a:cxnSpLocks/>
              <a:stCxn id="59" idx="2"/>
              <a:endCxn id="35" idx="0"/>
            </p:cNvCxnSpPr>
            <p:nvPr/>
          </p:nvCxnSpPr>
          <p:spPr>
            <a:xfrm flipH="1">
              <a:off x="1578223" y="1851383"/>
              <a:ext cx="242" cy="24764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EA3ED2-B15D-4DE2-87DA-5B48DF9FC779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 flipH="1">
              <a:off x="4277178" y="1659734"/>
              <a:ext cx="243" cy="4516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8321B8-0CD4-4B69-9751-9696EB7BED02}"/>
              </a:ext>
            </a:extLst>
          </p:cNvPr>
          <p:cNvSpPr txBox="1"/>
          <p:nvPr/>
        </p:nvSpPr>
        <p:spPr>
          <a:xfrm>
            <a:off x="5872721" y="1388205"/>
            <a:ext cx="6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DELTA_AX</a:t>
            </a:r>
          </a:p>
          <a:p>
            <a:r>
              <a:rPr lang="en-US" sz="800" dirty="0"/>
              <a:t>48 com1</a:t>
            </a:r>
            <a:endParaRPr lang="en-IN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26C37-A4F9-47B9-9BB8-3DD9198ACE44}"/>
              </a:ext>
            </a:extLst>
          </p:cNvPr>
          <p:cNvSpPr txBox="1"/>
          <p:nvPr/>
        </p:nvSpPr>
        <p:spPr>
          <a:xfrm>
            <a:off x="8353131" y="1668917"/>
            <a:ext cx="70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highlight>
                  <a:srgbClr val="00FF00"/>
                </a:highlight>
              </a:rPr>
              <a:t>Edgecore</a:t>
            </a:r>
            <a:r>
              <a:rPr lang="en-US" sz="800" dirty="0">
                <a:highlight>
                  <a:srgbClr val="00FF00"/>
                </a:highlight>
              </a:rPr>
              <a:t> AX</a:t>
            </a:r>
          </a:p>
          <a:p>
            <a:r>
              <a:rPr lang="en-US" sz="800" dirty="0"/>
              <a:t>47 com3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FD72-E843-47E6-9330-5F1698F1C76E}"/>
              </a:ext>
            </a:extLst>
          </p:cNvPr>
          <p:cNvSpPr txBox="1"/>
          <p:nvPr/>
        </p:nvSpPr>
        <p:spPr>
          <a:xfrm>
            <a:off x="5263126" y="3231471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162 com3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0E11CC-5C14-4E7C-9A32-3D3E409C039C}"/>
              </a:ext>
            </a:extLst>
          </p:cNvPr>
          <p:cNvSpPr txBox="1"/>
          <p:nvPr/>
        </p:nvSpPr>
        <p:spPr>
          <a:xfrm>
            <a:off x="7010550" y="3586580"/>
            <a:ext cx="60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195com1</a:t>
            </a:r>
            <a:endParaRPr lang="en-IN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1F14FD-3C62-4865-A569-2D6C12BB095D}"/>
              </a:ext>
            </a:extLst>
          </p:cNvPr>
          <p:cNvSpPr txBox="1"/>
          <p:nvPr/>
        </p:nvSpPr>
        <p:spPr>
          <a:xfrm>
            <a:off x="8175002" y="3206320"/>
            <a:ext cx="62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Delta</a:t>
            </a:r>
          </a:p>
          <a:p>
            <a:r>
              <a:rPr lang="en-US" sz="800" dirty="0"/>
              <a:t>195com2</a:t>
            </a:r>
            <a:endParaRPr lang="en-IN" sz="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295E49-3B07-4D14-A456-57687481F3DD}"/>
              </a:ext>
            </a:extLst>
          </p:cNvPr>
          <p:cNvCxnSpPr>
            <a:cxnSpLocks/>
          </p:cNvCxnSpPr>
          <p:nvPr/>
        </p:nvCxnSpPr>
        <p:spPr>
          <a:xfrm flipV="1">
            <a:off x="8061726" y="2010449"/>
            <a:ext cx="2269" cy="6157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449074-0133-4932-AD4F-E9B2C5D1F25C}"/>
              </a:ext>
            </a:extLst>
          </p:cNvPr>
          <p:cNvGrpSpPr/>
          <p:nvPr/>
        </p:nvGrpSpPr>
        <p:grpSpPr>
          <a:xfrm>
            <a:off x="15811" y="727761"/>
            <a:ext cx="2914734" cy="3999210"/>
            <a:chOff x="576423" y="498624"/>
            <a:chExt cx="2914734" cy="39992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C2DF25-1C5F-43C2-A1B1-137124C18A77}"/>
                </a:ext>
              </a:extLst>
            </p:cNvPr>
            <p:cNvGrpSpPr/>
            <p:nvPr/>
          </p:nvGrpSpPr>
          <p:grpSpPr>
            <a:xfrm>
              <a:off x="576423" y="498624"/>
              <a:ext cx="2914734" cy="3999210"/>
              <a:chOff x="1166714" y="1162765"/>
              <a:chExt cx="3219039" cy="429792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27EC31F-C490-4E81-BDCB-FD2464F85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489" y="3306211"/>
                <a:ext cx="586455" cy="517729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71688A8-EF69-44B1-8E65-818EA818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228" y="2099024"/>
                <a:ext cx="601990" cy="53144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3A80376-692D-4AFC-9E4D-3D271962D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5462" y="3147908"/>
                <a:ext cx="586455" cy="517729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9E9DD33-235D-4134-B800-907BFC9F35D6}"/>
                  </a:ext>
                </a:extLst>
              </p:cNvPr>
              <p:cNvCxnSpPr>
                <a:cxnSpLocks/>
                <a:stCxn id="102" idx="0"/>
                <a:endCxn id="103" idx="2"/>
              </p:cNvCxnSpPr>
              <p:nvPr/>
            </p:nvCxnSpPr>
            <p:spPr>
              <a:xfrm flipV="1">
                <a:off x="1575717" y="2630468"/>
                <a:ext cx="2506" cy="67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254437F-A080-4BF7-9AF3-9D58E1627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881" y="2169497"/>
                <a:ext cx="601990" cy="531444"/>
              </a:xfrm>
              <a:prstGeom prst="rect">
                <a:avLst/>
              </a:pr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DEF712-27C5-47AA-99BE-5AD4B3E3F477}"/>
                  </a:ext>
                </a:extLst>
              </p:cNvPr>
              <p:cNvCxnSpPr>
                <a:cxnSpLocks/>
                <a:stCxn id="105" idx="0"/>
                <a:endCxn id="109" idx="2"/>
              </p:cNvCxnSpPr>
              <p:nvPr/>
            </p:nvCxnSpPr>
            <p:spPr>
              <a:xfrm flipV="1">
                <a:off x="3248690" y="2700941"/>
                <a:ext cx="18186" cy="446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6EC9AB-CD77-440A-9F15-91980B7FAD6B}"/>
                  </a:ext>
                </a:extLst>
              </p:cNvPr>
              <p:cNvSpPr txBox="1"/>
              <p:nvPr/>
            </p:nvSpPr>
            <p:spPr>
              <a:xfrm>
                <a:off x="1497439" y="2836712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.47 com1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(EAX1)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628D5D5-B566-4D77-BADA-ED1CE15FD33A}"/>
                  </a:ext>
                </a:extLst>
              </p:cNvPr>
              <p:cNvSpPr txBox="1"/>
              <p:nvPr/>
            </p:nvSpPr>
            <p:spPr>
              <a:xfrm>
                <a:off x="3459501" y="3079478"/>
                <a:ext cx="926252" cy="396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0.162 com2 </a:t>
                </a:r>
              </a:p>
              <a:p>
                <a:r>
                  <a:rPr lang="en-US" sz="900" b="1" dirty="0">
                    <a:latin typeface="Helvetica Neue LT Pro 45 Light" panose="020B0403020202020204" pitchFamily="34" charset="77"/>
                  </a:rPr>
                  <a:t>(EMX3)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8CADB4-8831-4AC7-991E-3EFE9F2D2115}"/>
                  </a:ext>
                </a:extLst>
              </p:cNvPr>
              <p:cNvSpPr txBox="1"/>
              <p:nvPr/>
            </p:nvSpPr>
            <p:spPr>
              <a:xfrm>
                <a:off x="1854654" y="1865317"/>
                <a:ext cx="820031" cy="5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.161 com1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(EMX1)</a:t>
                </a:r>
              </a:p>
              <a:p>
                <a:pPr algn="ctr"/>
                <a:endParaRPr lang="en-US" sz="900" b="1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6B36D1-F688-4170-8A1D-BABFC709C2D6}"/>
                  </a:ext>
                </a:extLst>
              </p:cNvPr>
              <p:cNvSpPr txBox="1"/>
              <p:nvPr/>
            </p:nvSpPr>
            <p:spPr>
              <a:xfrm>
                <a:off x="3214367" y="1883206"/>
                <a:ext cx="749216" cy="39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.47 com2</a:t>
                </a:r>
              </a:p>
              <a:p>
                <a:pPr algn="ctr"/>
                <a:r>
                  <a:rPr lang="en-US" sz="900" b="1" dirty="0">
                    <a:latin typeface="Helvetica Neue LT Pro 45 Light" panose="020B0403020202020204" pitchFamily="34" charset="77"/>
                  </a:rPr>
                  <a:t>(EMX2)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1B4A26-6B73-437F-9CC5-E8A16BC0DC6D}"/>
                  </a:ext>
                </a:extLst>
              </p:cNvPr>
              <p:cNvSpPr txBox="1"/>
              <p:nvPr/>
            </p:nvSpPr>
            <p:spPr>
              <a:xfrm>
                <a:off x="2798742" y="5229152"/>
                <a:ext cx="85189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5/2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916B94E-28B6-477F-9AAF-27E96D955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176" y="4148022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B46CF59-B640-4E2C-BB5D-65C9C329336A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 flipH="1">
                <a:off x="3232119" y="3678028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0DF583-DCA1-437C-9E04-81C3F75F2E22}"/>
                  </a:ext>
                </a:extLst>
              </p:cNvPr>
              <p:cNvSpPr txBox="1"/>
              <p:nvPr/>
            </p:nvSpPr>
            <p:spPr>
              <a:xfrm>
                <a:off x="3084102" y="4680232"/>
                <a:ext cx="915630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5/11</a:t>
                </a: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11B3FED-437B-44C1-A5D2-DFE57813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14" y="425569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AE3301B-B291-4CEA-B03E-1AA682333035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1515657" y="3785702"/>
                <a:ext cx="5262" cy="4699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8E0EAB2-4CF8-4572-BCC4-D1EC2250DE68}"/>
                  </a:ext>
                </a:extLst>
              </p:cNvPr>
              <p:cNvSpPr txBox="1"/>
              <p:nvPr/>
            </p:nvSpPr>
            <p:spPr>
              <a:xfrm>
                <a:off x="1324738" y="4774176"/>
                <a:ext cx="915630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A927D14-8CDE-480B-822A-FECA18E1CCDF}"/>
                  </a:ext>
                </a:extLst>
              </p:cNvPr>
              <p:cNvSpPr txBox="1"/>
              <p:nvPr/>
            </p:nvSpPr>
            <p:spPr>
              <a:xfrm>
                <a:off x="1282487" y="3767721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10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31A828-65D1-41B0-836E-AFF600B0A738}"/>
                  </a:ext>
                </a:extLst>
              </p:cNvPr>
              <p:cNvCxnSpPr>
                <a:cxnSpLocks/>
                <a:stCxn id="103" idx="3"/>
              </p:cNvCxnSpPr>
              <p:nvPr/>
            </p:nvCxnSpPr>
            <p:spPr>
              <a:xfrm flipV="1">
                <a:off x="1879218" y="2361656"/>
                <a:ext cx="1049546" cy="3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8E9B4AD-55C3-4713-9332-DE4DE1E9A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522" y="1363408"/>
                <a:ext cx="697886" cy="48797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65B63B1E-54BB-46E5-8E0E-E71B1B5F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458" y="1162765"/>
                <a:ext cx="697886" cy="487975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AC8BB98-92C8-4DB6-BCD8-23222057460F}"/>
                  </a:ext>
                </a:extLst>
              </p:cNvPr>
              <p:cNvCxnSpPr>
                <a:cxnSpLocks/>
                <a:stCxn id="127" idx="2"/>
                <a:endCxn id="103" idx="0"/>
              </p:cNvCxnSpPr>
              <p:nvPr/>
            </p:nvCxnSpPr>
            <p:spPr>
              <a:xfrm flipH="1">
                <a:off x="1578223" y="1851383"/>
                <a:ext cx="242" cy="247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384721-6C2F-4294-9B67-D880E79EFA5F}"/>
                  </a:ext>
                </a:extLst>
              </p:cNvPr>
              <p:cNvCxnSpPr>
                <a:cxnSpLocks/>
                <a:stCxn id="128" idx="2"/>
                <a:endCxn id="109" idx="0"/>
              </p:cNvCxnSpPr>
              <p:nvPr/>
            </p:nvCxnSpPr>
            <p:spPr>
              <a:xfrm flipH="1">
                <a:off x="3266876" y="1650740"/>
                <a:ext cx="46525" cy="5187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2ACA28-BC36-4700-8342-30A6C65A88E1}"/>
                  </a:ext>
                </a:extLst>
              </p:cNvPr>
              <p:cNvSpPr txBox="1"/>
              <p:nvPr/>
            </p:nvSpPr>
            <p:spPr>
              <a:xfrm>
                <a:off x="1911324" y="1475426"/>
                <a:ext cx="851897" cy="23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Spirent – 5/9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133ACD-24BD-49EE-A3D5-8490F28E9F9D}"/>
                  </a:ext>
                </a:extLst>
              </p:cNvPr>
              <p:cNvSpPr txBox="1"/>
              <p:nvPr/>
            </p:nvSpPr>
            <p:spPr>
              <a:xfrm>
                <a:off x="3731320" y="3321097"/>
                <a:ext cx="20401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800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00A6A82-3077-42BA-B348-849AB88DE6F0}"/>
                  </a:ext>
                </a:extLst>
              </p:cNvPr>
              <p:cNvSpPr txBox="1"/>
              <p:nvPr/>
            </p:nvSpPr>
            <p:spPr>
              <a:xfrm>
                <a:off x="2911930" y="4244642"/>
                <a:ext cx="204017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800" dirty="0">
                  <a:latin typeface="Helvetica Neue LT Pro 45 Light" panose="020B0403020202020204" pitchFamily="34" charset="7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FB8AA2-1E10-475E-926B-41CDE35C828A}"/>
                  </a:ext>
                </a:extLst>
              </p:cNvPr>
              <p:cNvSpPr txBox="1"/>
              <p:nvPr/>
            </p:nvSpPr>
            <p:spPr>
              <a:xfrm>
                <a:off x="3291687" y="3779726"/>
                <a:ext cx="331411" cy="23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 Neue LT Pro 45 Light" panose="020B0403020202020204" pitchFamily="34" charset="77"/>
                  </a:rPr>
                  <a:t>23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8F953-0914-461F-8413-661A180747F2}"/>
                </a:ext>
              </a:extLst>
            </p:cNvPr>
            <p:cNvSpPr txBox="1"/>
            <p:nvPr/>
          </p:nvSpPr>
          <p:spPr>
            <a:xfrm>
              <a:off x="725842" y="1204801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ED3C4C-8FD1-41AC-B0CC-663DE48E22B5}"/>
                </a:ext>
              </a:extLst>
            </p:cNvPr>
            <p:cNvSpPr txBox="1"/>
            <p:nvPr/>
          </p:nvSpPr>
          <p:spPr>
            <a:xfrm>
              <a:off x="702750" y="187444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21D5C1-79D0-4D10-8458-4B38264787DA}"/>
                </a:ext>
              </a:extLst>
            </p:cNvPr>
            <p:cNvSpPr txBox="1"/>
            <p:nvPr/>
          </p:nvSpPr>
          <p:spPr>
            <a:xfrm>
              <a:off x="754701" y="2313171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54B019-BB48-4AA1-8439-AD19BA319F1A}"/>
                </a:ext>
              </a:extLst>
            </p:cNvPr>
            <p:cNvSpPr txBox="1"/>
            <p:nvPr/>
          </p:nvSpPr>
          <p:spPr>
            <a:xfrm>
              <a:off x="1721599" y="2798042"/>
              <a:ext cx="3866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91E122-A1C6-4C65-9940-C4F2DA6ED7A4}"/>
                </a:ext>
              </a:extLst>
            </p:cNvPr>
            <p:cNvSpPr txBox="1"/>
            <p:nvPr/>
          </p:nvSpPr>
          <p:spPr>
            <a:xfrm>
              <a:off x="1102765" y="2659495"/>
              <a:ext cx="4790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F12407-1D03-4FC5-90F4-02B1378F3EA2}"/>
                </a:ext>
              </a:extLst>
            </p:cNvPr>
            <p:cNvSpPr txBox="1"/>
            <p:nvPr/>
          </p:nvSpPr>
          <p:spPr>
            <a:xfrm>
              <a:off x="968141" y="2943712"/>
              <a:ext cx="7486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F6A0E6-B8C7-440D-B8A3-527154780C5C}"/>
                </a:ext>
              </a:extLst>
            </p:cNvPr>
            <p:cNvSpPr txBox="1"/>
            <p:nvPr/>
          </p:nvSpPr>
          <p:spPr>
            <a:xfrm>
              <a:off x="1546254" y="3295226"/>
              <a:ext cx="694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BC9634-D080-4E37-9BD7-1DCEFFB13548}"/>
                </a:ext>
              </a:extLst>
            </p:cNvPr>
            <p:cNvSpPr txBox="1"/>
            <p:nvPr/>
          </p:nvSpPr>
          <p:spPr>
            <a:xfrm>
              <a:off x="2387074" y="2844472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Helvetica Neue LT Pro 45 Light" panose="020B0403020202020204" pitchFamily="34" charset="77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C87139-EFC3-4FCC-81AB-906B2515EC6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5" y="2516729"/>
              <a:ext cx="1053894" cy="2382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FC2A64-1B67-40D7-A2DE-FA19547E18C9}"/>
                </a:ext>
              </a:extLst>
            </p:cNvPr>
            <p:cNvSpPr txBox="1"/>
            <p:nvPr/>
          </p:nvSpPr>
          <p:spPr>
            <a:xfrm>
              <a:off x="1936685" y="264536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02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EAE5D1-2BEB-4915-AD7A-68F7C92E7FF1}"/>
                </a:ext>
              </a:extLst>
            </p:cNvPr>
            <p:cNvSpPr txBox="1"/>
            <p:nvPr/>
          </p:nvSpPr>
          <p:spPr>
            <a:xfrm>
              <a:off x="1351463" y="236547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T Pro 45 Light" panose="020B0403020202020204" pitchFamily="34" charset="77"/>
                </a:rPr>
                <a:t>14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F5EB10-FF62-4CA5-AADE-D6198038C45C}"/>
                </a:ext>
              </a:extLst>
            </p:cNvPr>
            <p:cNvSpPr txBox="1"/>
            <p:nvPr/>
          </p:nvSpPr>
          <p:spPr>
            <a:xfrm>
              <a:off x="2442494" y="2074631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0D1E6F-1458-4AF7-9811-FA71E67737E4}"/>
                </a:ext>
              </a:extLst>
            </p:cNvPr>
            <p:cNvSpPr txBox="1"/>
            <p:nvPr/>
          </p:nvSpPr>
          <p:spPr>
            <a:xfrm>
              <a:off x="2687893" y="181061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11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6EAA8E-24AD-4840-8616-6A7355079DC7}"/>
                </a:ext>
              </a:extLst>
            </p:cNvPr>
            <p:cNvSpPr txBox="1"/>
            <p:nvPr/>
          </p:nvSpPr>
          <p:spPr>
            <a:xfrm>
              <a:off x="2271823" y="1181091"/>
              <a:ext cx="2423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 Neue LT Pro 45 Light" panose="020B0403020202020204" pitchFamily="34" charset="77"/>
                </a:rPr>
                <a:t>3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F2BBB9-5128-4AAF-ADEE-5CD90FA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3" y="2753375"/>
            <a:ext cx="572146" cy="51906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1DE0DA-4E44-46C1-819A-25788E57287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06241" y="2902492"/>
            <a:ext cx="597944" cy="9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5C89-CD0A-4C2B-84A4-FDD77B9999AA}"/>
              </a:ext>
            </a:extLst>
          </p:cNvPr>
          <p:cNvSpPr txBox="1"/>
          <p:nvPr/>
        </p:nvSpPr>
        <p:spPr>
          <a:xfrm>
            <a:off x="4208163" y="3250702"/>
            <a:ext cx="5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161 com3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F1C4946-3F4F-4FFA-9923-C9E8C762FDF8}"/>
              </a:ext>
            </a:extLst>
          </p:cNvPr>
          <p:cNvCxnSpPr>
            <a:cxnSpLocks/>
          </p:cNvCxnSpPr>
          <p:nvPr/>
        </p:nvCxnSpPr>
        <p:spPr>
          <a:xfrm flipH="1">
            <a:off x="4542768" y="3250416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97EF66-C6AC-42DA-89E2-EFC79293D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89" y="3678866"/>
            <a:ext cx="631913" cy="4540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AFCE84F-D1AF-44EF-BB8C-A2491B9AAC07}"/>
              </a:ext>
            </a:extLst>
          </p:cNvPr>
          <p:cNvSpPr txBox="1"/>
          <p:nvPr/>
        </p:nvSpPr>
        <p:spPr>
          <a:xfrm>
            <a:off x="4174589" y="421458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F3A977-B2CD-40FB-87E1-8BF08F98A2FC}"/>
              </a:ext>
            </a:extLst>
          </p:cNvPr>
          <p:cNvSpPr txBox="1"/>
          <p:nvPr/>
        </p:nvSpPr>
        <p:spPr>
          <a:xfrm>
            <a:off x="5232891" y="4086364"/>
            <a:ext cx="82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5/3</a:t>
            </a:r>
          </a:p>
          <a:p>
            <a:endParaRPr lang="en-US" sz="800" dirty="0">
              <a:latin typeface="Helvetica Neue LT Pro 45 Light" panose="020B0403020202020204" pitchFamily="34" charset="77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BCDCF-D0CA-4E79-815F-ABE6A54140AE}"/>
              </a:ext>
            </a:extLst>
          </p:cNvPr>
          <p:cNvCxnSpPr>
            <a:stCxn id="36" idx="0"/>
            <a:endCxn id="41" idx="1"/>
          </p:cNvCxnSpPr>
          <p:nvPr/>
        </p:nvCxnSpPr>
        <p:spPr>
          <a:xfrm flipV="1">
            <a:off x="6949974" y="1751291"/>
            <a:ext cx="893263" cy="134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6DA56-DCD6-4201-AFC7-AA0258005847}"/>
              </a:ext>
            </a:extLst>
          </p:cNvPr>
          <p:cNvCxnSpPr>
            <a:cxnSpLocks/>
          </p:cNvCxnSpPr>
          <p:nvPr/>
        </p:nvCxnSpPr>
        <p:spPr>
          <a:xfrm flipH="1" flipV="1">
            <a:off x="5902158" y="2016982"/>
            <a:ext cx="883099" cy="1153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07C19C5-2BD5-4CC4-BE50-BB88E7BC0B6B}"/>
              </a:ext>
            </a:extLst>
          </p:cNvPr>
          <p:cNvSpPr txBox="1"/>
          <p:nvPr/>
        </p:nvSpPr>
        <p:spPr>
          <a:xfrm>
            <a:off x="1993458" y="593017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 5/12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EF3452A-C04E-404F-8D81-8FF75E9C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25" y="1610185"/>
            <a:ext cx="531016" cy="48174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4D7209-AC55-4DCA-87B0-F5A67B83FE99}"/>
              </a:ext>
            </a:extLst>
          </p:cNvPr>
          <p:cNvCxnSpPr>
            <a:cxnSpLocks/>
          </p:cNvCxnSpPr>
          <p:nvPr/>
        </p:nvCxnSpPr>
        <p:spPr>
          <a:xfrm>
            <a:off x="4955917" y="1145454"/>
            <a:ext cx="0" cy="38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18C553-3463-4DD8-9936-0CEB1B65D355}"/>
              </a:ext>
            </a:extLst>
          </p:cNvPr>
          <p:cNvSpPr txBox="1"/>
          <p:nvPr/>
        </p:nvSpPr>
        <p:spPr>
          <a:xfrm>
            <a:off x="4854414" y="1427606"/>
            <a:ext cx="7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162 com5</a:t>
            </a:r>
          </a:p>
          <a:p>
            <a:pPr algn="ctr"/>
            <a:r>
              <a:rPr lang="en-US" sz="900" b="1" dirty="0">
                <a:solidFill>
                  <a:schemeClr val="accent3"/>
                </a:solidFill>
                <a:latin typeface="Helvetica Neue LT Pro 45 Light" panose="020B0403020202020204" pitchFamily="34" charset="77"/>
              </a:rPr>
              <a:t>18-smt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61F3DDA-FE9B-48E0-BDC1-6D2BC0B9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28" y="705605"/>
            <a:ext cx="631913" cy="45406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374D54B-5382-4591-82C1-B915534F6DE9}"/>
              </a:ext>
            </a:extLst>
          </p:cNvPr>
          <p:cNvSpPr txBox="1"/>
          <p:nvPr/>
        </p:nvSpPr>
        <p:spPr>
          <a:xfrm>
            <a:off x="4539200" y="326808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CA8D8B-1637-4E12-A9F8-25ADC44FE137}"/>
              </a:ext>
            </a:extLst>
          </p:cNvPr>
          <p:cNvSpPr txBox="1"/>
          <p:nvPr/>
        </p:nvSpPr>
        <p:spPr>
          <a:xfrm>
            <a:off x="5601463" y="324305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7BAE6B-4ACA-404B-B8F4-92077FEDDCAC}"/>
              </a:ext>
            </a:extLst>
          </p:cNvPr>
          <p:cNvSpPr txBox="1"/>
          <p:nvPr/>
        </p:nvSpPr>
        <p:spPr>
          <a:xfrm>
            <a:off x="4735829" y="304395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15,2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5D2C26-29F5-4DAA-B861-D9E5499CCF50}"/>
              </a:ext>
            </a:extLst>
          </p:cNvPr>
          <p:cNvSpPr txBox="1"/>
          <p:nvPr/>
        </p:nvSpPr>
        <p:spPr>
          <a:xfrm>
            <a:off x="5156669" y="304617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11,2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C047215-F92A-4296-828A-BBB480CB5410}"/>
              </a:ext>
            </a:extLst>
          </p:cNvPr>
          <p:cNvCxnSpPr>
            <a:cxnSpLocks/>
          </p:cNvCxnSpPr>
          <p:nvPr/>
        </p:nvCxnSpPr>
        <p:spPr>
          <a:xfrm flipH="1">
            <a:off x="4830163" y="2857932"/>
            <a:ext cx="607500" cy="3745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78872-30A3-4865-AB43-E6B59DEF39C4}"/>
              </a:ext>
            </a:extLst>
          </p:cNvPr>
          <p:cNvSpPr txBox="1"/>
          <p:nvPr/>
        </p:nvSpPr>
        <p:spPr>
          <a:xfrm>
            <a:off x="4735829" y="2712093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04931E-838F-428F-955D-80CD2710A766}"/>
              </a:ext>
            </a:extLst>
          </p:cNvPr>
          <p:cNvSpPr txBox="1"/>
          <p:nvPr/>
        </p:nvSpPr>
        <p:spPr>
          <a:xfrm>
            <a:off x="5034126" y="271209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 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A00FA6-7FA5-4B4C-BF7F-FDC783FCB85A}"/>
              </a:ext>
            </a:extLst>
          </p:cNvPr>
          <p:cNvSpPr txBox="1"/>
          <p:nvPr/>
        </p:nvSpPr>
        <p:spPr>
          <a:xfrm>
            <a:off x="3907406" y="308285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A51C8-B7B0-42C9-BA98-B92385F35C6D}"/>
              </a:ext>
            </a:extLst>
          </p:cNvPr>
          <p:cNvSpPr txBox="1"/>
          <p:nvPr/>
        </p:nvSpPr>
        <p:spPr>
          <a:xfrm>
            <a:off x="4955917" y="25151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0029CE-0C2D-4DBB-AC36-3332627A1B79}"/>
              </a:ext>
            </a:extLst>
          </p:cNvPr>
          <p:cNvSpPr txBox="1"/>
          <p:nvPr/>
        </p:nvSpPr>
        <p:spPr>
          <a:xfrm>
            <a:off x="929964" y="204420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CF2A8-1F79-42C9-803C-5BEECB225E89}"/>
              </a:ext>
            </a:extLst>
          </p:cNvPr>
          <p:cNvSpPr txBox="1"/>
          <p:nvPr/>
        </p:nvSpPr>
        <p:spPr>
          <a:xfrm>
            <a:off x="975310" y="1760107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0F514-4154-43AC-942E-D012AF19901E}"/>
              </a:ext>
            </a:extLst>
          </p:cNvPr>
          <p:cNvSpPr txBox="1"/>
          <p:nvPr/>
        </p:nvSpPr>
        <p:spPr>
          <a:xfrm>
            <a:off x="1444374" y="1571133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783B7D-C590-4213-9023-8034BDC7BEE4}"/>
              </a:ext>
            </a:extLst>
          </p:cNvPr>
          <p:cNvSpPr txBox="1"/>
          <p:nvPr/>
        </p:nvSpPr>
        <p:spPr>
          <a:xfrm>
            <a:off x="608682" y="341651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5D6D71-594F-43B3-9DE7-4449CD2DCE2A}"/>
              </a:ext>
            </a:extLst>
          </p:cNvPr>
          <p:cNvCxnSpPr>
            <a:cxnSpLocks/>
          </p:cNvCxnSpPr>
          <p:nvPr/>
        </p:nvCxnSpPr>
        <p:spPr>
          <a:xfrm>
            <a:off x="524655" y="1947482"/>
            <a:ext cx="4970624" cy="840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E59F0B-C32F-4ADD-A02D-1BD2BFDAAB61}"/>
              </a:ext>
            </a:extLst>
          </p:cNvPr>
          <p:cNvCxnSpPr>
            <a:cxnSpLocks/>
          </p:cNvCxnSpPr>
          <p:nvPr/>
        </p:nvCxnSpPr>
        <p:spPr>
          <a:xfrm flipH="1">
            <a:off x="95418" y="3106119"/>
            <a:ext cx="4365637" cy="592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5A9C9-4698-4C74-9759-495F5FC1D1B9}"/>
              </a:ext>
            </a:extLst>
          </p:cNvPr>
          <p:cNvCxnSpPr>
            <a:cxnSpLocks/>
          </p:cNvCxnSpPr>
          <p:nvPr/>
        </p:nvCxnSpPr>
        <p:spPr>
          <a:xfrm>
            <a:off x="422651" y="1986286"/>
            <a:ext cx="1220958" cy="61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3BBF8-E3F2-4B8E-A39B-EC425530D060}"/>
              </a:ext>
            </a:extLst>
          </p:cNvPr>
          <p:cNvSpPr txBox="1"/>
          <p:nvPr/>
        </p:nvSpPr>
        <p:spPr>
          <a:xfrm>
            <a:off x="754850" y="2196591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5085F1-A825-45B9-A0F0-A6BB46D2B9CB}"/>
              </a:ext>
            </a:extLst>
          </p:cNvPr>
          <p:cNvSpPr txBox="1"/>
          <p:nvPr/>
        </p:nvSpPr>
        <p:spPr>
          <a:xfrm>
            <a:off x="1520780" y="2427493"/>
            <a:ext cx="2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7DBD6F-07B6-4275-819C-8AA0EAAE7CCB}"/>
              </a:ext>
            </a:extLst>
          </p:cNvPr>
          <p:cNvCxnSpPr>
            <a:cxnSpLocks/>
          </p:cNvCxnSpPr>
          <p:nvPr/>
        </p:nvCxnSpPr>
        <p:spPr>
          <a:xfrm flipH="1" flipV="1">
            <a:off x="5948023" y="1903048"/>
            <a:ext cx="2023504" cy="91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44285B-4908-4072-81D5-05EC38D8EC47}"/>
              </a:ext>
            </a:extLst>
          </p:cNvPr>
          <p:cNvSpPr txBox="1"/>
          <p:nvPr/>
        </p:nvSpPr>
        <p:spPr>
          <a:xfrm>
            <a:off x="5516074" y="246249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0B51D89-BA68-4D84-85A6-32F956F1F7F1}"/>
              </a:ext>
            </a:extLst>
          </p:cNvPr>
          <p:cNvSpPr txBox="1"/>
          <p:nvPr/>
        </p:nvSpPr>
        <p:spPr>
          <a:xfrm>
            <a:off x="5465270" y="21274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F76F4-A9E1-490D-9DBC-4F3048A7B3D3}"/>
              </a:ext>
            </a:extLst>
          </p:cNvPr>
          <p:cNvSpPr txBox="1"/>
          <p:nvPr/>
        </p:nvSpPr>
        <p:spPr>
          <a:xfrm>
            <a:off x="5930437" y="29011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6DC472-155D-4186-BB0D-5A99F120C6FC}"/>
              </a:ext>
            </a:extLst>
          </p:cNvPr>
          <p:cNvSpPr txBox="1"/>
          <p:nvPr/>
        </p:nvSpPr>
        <p:spPr>
          <a:xfrm>
            <a:off x="6458408" y="32638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1998CC-FD79-49AC-9C9D-7FAD0D5DAF10}"/>
              </a:ext>
            </a:extLst>
          </p:cNvPr>
          <p:cNvSpPr txBox="1"/>
          <p:nvPr/>
        </p:nvSpPr>
        <p:spPr>
          <a:xfrm>
            <a:off x="7176911" y="32563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96914-9F55-4078-BDD8-A64BB07FDC62}"/>
              </a:ext>
            </a:extLst>
          </p:cNvPr>
          <p:cNvSpPr txBox="1"/>
          <p:nvPr/>
        </p:nvSpPr>
        <p:spPr>
          <a:xfrm>
            <a:off x="7619592" y="29218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E3F993-D473-4404-8972-4A113E4EFDA6}"/>
              </a:ext>
            </a:extLst>
          </p:cNvPr>
          <p:cNvSpPr txBox="1"/>
          <p:nvPr/>
        </p:nvSpPr>
        <p:spPr>
          <a:xfrm>
            <a:off x="6626208" y="289217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2FED13C-30A5-4354-B6D3-55BDAC7D6DBB}"/>
              </a:ext>
            </a:extLst>
          </p:cNvPr>
          <p:cNvSpPr txBox="1"/>
          <p:nvPr/>
        </p:nvSpPr>
        <p:spPr>
          <a:xfrm>
            <a:off x="5919143" y="20121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D7D9E7-6728-4E5C-B3EC-433BDDEAF17F}"/>
              </a:ext>
            </a:extLst>
          </p:cNvPr>
          <p:cNvSpPr txBox="1"/>
          <p:nvPr/>
        </p:nvSpPr>
        <p:spPr>
          <a:xfrm>
            <a:off x="6979545" y="2955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9735BB-D389-4A14-B63E-B985A7C8DEBC}"/>
              </a:ext>
            </a:extLst>
          </p:cNvPr>
          <p:cNvSpPr txBox="1"/>
          <p:nvPr/>
        </p:nvSpPr>
        <p:spPr>
          <a:xfrm>
            <a:off x="7637167" y="20323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66D8D4-45DD-4216-9736-8299313DE86C}"/>
              </a:ext>
            </a:extLst>
          </p:cNvPr>
          <p:cNvSpPr txBox="1"/>
          <p:nvPr/>
        </p:nvSpPr>
        <p:spPr>
          <a:xfrm>
            <a:off x="7582262" y="269370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64917C7-EEEC-4938-B4E6-071A858D27D1}"/>
              </a:ext>
            </a:extLst>
          </p:cNvPr>
          <p:cNvSpPr txBox="1"/>
          <p:nvPr/>
        </p:nvSpPr>
        <p:spPr>
          <a:xfrm>
            <a:off x="6141010" y="189209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7EF2138-AA1A-48F7-A329-AD01430550D8}"/>
              </a:ext>
            </a:extLst>
          </p:cNvPr>
          <p:cNvSpPr txBox="1"/>
          <p:nvPr/>
        </p:nvSpPr>
        <p:spPr>
          <a:xfrm>
            <a:off x="6245108" y="158214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488967-39B4-45B0-8EE3-2CF9D12358CA}"/>
              </a:ext>
            </a:extLst>
          </p:cNvPr>
          <p:cNvSpPr txBox="1"/>
          <p:nvPr/>
        </p:nvSpPr>
        <p:spPr>
          <a:xfrm>
            <a:off x="7520223" y="169980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683C85-BEBC-4701-B97A-ABDD7B277A9D}"/>
              </a:ext>
            </a:extLst>
          </p:cNvPr>
          <p:cNvSpPr txBox="1"/>
          <p:nvPr/>
        </p:nvSpPr>
        <p:spPr>
          <a:xfrm>
            <a:off x="7786926" y="2077260"/>
            <a:ext cx="33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48494A-3A07-4CA2-BF96-60C63A7F9E06}"/>
              </a:ext>
            </a:extLst>
          </p:cNvPr>
          <p:cNvSpPr txBox="1"/>
          <p:nvPr/>
        </p:nvSpPr>
        <p:spPr>
          <a:xfrm>
            <a:off x="8103692" y="25203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C19326-F718-4563-9E17-D026D2245D5A}"/>
              </a:ext>
            </a:extLst>
          </p:cNvPr>
          <p:cNvSpPr txBox="1"/>
          <p:nvPr/>
        </p:nvSpPr>
        <p:spPr>
          <a:xfrm>
            <a:off x="7792882" y="2414552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E77B98-3D4B-44E3-B386-39CA1D4BE5B8}"/>
              </a:ext>
            </a:extLst>
          </p:cNvPr>
          <p:cNvSpPr txBox="1"/>
          <p:nvPr/>
        </p:nvSpPr>
        <p:spPr>
          <a:xfrm>
            <a:off x="5947866" y="715569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CC0ACED-8507-4BC4-B913-4E80D0427C3D}"/>
              </a:ext>
            </a:extLst>
          </p:cNvPr>
          <p:cNvSpPr txBox="1"/>
          <p:nvPr/>
        </p:nvSpPr>
        <p:spPr>
          <a:xfrm>
            <a:off x="8396493" y="835720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E4DF47-B54F-4E78-8697-569B76B21175}"/>
              </a:ext>
            </a:extLst>
          </p:cNvPr>
          <p:cNvSpPr txBox="1"/>
          <p:nvPr/>
        </p:nvSpPr>
        <p:spPr>
          <a:xfrm>
            <a:off x="6652964" y="4558622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A8FC2E-9C3C-44FA-A0B7-467744C510B3}"/>
              </a:ext>
            </a:extLst>
          </p:cNvPr>
          <p:cNvSpPr txBox="1"/>
          <p:nvPr/>
        </p:nvSpPr>
        <p:spPr>
          <a:xfrm>
            <a:off x="8043078" y="4143541"/>
            <a:ext cx="82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A2B678A-551D-4784-843C-63A049271A3D}"/>
              </a:ext>
            </a:extLst>
          </p:cNvPr>
          <p:cNvSpPr txBox="1"/>
          <p:nvPr/>
        </p:nvSpPr>
        <p:spPr>
          <a:xfrm>
            <a:off x="5391832" y="14176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9EBF84-7DF4-412A-BF9E-3FC13ED76C07}"/>
              </a:ext>
            </a:extLst>
          </p:cNvPr>
          <p:cNvSpPr txBox="1"/>
          <p:nvPr/>
        </p:nvSpPr>
        <p:spPr>
          <a:xfrm>
            <a:off x="8157532" y="12548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2221F2-289F-4CE8-A338-23B108C3C981}"/>
              </a:ext>
            </a:extLst>
          </p:cNvPr>
          <p:cNvSpPr txBox="1"/>
          <p:nvPr/>
        </p:nvSpPr>
        <p:spPr>
          <a:xfrm>
            <a:off x="8061726" y="3224146"/>
            <a:ext cx="300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D9C4BB-0831-4BB7-95BC-66ADF4FDE666}"/>
              </a:ext>
            </a:extLst>
          </p:cNvPr>
          <p:cNvSpPr txBox="1"/>
          <p:nvPr/>
        </p:nvSpPr>
        <p:spPr>
          <a:xfrm>
            <a:off x="6659693" y="36632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13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3E20101-3BC9-48CF-82D3-A63E2973B789}"/>
              </a:ext>
            </a:extLst>
          </p:cNvPr>
          <p:cNvCxnSpPr>
            <a:cxnSpLocks/>
          </p:cNvCxnSpPr>
          <p:nvPr/>
        </p:nvCxnSpPr>
        <p:spPr>
          <a:xfrm flipH="1">
            <a:off x="7190663" y="3119457"/>
            <a:ext cx="691681" cy="3925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35759FE-F1A5-4369-8BD2-9B56BBEEE994}"/>
              </a:ext>
            </a:extLst>
          </p:cNvPr>
          <p:cNvSpPr txBox="1"/>
          <p:nvPr/>
        </p:nvSpPr>
        <p:spPr>
          <a:xfrm>
            <a:off x="7329311" y="340879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E280DB-5E16-499B-91EC-472DEADED33E}"/>
              </a:ext>
            </a:extLst>
          </p:cNvPr>
          <p:cNvSpPr txBox="1"/>
          <p:nvPr/>
        </p:nvSpPr>
        <p:spPr>
          <a:xfrm>
            <a:off x="7715989" y="3227157"/>
            <a:ext cx="61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FD4B918-4855-40C0-AAF5-9AD230418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54" y="1709267"/>
            <a:ext cx="531016" cy="481746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08810DA-DB8D-4482-B463-E860DA5C5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97" y="831383"/>
            <a:ext cx="752008" cy="5403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3B89E2-67E6-4867-9371-6F9919559EA7}"/>
              </a:ext>
            </a:extLst>
          </p:cNvPr>
          <p:cNvSpPr txBox="1"/>
          <p:nvPr/>
        </p:nvSpPr>
        <p:spPr>
          <a:xfrm>
            <a:off x="3121506" y="2105306"/>
            <a:ext cx="7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161 com5</a:t>
            </a:r>
          </a:p>
          <a:p>
            <a:pPr algn="ctr"/>
            <a:r>
              <a:rPr lang="en-US" sz="900" b="1" dirty="0">
                <a:solidFill>
                  <a:schemeClr val="accent3"/>
                </a:solidFill>
                <a:latin typeface="Helvetica Neue LT Pro 45 Light" panose="020B0403020202020204" pitchFamily="34" charset="77"/>
              </a:rPr>
              <a:t>5916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0DB91A-FB55-4851-AE8E-FCF2FB0AB374}"/>
              </a:ext>
            </a:extLst>
          </p:cNvPr>
          <p:cNvCxnSpPr>
            <a:cxnSpLocks/>
          </p:cNvCxnSpPr>
          <p:nvPr/>
        </p:nvCxnSpPr>
        <p:spPr>
          <a:xfrm flipH="1">
            <a:off x="3819300" y="1282093"/>
            <a:ext cx="11552" cy="61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BFFAEFB-17AD-4E95-9596-6C23BFFEB3D3}"/>
              </a:ext>
            </a:extLst>
          </p:cNvPr>
          <p:cNvCxnSpPr>
            <a:cxnSpLocks/>
          </p:cNvCxnSpPr>
          <p:nvPr/>
        </p:nvCxnSpPr>
        <p:spPr>
          <a:xfrm flipV="1">
            <a:off x="4094881" y="1873146"/>
            <a:ext cx="597944" cy="9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6AB712A-BF7D-47F6-B918-511FC3034B7A}"/>
              </a:ext>
            </a:extLst>
          </p:cNvPr>
          <p:cNvCxnSpPr>
            <a:cxnSpLocks/>
          </p:cNvCxnSpPr>
          <p:nvPr/>
        </p:nvCxnSpPr>
        <p:spPr>
          <a:xfrm>
            <a:off x="4850707" y="2088206"/>
            <a:ext cx="597120" cy="63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4BE68A7-8945-4AC9-93AF-50A9BA3885FD}"/>
              </a:ext>
            </a:extLst>
          </p:cNvPr>
          <p:cNvCxnSpPr>
            <a:cxnSpLocks/>
          </p:cNvCxnSpPr>
          <p:nvPr/>
        </p:nvCxnSpPr>
        <p:spPr>
          <a:xfrm>
            <a:off x="3927276" y="2119878"/>
            <a:ext cx="597120" cy="63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474AA26-6FCF-45CB-ABC2-48E7DAF9D3F5}"/>
              </a:ext>
            </a:extLst>
          </p:cNvPr>
          <p:cNvCxnSpPr>
            <a:cxnSpLocks/>
          </p:cNvCxnSpPr>
          <p:nvPr/>
        </p:nvCxnSpPr>
        <p:spPr>
          <a:xfrm>
            <a:off x="5003107" y="2240606"/>
            <a:ext cx="597120" cy="63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B778CC54-DB7E-4E1A-B3B4-147D3B7F7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37" y="1700318"/>
            <a:ext cx="531016" cy="481746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53886864-E717-4CBE-81E3-F4E048AD5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96" y="2708828"/>
            <a:ext cx="531016" cy="481746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D06E2972-0315-4473-85D6-B31BC397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11" y="3379661"/>
            <a:ext cx="531016" cy="481746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7E6942FB-7596-437A-BCBB-87CF16F84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97" y="4251263"/>
            <a:ext cx="631913" cy="454060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7378118A-AC11-4A57-883A-35BAB57740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52" y="3832757"/>
            <a:ext cx="631913" cy="45406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E04E7B54-F7AE-449B-A63C-675A2F7EF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49" y="835687"/>
            <a:ext cx="631913" cy="45406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13DA143-E05A-4A71-AC6D-21913219E7EB}"/>
              </a:ext>
            </a:extLst>
          </p:cNvPr>
          <p:cNvCxnSpPr>
            <a:cxnSpLocks/>
          </p:cNvCxnSpPr>
          <p:nvPr/>
        </p:nvCxnSpPr>
        <p:spPr>
          <a:xfrm flipH="1">
            <a:off x="3599722" y="3861407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27B61D4-A0CC-4124-95B3-C87F85F1298E}"/>
              </a:ext>
            </a:extLst>
          </p:cNvPr>
          <p:cNvCxnSpPr>
            <a:cxnSpLocks/>
          </p:cNvCxnSpPr>
          <p:nvPr/>
        </p:nvCxnSpPr>
        <p:spPr>
          <a:xfrm flipH="1">
            <a:off x="2920935" y="3132697"/>
            <a:ext cx="2383" cy="883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3213F88-B7C9-429D-9AA0-26ADFACD808A}"/>
              </a:ext>
            </a:extLst>
          </p:cNvPr>
          <p:cNvCxnSpPr>
            <a:cxnSpLocks/>
          </p:cNvCxnSpPr>
          <p:nvPr/>
        </p:nvCxnSpPr>
        <p:spPr>
          <a:xfrm flipH="1">
            <a:off x="2918004" y="1222469"/>
            <a:ext cx="4765" cy="43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4C98372-03CD-4A37-92CB-58AA5BDDD285}"/>
              </a:ext>
            </a:extLst>
          </p:cNvPr>
          <p:cNvCxnSpPr>
            <a:cxnSpLocks/>
            <a:endCxn id="177" idx="1"/>
          </p:cNvCxnSpPr>
          <p:nvPr/>
        </p:nvCxnSpPr>
        <p:spPr>
          <a:xfrm flipV="1">
            <a:off x="3063087" y="1950140"/>
            <a:ext cx="627667" cy="21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34DF5C2-8DE8-49E5-B46F-A29D2B63CC8B}"/>
              </a:ext>
            </a:extLst>
          </p:cNvPr>
          <p:cNvCxnSpPr>
            <a:cxnSpLocks/>
            <a:endCxn id="216" idx="0"/>
          </p:cNvCxnSpPr>
          <p:nvPr/>
        </p:nvCxnSpPr>
        <p:spPr>
          <a:xfrm>
            <a:off x="2839588" y="2102887"/>
            <a:ext cx="72916" cy="605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463620A-132D-48ED-A7BF-8F8920754989}"/>
              </a:ext>
            </a:extLst>
          </p:cNvPr>
          <p:cNvCxnSpPr>
            <a:cxnSpLocks/>
          </p:cNvCxnSpPr>
          <p:nvPr/>
        </p:nvCxnSpPr>
        <p:spPr>
          <a:xfrm>
            <a:off x="2990349" y="3200977"/>
            <a:ext cx="306279" cy="319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CE77253-E1EB-4E5B-AD1B-78855A7ACFD4}"/>
              </a:ext>
            </a:extLst>
          </p:cNvPr>
          <p:cNvCxnSpPr>
            <a:cxnSpLocks/>
          </p:cNvCxnSpPr>
          <p:nvPr/>
        </p:nvCxnSpPr>
        <p:spPr>
          <a:xfrm flipH="1">
            <a:off x="3710518" y="2177818"/>
            <a:ext cx="86483" cy="1261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6500B0C4-491D-47D9-AD62-EEB16DC19992}"/>
              </a:ext>
            </a:extLst>
          </p:cNvPr>
          <p:cNvSpPr txBox="1"/>
          <p:nvPr/>
        </p:nvSpPr>
        <p:spPr>
          <a:xfrm>
            <a:off x="2883152" y="1531589"/>
            <a:ext cx="7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161 com4</a:t>
            </a:r>
          </a:p>
          <a:p>
            <a:pPr algn="ctr"/>
            <a:r>
              <a:rPr lang="en-US" sz="900" b="1" dirty="0">
                <a:solidFill>
                  <a:schemeClr val="accent3"/>
                </a:solidFill>
                <a:latin typeface="Helvetica Neue LT Pro 45 Light" panose="020B0403020202020204" pitchFamily="34" charset="77"/>
              </a:rPr>
              <a:t>5835                   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79C319A-6FD5-4C43-B8DA-969B5BE048FE}"/>
              </a:ext>
            </a:extLst>
          </p:cNvPr>
          <p:cNvSpPr txBox="1"/>
          <p:nvPr/>
        </p:nvSpPr>
        <p:spPr>
          <a:xfrm>
            <a:off x="2667647" y="1495251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780FF70-5B07-48FF-AC71-90F34E4DE536}"/>
              </a:ext>
            </a:extLst>
          </p:cNvPr>
          <p:cNvSpPr txBox="1"/>
          <p:nvPr/>
        </p:nvSpPr>
        <p:spPr>
          <a:xfrm>
            <a:off x="2737047" y="687157"/>
            <a:ext cx="100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12/5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51EC54-2B85-4EA7-852E-CEC4BDB2155A}"/>
              </a:ext>
            </a:extLst>
          </p:cNvPr>
          <p:cNvSpPr txBox="1"/>
          <p:nvPr/>
        </p:nvSpPr>
        <p:spPr>
          <a:xfrm>
            <a:off x="3569137" y="3817724"/>
            <a:ext cx="7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79 com1</a:t>
            </a:r>
          </a:p>
          <a:p>
            <a:pPr algn="ctr"/>
            <a:r>
              <a:rPr lang="en-US" sz="900" b="1" dirty="0">
                <a:solidFill>
                  <a:schemeClr val="accent3"/>
                </a:solidFill>
                <a:latin typeface="Helvetica Neue LT Pro 45 Light" panose="020B0403020202020204" pitchFamily="34" charset="77"/>
              </a:rPr>
              <a:t>7648                     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A44D105-F443-4ABC-B275-AC8DBFD6479A}"/>
              </a:ext>
            </a:extLst>
          </p:cNvPr>
          <p:cNvSpPr txBox="1"/>
          <p:nvPr/>
        </p:nvSpPr>
        <p:spPr>
          <a:xfrm>
            <a:off x="3022208" y="2692519"/>
            <a:ext cx="7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Helvetica Neue LT Pro 45 Light" panose="020B0403020202020204" pitchFamily="34" charset="77"/>
              </a:rPr>
              <a:t>162com1</a:t>
            </a:r>
          </a:p>
          <a:p>
            <a:pPr algn="ctr"/>
            <a:r>
              <a:rPr lang="en-US" sz="900" b="1" dirty="0">
                <a:solidFill>
                  <a:schemeClr val="accent3"/>
                </a:solidFill>
                <a:latin typeface="Helvetica Neue LT Pro 45 Light" panose="020B0403020202020204" pitchFamily="34" charset="77"/>
              </a:rPr>
              <a:t>848                   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21D72D4-0324-4C11-AD4B-5010B7127E9B}"/>
              </a:ext>
            </a:extLst>
          </p:cNvPr>
          <p:cNvSpPr txBox="1"/>
          <p:nvPr/>
        </p:nvSpPr>
        <p:spPr>
          <a:xfrm>
            <a:off x="3937791" y="154017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15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D95A3E-1608-496D-B751-F9C697D56703}"/>
              </a:ext>
            </a:extLst>
          </p:cNvPr>
          <p:cNvSpPr txBox="1"/>
          <p:nvPr/>
        </p:nvSpPr>
        <p:spPr>
          <a:xfrm>
            <a:off x="3590316" y="652338"/>
            <a:ext cx="100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T Pro 45 Light" panose="020B0403020202020204" pitchFamily="34" charset="77"/>
              </a:rPr>
              <a:t>Spirent – 12/7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1B8941D-FF41-4BE6-81E7-442ED1AAE398}"/>
              </a:ext>
            </a:extLst>
          </p:cNvPr>
          <p:cNvCxnSpPr>
            <a:cxnSpLocks/>
          </p:cNvCxnSpPr>
          <p:nvPr/>
        </p:nvCxnSpPr>
        <p:spPr>
          <a:xfrm>
            <a:off x="3143290" y="3085118"/>
            <a:ext cx="306279" cy="319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6F2642D-6465-451D-B31A-6AB7A2C3D37D}"/>
              </a:ext>
            </a:extLst>
          </p:cNvPr>
          <p:cNvSpPr txBox="1"/>
          <p:nvPr/>
        </p:nvSpPr>
        <p:spPr>
          <a:xfrm>
            <a:off x="2868442" y="218942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5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B962D39-519D-4859-866F-14E2D6A2DB71}"/>
              </a:ext>
            </a:extLst>
          </p:cNvPr>
          <p:cNvSpPr txBox="1"/>
          <p:nvPr/>
        </p:nvSpPr>
        <p:spPr>
          <a:xfrm>
            <a:off x="2989076" y="2554247"/>
            <a:ext cx="242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DC2F13E-104A-4A19-AEFC-D772FAF9FB33}"/>
              </a:ext>
            </a:extLst>
          </p:cNvPr>
          <p:cNvSpPr txBox="1"/>
          <p:nvPr/>
        </p:nvSpPr>
        <p:spPr>
          <a:xfrm>
            <a:off x="2923232" y="33607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4949D13-5BF0-47DC-81B1-9D1933332B93}"/>
              </a:ext>
            </a:extLst>
          </p:cNvPr>
          <p:cNvSpPr txBox="1"/>
          <p:nvPr/>
        </p:nvSpPr>
        <p:spPr>
          <a:xfrm>
            <a:off x="3083738" y="35911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 Neue LT Pro 45 Light" panose="020B0403020202020204" pitchFamily="34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621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038-A47F-4D41-81DE-B57BD66F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Regression Setup Details</a:t>
            </a:r>
            <a:endParaRPr lang="en-IN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B1F2EB48-0839-4CC9-BF5C-1C236E2F33B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75551965"/>
              </p:ext>
            </p:extLst>
          </p:nvPr>
        </p:nvGraphicFramePr>
        <p:xfrm>
          <a:off x="497150" y="771525"/>
          <a:ext cx="8114190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838">
                  <a:extLst>
                    <a:ext uri="{9D8B030D-6E8A-4147-A177-3AD203B41FA5}">
                      <a16:colId xmlns:a16="http://schemas.microsoft.com/office/drawing/2014/main" val="2892664192"/>
                    </a:ext>
                  </a:extLst>
                </a:gridCol>
                <a:gridCol w="1622838">
                  <a:extLst>
                    <a:ext uri="{9D8B030D-6E8A-4147-A177-3AD203B41FA5}">
                      <a16:colId xmlns:a16="http://schemas.microsoft.com/office/drawing/2014/main" val="3086479856"/>
                    </a:ext>
                  </a:extLst>
                </a:gridCol>
                <a:gridCol w="1622838">
                  <a:extLst>
                    <a:ext uri="{9D8B030D-6E8A-4147-A177-3AD203B41FA5}">
                      <a16:colId xmlns:a16="http://schemas.microsoft.com/office/drawing/2014/main" val="2125295637"/>
                    </a:ext>
                  </a:extLst>
                </a:gridCol>
                <a:gridCol w="1622838">
                  <a:extLst>
                    <a:ext uri="{9D8B030D-6E8A-4147-A177-3AD203B41FA5}">
                      <a16:colId xmlns:a16="http://schemas.microsoft.com/office/drawing/2014/main" val="1695058806"/>
                    </a:ext>
                  </a:extLst>
                </a:gridCol>
                <a:gridCol w="1622838">
                  <a:extLst>
                    <a:ext uri="{9D8B030D-6E8A-4147-A177-3AD203B41FA5}">
                      <a16:colId xmlns:a16="http://schemas.microsoft.com/office/drawing/2014/main" val="1516102331"/>
                    </a:ext>
                  </a:extLst>
                </a:gridCol>
              </a:tblGrid>
              <a:tr h="31116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Board Type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Target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PC Detail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Port Type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Remarks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125154482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EAX -AS7316-26X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172.30.0.47</a:t>
                      </a:r>
                      <a:endParaRPr lang="en-IN" sz="900">
                        <a:effectLst/>
                      </a:endParaRPr>
                    </a:p>
                    <a:p>
                      <a:r>
                        <a:rPr lang="en-US" sz="900">
                          <a:effectLst/>
                        </a:rPr>
                        <a:t>(Com1)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172.30.0.47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 * 10G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PBB delivery validations and edgecore delivery validations. Will be used in PlugFest topology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301698128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EMX-AS5912-54X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172.30.0.162 (Com1)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172.30.0.162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 * 10G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endParaRPr lang="en-IN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4111317566"/>
                  </a:ext>
                </a:extLst>
              </a:tr>
              <a:tr h="35805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UFI AX – S9500-30XS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172.30.0.161</a:t>
                      </a:r>
                      <a:endParaRPr lang="en-IN" sz="900">
                        <a:effectLst/>
                      </a:endParaRPr>
                    </a:p>
                    <a:p>
                      <a:r>
                        <a:rPr lang="en-US" sz="900">
                          <a:effectLst/>
                        </a:rPr>
                        <a:t>(Com3)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172.30.0.161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 * 10G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SIAE release done and planned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411930756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Delta UX </a:t>
                      </a:r>
                      <a:r>
                        <a:rPr lang="en-IN" sz="900">
                          <a:effectLst/>
                        </a:rPr>
                        <a:t>AGC7008S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172.30.0.195</a:t>
                      </a:r>
                      <a:endParaRPr lang="en-IN" sz="900">
                        <a:effectLst/>
                      </a:endParaRPr>
                    </a:p>
                    <a:p>
                      <a:r>
                        <a:rPr lang="en-US" sz="900">
                          <a:effectLst/>
                        </a:rPr>
                        <a:t>(Com1)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172.30.0.195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 * 1G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Port bringup issues for 4 ports in Target. Target used for PlugFest, PTP and OTN planned releases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4198208408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Delta AX</a:t>
                      </a:r>
                      <a:endParaRPr lang="en-IN" sz="900">
                        <a:effectLst/>
                      </a:endParaRPr>
                    </a:p>
                    <a:p>
                      <a:r>
                        <a:rPr lang="en-IN" sz="900">
                          <a:effectLst/>
                        </a:rPr>
                        <a:t>AGCV208S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172.30.0.48 (com1)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172.30.0.48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 *10G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PC issues. Setup not running properly. Target used for PlugFest, OTN planned releases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2346190839"/>
                  </a:ext>
                </a:extLst>
              </a:tr>
              <a:tr h="49871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UfI UX -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172.30.0.194 (com4)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172.30.0.164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 *1G cables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Setup in progress. 1 more NIC card not available. Being used by oneTos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2866358361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tc>
                  <a:txBody>
                    <a:bodyPr/>
                    <a:lstStyle/>
                    <a:p>
                      <a:endParaRPr lang="en-IN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726" marR="76726" marT="38363" marB="38363"/>
                </a:tc>
                <a:extLst>
                  <a:ext uri="{0D108BD9-81ED-4DB2-BD59-A6C34878D82A}">
                    <a16:rowId xmlns:a16="http://schemas.microsoft.com/office/drawing/2014/main" val="348054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6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8D1-E60E-4C7D-B5E6-ED26E46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394275"/>
            <a:ext cx="8426450" cy="891380"/>
          </a:xfrm>
        </p:spPr>
        <p:txBody>
          <a:bodyPr/>
          <a:lstStyle/>
          <a:p>
            <a:r>
              <a:rPr lang="en-US" dirty="0"/>
              <a:t>Lab Setup – Target Details/Requirements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F3D9D5-8AC8-4B2B-A6EB-D5561C0DF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90516"/>
              </p:ext>
            </p:extLst>
          </p:nvPr>
        </p:nvGraphicFramePr>
        <p:xfrm>
          <a:off x="4381500" y="2185988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Worksheet" showAsIcon="1" r:id="rId3" imgW="381029" imgH="771525" progId="Excel.Sheet.12">
                  <p:embed/>
                </p:oleObj>
              </mc:Choice>
              <mc:Fallback>
                <p:oleObj name="Worksheet" showAsIcon="1" r:id="rId3" imgW="381029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0" y="2185988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21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ltranNA-Dallas">
  <a:themeElements>
    <a:clrScheme name="Altr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00FF"/>
      </a:hlink>
      <a:folHlink>
        <a:srgbClr val="FF00FF"/>
      </a:folHlink>
    </a:clrScheme>
    <a:fontScheme name="Altra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ltr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0C38B10B08A499FCA0AFDFB6BC392" ma:contentTypeVersion="1" ma:contentTypeDescription="Create a new document." ma:contentTypeScope="" ma:versionID="10d1c87b8dbfeb2a7fd7fbce9e00ce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78C932-DFD7-45D3-8980-E2175A10A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066391-7505-4343-AE60-239123D90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6A28E-77EB-4B8A-A54C-3A1868F520F7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sharepoint/v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Altran_PPT_16-9_v2</Template>
  <TotalTime>68056</TotalTime>
  <Words>933</Words>
  <Application>Microsoft Office PowerPoint</Application>
  <PresentationFormat>On-screen Show (16:9)</PresentationFormat>
  <Paragraphs>512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Arial Black</vt:lpstr>
      <vt:lpstr>Avenir Next</vt:lpstr>
      <vt:lpstr>Avenir Next Medium</vt:lpstr>
      <vt:lpstr>BentonSansF</vt:lpstr>
      <vt:lpstr>Calibri</vt:lpstr>
      <vt:lpstr>Helvetica</vt:lpstr>
      <vt:lpstr>Helvetica Neue LT Pro 45 Light</vt:lpstr>
      <vt:lpstr>Times New Roman</vt:lpstr>
      <vt:lpstr>Altran</vt:lpstr>
      <vt:lpstr>1_Altran</vt:lpstr>
      <vt:lpstr>AltranNA-Dallas</vt:lpstr>
      <vt:lpstr>Worksheet</vt:lpstr>
      <vt:lpstr>PowerPoint Presentation</vt:lpstr>
      <vt:lpstr>Master Topology</vt:lpstr>
      <vt:lpstr>Proposed Topology Changes</vt:lpstr>
      <vt:lpstr>Updated Topology Changes – Current Topology 22-Apr</vt:lpstr>
      <vt:lpstr>Updated Topolgy changes- April 23rd</vt:lpstr>
      <vt:lpstr>Changes to be done</vt:lpstr>
      <vt:lpstr> Regression Setup Details</vt:lpstr>
      <vt:lpstr>Lab Setup – Target Details/Requirements</vt:lpstr>
      <vt:lpstr>PowerPoint Presentation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Altran Group Presentation</dc:title>
  <dc:subject>Altran</dc:subject>
  <dc:creator>O</dc:creator>
  <cp:lastModifiedBy>Kumarasamy, Revathi</cp:lastModifiedBy>
  <cp:revision>2320</cp:revision>
  <cp:lastPrinted>2017-07-19T08:14:51Z</cp:lastPrinted>
  <dcterms:created xsi:type="dcterms:W3CDTF">2017-06-02T08:25:59Z</dcterms:created>
  <dcterms:modified xsi:type="dcterms:W3CDTF">2021-12-08T04:57:40Z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0x0101000170C38B10B08A499FCA0AFDFB6BC392</vt:lpwstr>
  </property>
</Properties>
</file>