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096B-610B-4576-A526-7F8703BCA87F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D61-C9D4-4A11-B3AC-F664CA7EB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65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096B-610B-4576-A526-7F8703BCA87F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D61-C9D4-4A11-B3AC-F664CA7EB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8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096B-610B-4576-A526-7F8703BCA87F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D61-C9D4-4A11-B3AC-F664CA7EB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94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096B-610B-4576-A526-7F8703BCA87F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D61-C9D4-4A11-B3AC-F664CA7EB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81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096B-610B-4576-A526-7F8703BCA87F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D61-C9D4-4A11-B3AC-F664CA7EB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62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096B-610B-4576-A526-7F8703BCA87F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D61-C9D4-4A11-B3AC-F664CA7EB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09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096B-610B-4576-A526-7F8703BCA87F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D61-C9D4-4A11-B3AC-F664CA7EB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9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096B-610B-4576-A526-7F8703BCA87F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D61-C9D4-4A11-B3AC-F664CA7EB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096B-610B-4576-A526-7F8703BCA87F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D61-C9D4-4A11-B3AC-F664CA7EB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35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096B-610B-4576-A526-7F8703BCA87F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D61-C9D4-4A11-B3AC-F664CA7EB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52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096B-610B-4576-A526-7F8703BCA87F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D61-C9D4-4A11-B3AC-F664CA7EB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15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5096B-610B-4576-A526-7F8703BCA87F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4DD61-C9D4-4A11-B3AC-F664CA7EB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4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72" y="5308979"/>
            <a:ext cx="6237027" cy="1712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940" y="1555846"/>
            <a:ext cx="4230806" cy="18015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0501" y="504967"/>
            <a:ext cx="298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PDCCH MAPPPING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8472" y="5076967"/>
            <a:ext cx="5022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CCE value 1 with Duration Symbols 3</a:t>
            </a: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Mapping type only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NonInterleaved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Interleaved not applicable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06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72" y="5308979"/>
            <a:ext cx="6237027" cy="17127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0501" y="504967"/>
            <a:ext cx="298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PDCCH MAPPPING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42" y="3236083"/>
            <a:ext cx="4707982" cy="16196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672" y="28933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Non-Interleaved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555" y="3077991"/>
            <a:ext cx="4824484" cy="1933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41743" y="2565779"/>
            <a:ext cx="137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Interleaved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878471" y="5704764"/>
            <a:ext cx="4844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CCE value 2 with Duration Symbols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700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72" y="5308979"/>
            <a:ext cx="6237027" cy="17127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0501" y="504967"/>
            <a:ext cx="298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PDCCH MAPPPING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672" y="28933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Non-Interleaved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4" y="2565779"/>
            <a:ext cx="4480376" cy="2390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7672" y="2156346"/>
            <a:ext cx="221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Non-Interleaved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555" y="2156346"/>
            <a:ext cx="4483290" cy="2867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10233" y="1787857"/>
            <a:ext cx="1514901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Interleaved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055893" y="5704764"/>
            <a:ext cx="4940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CCE value 4 with Duration Symbols 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34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72" y="5308979"/>
            <a:ext cx="6237027" cy="17127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0501" y="504967"/>
            <a:ext cx="298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PDCCH MAPPPING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55" y="1184654"/>
            <a:ext cx="6572677" cy="4124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232" y="1028187"/>
            <a:ext cx="4981434" cy="45434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03260" y="750627"/>
            <a:ext cx="197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Non-Interleaved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902054" y="504967"/>
            <a:ext cx="2538483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Interleaved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537278" y="5773003"/>
            <a:ext cx="4885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CCE value 8 with Duration Symbols 3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6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72" y="5308979"/>
            <a:ext cx="6237027" cy="17127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0501" y="504967"/>
            <a:ext cx="298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PDCCH MAPPPING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3260" y="750627"/>
            <a:ext cx="197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Non-Interleaved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902054" y="504967"/>
            <a:ext cx="2538483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Interleaved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537278" y="5773003"/>
            <a:ext cx="502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CCE value 16 with Duration Symbols 3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632" y="1119960"/>
            <a:ext cx="2600325" cy="41890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183" y="887105"/>
            <a:ext cx="2952750" cy="473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9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62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11</cp:revision>
  <dcterms:created xsi:type="dcterms:W3CDTF">2022-08-25T14:09:19Z</dcterms:created>
  <dcterms:modified xsi:type="dcterms:W3CDTF">2022-08-25T14:53:17Z</dcterms:modified>
</cp:coreProperties>
</file>