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8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20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87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01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5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51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7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7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95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9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C6124-ECA5-45F4-BA4D-12D3F13A08F7}" type="datetimeFigureOut">
              <a:rPr lang="en-IN" smtClean="0"/>
              <a:t>29-08-2022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B0ADC-114D-4CFA-B82A-7CC2D8FD3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96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7414" y="1201003"/>
            <a:ext cx="93214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7030A0"/>
                </a:solidFill>
              </a:rPr>
              <a:t>PDSCH Assignment </a:t>
            </a:r>
            <a:endParaRPr lang="en-IN" sz="16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8537" y="4312693"/>
            <a:ext cx="4367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Prepared By</a:t>
            </a:r>
          </a:p>
          <a:p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Thammineni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accent2">
                    <a:lumMod val="75000"/>
                  </a:schemeClr>
                </a:solidFill>
              </a:rPr>
              <a:t>Satish</a:t>
            </a:r>
            <a:endParaRPr lang="en-IN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7137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solidFill>
                  <a:srgbClr val="0070C0"/>
                </a:solidFill>
              </a:rPr>
              <a:t>Transport block CRC attachment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07886"/>
            <a:ext cx="98263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Error detection is provided on each transport block through a Cyclic Redundancy Check (CRC)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entire transport block is used to calculate the CRC parity bits. Denote the bits in a transport block delivered to layer 1 by a0,a1,a2,…….aA-1  , and the parity bits by p0,p1,p2……pL-1, where A is the payload size and L is the number of parity bit.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lowest order information bit a0 is mapped to the most significant bit of the transport block.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parity bits are computed and attached to the DL-SCH transport block according to Clause 5.1, by setting L to 24 bits and using the generator polynomial ( ) DgCRC24A if A &gt; 3824; and by setting L to 16 bits and using the generator polynomial ( ) DgCRC16 otherwise.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The bits after CRC attachment are denoted by b0,b1,b2,…..bB-1, where B =A+L.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181" y="3480179"/>
            <a:ext cx="4735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Calculating Transport Block Size</a:t>
            </a:r>
            <a:endParaRPr lang="en-IN" sz="2800" dirty="0">
              <a:solidFill>
                <a:srgbClr val="00B05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64110"/>
            <a:ext cx="5381625" cy="704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35" y="3925922"/>
            <a:ext cx="600011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648"/>
            <a:ext cx="8147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Steps to Calculate Transport Block Size</a:t>
            </a:r>
            <a:endParaRPr lang="en-IN" sz="36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4024" y="1241946"/>
            <a:ext cx="85707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The UE determines the no. of Res            which are available for data transfer within the bandwidth of a single Resource Block using following formula.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If the value of            is greater than 156 then             is rounded down to 156, i.e. the UE never assumes a resource allocation of more than 156 REs  within the bandwidth of a single Resource Block. The total number of REs within the bandwidth of a single RB is 12 x 14 = 168 using normal cyclic prefix.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The final             value is multiplied by the number of allocated Resource Blocks to generate a value for         . The number of allocated RBs is extracted from the DCI available through PDCCH, i.e. it is part of the 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The value of          represents the total no. of REs available for data transfer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857" y="1291728"/>
            <a:ext cx="476250" cy="3143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89" y="1804784"/>
            <a:ext cx="476250" cy="3143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171" y="1828748"/>
            <a:ext cx="476250" cy="31432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39" y="2927856"/>
            <a:ext cx="476250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639" y="3242181"/>
            <a:ext cx="431263" cy="3489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936" y="3824148"/>
            <a:ext cx="352905" cy="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9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14067"/>
            <a:ext cx="56387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>
                <a:solidFill>
                  <a:srgbClr val="0070C0"/>
                </a:solidFill>
              </a:rPr>
              <a:t>LDPC base graph selection</a:t>
            </a:r>
            <a:endParaRPr lang="en-IN" sz="4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08423"/>
            <a:ext cx="80467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initial transmission of a transport block with coding rate R indicated by the MCS index and subsequent re-transmission of the same transport block, each code block of the transport block is encoded with either LDPC base graph 1 or 2 according to the following: </a:t>
            </a:r>
          </a:p>
          <a:p>
            <a:r>
              <a:rPr lang="en-US" dirty="0"/>
              <a:t> </a:t>
            </a:r>
            <a:r>
              <a:rPr lang="en-US" dirty="0" smtClean="0"/>
              <a:t>     if A≤ 292, or if A ≤ 3824 and R ≤ .0 67, or if R ≤ .0 25, LDPC base graph 2 is used;</a:t>
            </a:r>
          </a:p>
          <a:p>
            <a:r>
              <a:rPr lang="en-US" dirty="0"/>
              <a:t> </a:t>
            </a:r>
            <a:r>
              <a:rPr lang="en-US" dirty="0" smtClean="0"/>
              <a:t>     otherwise, LDPC base graph 1 is used. where A is the payload size.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859" y="1624086"/>
            <a:ext cx="4933950" cy="481965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10217833" y="900333"/>
            <a:ext cx="0" cy="10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9458178" y="-14067"/>
            <a:ext cx="1519311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MCS Index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08" y="3067050"/>
            <a:ext cx="6716371" cy="3790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90666" y="2411147"/>
            <a:ext cx="61611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LDPC base graph 1, the maximum code block size is:8448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LDPC base graph 2, the maximum code block size is:3840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90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87" y="255475"/>
            <a:ext cx="97716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Code block segmentation and code block CRC attachment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9286" y="1124887"/>
            <a:ext cx="10931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The bits input to the code block segmentation are denoted by b0,b1,b2……bB-1 where B is the number of bits in the transport block (including CRC).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C00000"/>
                </a:solidFill>
              </a:rPr>
              <a:t>The bits after code block segmentation are denoted by                                       , where r is the code block number and Kr is the number of bits for code block number r.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97" y="2011653"/>
            <a:ext cx="2160548" cy="33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98" y="282770"/>
            <a:ext cx="40251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 smtClean="0">
                <a:solidFill>
                  <a:srgbClr val="00B0F0"/>
                </a:solidFill>
              </a:rPr>
              <a:t>Channel coding</a:t>
            </a:r>
            <a:endParaRPr lang="en-IN" sz="48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026" y="1358921"/>
            <a:ext cx="116233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Code blocks are delivered to the channel coding block. The bits in a code block are denoted by                                where r is the code block number, and Kr is the number of bits in code block number 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The total number of code blocks is denoted by C and each code block is individually LDPC encoded.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After encoding the bits are denoted by </a:t>
            </a:r>
          </a:p>
          <a:p>
            <a:endParaRPr lang="en-IN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866" y="2004289"/>
            <a:ext cx="2647381" cy="411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91" y="4742170"/>
            <a:ext cx="4344822" cy="1685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178" y="4742169"/>
            <a:ext cx="4745156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4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8996"/>
            <a:ext cx="32860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000" dirty="0" smtClean="0">
                <a:solidFill>
                  <a:srgbClr val="00B0F0"/>
                </a:solidFill>
              </a:rPr>
              <a:t>Rate matching </a:t>
            </a:r>
            <a:endParaRPr lang="en-IN" sz="40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01635"/>
            <a:ext cx="1117459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Coded bits for each code block, denoted as                                        are delivered to the rate match block, where r is </a:t>
            </a:r>
          </a:p>
          <a:p>
            <a:r>
              <a:rPr lang="en-US" dirty="0" smtClean="0"/>
              <a:t>the code block number, and Nr is the number of encoded bits in code block number r . The total number of code </a:t>
            </a:r>
          </a:p>
          <a:p>
            <a:r>
              <a:rPr lang="en-US" dirty="0" smtClean="0"/>
              <a:t>blocks is denoted by C and each code block is individually rate matched by setting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rate matching, the bits are denoted by                                      where </a:t>
            </a:r>
            <a:r>
              <a:rPr lang="en-US" dirty="0" err="1" smtClean="0"/>
              <a:t>Er</a:t>
            </a:r>
            <a:r>
              <a:rPr lang="en-US" dirty="0" smtClean="0"/>
              <a:t> is the number of rate matched bits for</a:t>
            </a:r>
          </a:p>
          <a:p>
            <a:r>
              <a:rPr lang="en-US" dirty="0"/>
              <a:t> </a:t>
            </a:r>
            <a:r>
              <a:rPr lang="en-US" dirty="0" smtClean="0"/>
              <a:t>     code block number r 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310" y="1142140"/>
            <a:ext cx="1818352" cy="2797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174" y="1728076"/>
            <a:ext cx="1045689" cy="325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80" y="1941581"/>
            <a:ext cx="1830720" cy="4008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669050"/>
            <a:ext cx="4388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Rate matching for Polar code</a:t>
            </a:r>
            <a:endParaRPr lang="en-IN" sz="2800" dirty="0">
              <a:solidFill>
                <a:srgbClr val="00B0F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7338" y="3098658"/>
            <a:ext cx="112519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rate matching for Polar code is defined per coded block and consists of sub-block interleaving, bit collection, and bit interleaving. The input bit sequence to rate matching is                                     The output bit sequence after rate matching is denoted as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207" y="3418909"/>
            <a:ext cx="1735186" cy="4237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8062" y="3647347"/>
            <a:ext cx="1698845" cy="3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8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462"/>
            <a:ext cx="62340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 smtClean="0">
                <a:solidFill>
                  <a:srgbClr val="00B0F0"/>
                </a:solidFill>
              </a:rPr>
              <a:t>Code block concatenation </a:t>
            </a:r>
            <a:endParaRPr lang="en-IN" sz="4400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082" y="856357"/>
            <a:ext cx="1190084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input bit sequence for the code block concatenation block are the sequences                                           for r=0,..., C−1 and where </a:t>
            </a:r>
            <a:r>
              <a:rPr lang="en-US" sz="2400" dirty="0" err="1" smtClean="0"/>
              <a:t>Er</a:t>
            </a:r>
            <a:r>
              <a:rPr lang="en-US" sz="2400" dirty="0" smtClean="0"/>
              <a:t> is the number of rate matched bits for the r-</a:t>
            </a:r>
            <a:r>
              <a:rPr lang="en-US" sz="2400" dirty="0" err="1" smtClean="0"/>
              <a:t>th</a:t>
            </a:r>
            <a:r>
              <a:rPr lang="en-US" sz="2400" dirty="0" smtClean="0"/>
              <a:t> code block.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 The bits after code block concatenation are denoted by                        , where G is the total number of coded bits for transmission.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code block concatenation consists of sequentially concatenating the rate matching outputs for the different code blocks. Therefore,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Set k = 0 and r = 0 </a:t>
            </a:r>
          </a:p>
          <a:p>
            <a:r>
              <a:rPr lang="en-US" sz="2400" dirty="0" smtClean="0"/>
              <a:t>      while r &lt; C</a:t>
            </a:r>
          </a:p>
          <a:p>
            <a:r>
              <a:rPr lang="en-US" sz="2400" dirty="0" smtClean="0"/>
              <a:t>          set j = 0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while j&lt; </a:t>
            </a:r>
            <a:r>
              <a:rPr lang="en-US" sz="2400" dirty="0" err="1" smtClean="0"/>
              <a:t>Er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  <a:r>
              <a:rPr lang="en-US" sz="2400" dirty="0" err="1" smtClean="0"/>
              <a:t>gk</a:t>
            </a:r>
            <a:r>
              <a:rPr lang="en-US" sz="2400" dirty="0" smtClean="0"/>
              <a:t> = </a:t>
            </a:r>
            <a:r>
              <a:rPr lang="en-US" sz="2400" dirty="0" err="1" smtClean="0"/>
              <a:t>frj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        k=k +1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j=j +1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end while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r= r +1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end while 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88" y="956846"/>
            <a:ext cx="1745137" cy="358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950" y="1731683"/>
            <a:ext cx="1553494" cy="3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5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845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32</cp:revision>
  <dcterms:created xsi:type="dcterms:W3CDTF">2022-08-29T13:46:35Z</dcterms:created>
  <dcterms:modified xsi:type="dcterms:W3CDTF">2022-08-29T15:54:46Z</dcterms:modified>
</cp:coreProperties>
</file>