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42577"/>
            <a:ext cx="9144000" cy="2005142"/>
          </a:xfrm>
        </p:spPr>
        <p:txBody>
          <a:bodyPr anchor="b"/>
          <a:lstStyle>
            <a:lvl1pPr algn="ctr">
              <a:defRPr sz="50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25045"/>
            <a:ext cx="9144000" cy="1390533"/>
          </a:xfrm>
        </p:spPr>
        <p:txBody>
          <a:bodyPr/>
          <a:lstStyle>
            <a:lvl1pPr marL="0" indent="0" algn="ctr">
              <a:buNone/>
              <a:defRPr sz="2016"/>
            </a:lvl1pPr>
            <a:lvl2pPr marL="383957" indent="0" algn="ctr">
              <a:buNone/>
              <a:defRPr sz="1680"/>
            </a:lvl2pPr>
            <a:lvl3pPr marL="767913" indent="0" algn="ctr">
              <a:buNone/>
              <a:defRPr sz="1512"/>
            </a:lvl3pPr>
            <a:lvl4pPr marL="1151870" indent="0" algn="ctr">
              <a:buNone/>
              <a:defRPr sz="1344"/>
            </a:lvl4pPr>
            <a:lvl5pPr marL="1535826" indent="0" algn="ctr">
              <a:buNone/>
              <a:defRPr sz="1344"/>
            </a:lvl5pPr>
            <a:lvl6pPr marL="1919783" indent="0" algn="ctr">
              <a:buNone/>
              <a:defRPr sz="1344"/>
            </a:lvl6pPr>
            <a:lvl7pPr marL="2303739" indent="0" algn="ctr">
              <a:buNone/>
              <a:defRPr sz="1344"/>
            </a:lvl7pPr>
            <a:lvl8pPr marL="2687696" indent="0" algn="ctr">
              <a:buNone/>
              <a:defRPr sz="1344"/>
            </a:lvl8pPr>
            <a:lvl9pPr marL="3071652" indent="0" algn="ctr">
              <a:buNone/>
              <a:defRPr sz="134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41F4-8704-4FE3-9FB8-61E3CC9B5319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CB21-E9ED-4DE4-9404-8B3BAC059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7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41F4-8704-4FE3-9FB8-61E3CC9B5319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CB21-E9ED-4DE4-9404-8B3BAC059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987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06637"/>
            <a:ext cx="2628900" cy="488086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06637"/>
            <a:ext cx="7734300" cy="488086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41F4-8704-4FE3-9FB8-61E3CC9B5319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CB21-E9ED-4DE4-9404-8B3BAC059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011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41F4-8704-4FE3-9FB8-61E3CC9B5319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CB21-E9ED-4DE4-9404-8B3BAC059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714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435864"/>
            <a:ext cx="10515600" cy="2395771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854300"/>
            <a:ext cx="10515600" cy="1259879"/>
          </a:xfrm>
        </p:spPr>
        <p:txBody>
          <a:bodyPr/>
          <a:lstStyle>
            <a:lvl1pPr marL="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1pPr>
            <a:lvl2pPr marL="383957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2pPr>
            <a:lvl3pPr marL="76791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3pPr>
            <a:lvl4pPr marL="1151870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4pPr>
            <a:lvl5pPr marL="153582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5pPr>
            <a:lvl6pPr marL="1919783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6pPr>
            <a:lvl7pPr marL="2303739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7pPr>
            <a:lvl8pPr marL="268769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8pPr>
            <a:lvl9pPr marL="3071652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41F4-8704-4FE3-9FB8-61E3CC9B5319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CB21-E9ED-4DE4-9404-8B3BAC059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308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33187"/>
            <a:ext cx="5181600" cy="365431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33187"/>
            <a:ext cx="5181600" cy="365431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41F4-8704-4FE3-9FB8-61E3CC9B5319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CB21-E9ED-4DE4-9404-8B3BAC059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523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06638"/>
            <a:ext cx="10515600" cy="111322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411865"/>
            <a:ext cx="5157787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103799"/>
            <a:ext cx="5157787" cy="30943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11865"/>
            <a:ext cx="5183188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103799"/>
            <a:ext cx="5183188" cy="30943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41F4-8704-4FE3-9FB8-61E3CC9B5319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CB21-E9ED-4DE4-9404-8B3BAC059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02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41F4-8704-4FE3-9FB8-61E3CC9B5319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CB21-E9ED-4DE4-9404-8B3BAC059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263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41F4-8704-4FE3-9FB8-61E3CC9B5319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CB21-E9ED-4DE4-9404-8B3BAC059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729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83963"/>
            <a:ext cx="3932237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829255"/>
            <a:ext cx="6172200" cy="4092942"/>
          </a:xfrm>
        </p:spPr>
        <p:txBody>
          <a:bodyPr/>
          <a:lstStyle>
            <a:lvl1pPr>
              <a:defRPr sz="2687"/>
            </a:lvl1pPr>
            <a:lvl2pPr>
              <a:defRPr sz="2351"/>
            </a:lvl2pPr>
            <a:lvl3pPr>
              <a:defRPr sz="2016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727835"/>
            <a:ext cx="3932237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41F4-8704-4FE3-9FB8-61E3CC9B5319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CB21-E9ED-4DE4-9404-8B3BAC059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045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83963"/>
            <a:ext cx="3932237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829255"/>
            <a:ext cx="6172200" cy="4092942"/>
          </a:xfrm>
        </p:spPr>
        <p:txBody>
          <a:bodyPr anchor="t"/>
          <a:lstStyle>
            <a:lvl1pPr marL="0" indent="0">
              <a:buNone/>
              <a:defRPr sz="2687"/>
            </a:lvl1pPr>
            <a:lvl2pPr marL="383957" indent="0">
              <a:buNone/>
              <a:defRPr sz="2351"/>
            </a:lvl2pPr>
            <a:lvl3pPr marL="767913" indent="0">
              <a:buNone/>
              <a:defRPr sz="2016"/>
            </a:lvl3pPr>
            <a:lvl4pPr marL="1151870" indent="0">
              <a:buNone/>
              <a:defRPr sz="1680"/>
            </a:lvl4pPr>
            <a:lvl5pPr marL="1535826" indent="0">
              <a:buNone/>
              <a:defRPr sz="1680"/>
            </a:lvl5pPr>
            <a:lvl6pPr marL="1919783" indent="0">
              <a:buNone/>
              <a:defRPr sz="1680"/>
            </a:lvl6pPr>
            <a:lvl7pPr marL="2303739" indent="0">
              <a:buNone/>
              <a:defRPr sz="1680"/>
            </a:lvl7pPr>
            <a:lvl8pPr marL="2687696" indent="0">
              <a:buNone/>
              <a:defRPr sz="1680"/>
            </a:lvl8pPr>
            <a:lvl9pPr marL="3071652" indent="0">
              <a:buNone/>
              <a:defRPr sz="168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727835"/>
            <a:ext cx="3932237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41F4-8704-4FE3-9FB8-61E3CC9B5319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CB21-E9ED-4DE4-9404-8B3BAC059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380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06638"/>
            <a:ext cx="10515600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33187"/>
            <a:ext cx="10515600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338158"/>
            <a:ext cx="2743200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241F4-8704-4FE3-9FB8-61E3CC9B5319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338158"/>
            <a:ext cx="4114800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338158"/>
            <a:ext cx="2743200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CCB21-E9ED-4DE4-9404-8B3BAC059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693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67913" rtl="0" eaLnBrk="1" latinLnBrk="0" hangingPunct="1">
        <a:lnSpc>
          <a:spcPct val="90000"/>
        </a:lnSpc>
        <a:spcBef>
          <a:spcPct val="0"/>
        </a:spcBef>
        <a:buNone/>
        <a:defRPr sz="36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978" indent="-191978" algn="l" defTabSz="767913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1" kern="1200">
          <a:solidFill>
            <a:schemeClr val="tx1"/>
          </a:solidFill>
          <a:latin typeface="+mn-lt"/>
          <a:ea typeface="+mn-ea"/>
          <a:cs typeface="+mn-cs"/>
        </a:defRPr>
      </a:lvl1pPr>
      <a:lvl2pPr marL="57593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5989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384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780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176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571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79674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363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3957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791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187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582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1978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3739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769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1652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oleObject" Target="../embeddings/oleObject7.bin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6.bin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9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5" Type="http://schemas.openxmlformats.org/officeDocument/2006/relationships/oleObject" Target="../embeddings/oleObject8.bin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Relationship Id="rId1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7044EBFE-AC98-D6AE-0940-82DABD30BCFB}"/>
              </a:ext>
            </a:extLst>
          </p:cNvPr>
          <p:cNvCxnSpPr>
            <a:cxnSpLocks/>
          </p:cNvCxnSpPr>
          <p:nvPr/>
        </p:nvCxnSpPr>
        <p:spPr>
          <a:xfrm flipH="1">
            <a:off x="8603578" y="3456500"/>
            <a:ext cx="3457643" cy="108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F05ABEA6-5935-9E38-FA71-1843B51B6152}"/>
              </a:ext>
            </a:extLst>
          </p:cNvPr>
          <p:cNvGrpSpPr/>
          <p:nvPr/>
        </p:nvGrpSpPr>
        <p:grpSpPr>
          <a:xfrm>
            <a:off x="141557" y="-467024"/>
            <a:ext cx="3491490" cy="5959773"/>
            <a:chOff x="2725155" y="958850"/>
            <a:chExt cx="2186570" cy="3732348"/>
          </a:xfrm>
        </p:grpSpPr>
        <p:sp>
          <p:nvSpPr>
            <p:cNvPr id="4" name="弧形 3">
              <a:extLst>
                <a:ext uri="{FF2B5EF4-FFF2-40B4-BE49-F238E27FC236}">
                  <a16:creationId xmlns:a16="http://schemas.microsoft.com/office/drawing/2014/main" id="{AE21EACF-713F-2864-B732-D7DDBB3BC959}"/>
                </a:ext>
              </a:extLst>
            </p:cNvPr>
            <p:cNvSpPr/>
            <p:nvPr/>
          </p:nvSpPr>
          <p:spPr>
            <a:xfrm rot="5400000">
              <a:off x="2401276" y="1666631"/>
              <a:ext cx="2839915" cy="1424353"/>
            </a:xfrm>
            <a:prstGeom prst="arc">
              <a:avLst>
                <a:gd name="adj1" fmla="val 16200000"/>
                <a:gd name="adj2" fmla="val 5466106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512"/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6E29BC08-8EA1-D308-E1C9-1A997DD6B47E}"/>
                </a:ext>
              </a:extLst>
            </p:cNvPr>
            <p:cNvGrpSpPr/>
            <p:nvPr/>
          </p:nvGrpSpPr>
          <p:grpSpPr>
            <a:xfrm>
              <a:off x="2725155" y="1779723"/>
              <a:ext cx="2186570" cy="2911475"/>
              <a:chOff x="2725155" y="1779723"/>
              <a:chExt cx="2186570" cy="2911475"/>
            </a:xfrm>
          </p:grpSpPr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5015ECF6-9CC9-AE0F-F309-675B0910F5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5155" y="3415983"/>
                <a:ext cx="2186570" cy="680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47B8D679-D2AC-AEA3-B0D8-8237C92B5D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79800" y="3422786"/>
                <a:ext cx="25882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DABE926A-A498-2482-9334-B4108EC846DD}"/>
                  </a:ext>
                </a:extLst>
              </p:cNvPr>
              <p:cNvSpPr/>
              <p:nvPr/>
            </p:nvSpPr>
            <p:spPr>
              <a:xfrm>
                <a:off x="4238624" y="3376017"/>
                <a:ext cx="105965" cy="10596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12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8A32D85E-B5D7-6D7C-C374-7ECDE65D9D4C}"/>
                  </a:ext>
                </a:extLst>
              </p:cNvPr>
              <p:cNvSpPr/>
              <p:nvPr/>
            </p:nvSpPr>
            <p:spPr>
              <a:xfrm>
                <a:off x="3292976" y="3369804"/>
                <a:ext cx="105965" cy="105965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12"/>
              </a:p>
            </p:txBody>
          </p: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BC8F1BC1-28ED-C289-7E27-A9E780B4224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890220" y="3235461"/>
                <a:ext cx="2911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44120ACD-B6BC-E0AC-76C2-3B66ADDF1B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6360" y="3422786"/>
                <a:ext cx="25882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>
                <a:extLst>
                  <a:ext uri="{FF2B5EF4-FFF2-40B4-BE49-F238E27FC236}">
                    <a16:creationId xmlns:a16="http://schemas.microsoft.com/office/drawing/2014/main" id="{EBCC7522-A88F-734E-B2C4-79921A2A79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2409" y="3422786"/>
                <a:ext cx="25882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714EDA90-9F2F-3B11-B269-77C7F285AE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77281" y="3422786"/>
                <a:ext cx="25882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67" name="对象 66">
            <a:extLst>
              <a:ext uri="{FF2B5EF4-FFF2-40B4-BE49-F238E27FC236}">
                <a16:creationId xmlns:a16="http://schemas.microsoft.com/office/drawing/2014/main" id="{417D11A5-7FB3-7038-8D9E-CD8819D854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2099176"/>
              </p:ext>
            </p:extLst>
          </p:nvPr>
        </p:nvGraphicFramePr>
        <p:xfrm>
          <a:off x="141557" y="355275"/>
          <a:ext cx="812734" cy="48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313560" imgH="189360" progId="Equation.AxMath">
                  <p:embed/>
                </p:oleObj>
              </mc:Choice>
              <mc:Fallback>
                <p:oleObj name="AxMath" r:id="rId2" imgW="313560" imgH="1893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1557" y="355275"/>
                        <a:ext cx="812734" cy="488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对象 67">
            <a:extLst>
              <a:ext uri="{FF2B5EF4-FFF2-40B4-BE49-F238E27FC236}">
                <a16:creationId xmlns:a16="http://schemas.microsoft.com/office/drawing/2014/main" id="{14ECB40C-3C45-F3AE-C583-BBF461CC45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1969368"/>
              </p:ext>
            </p:extLst>
          </p:nvPr>
        </p:nvGraphicFramePr>
        <p:xfrm>
          <a:off x="4615959" y="355275"/>
          <a:ext cx="812734" cy="48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313560" imgH="189360" progId="Equation.AxMath">
                  <p:embed/>
                </p:oleObj>
              </mc:Choice>
              <mc:Fallback>
                <p:oleObj name="AxMath" r:id="rId4" imgW="313560" imgH="189360" progId="Equation.AxMath">
                  <p:embed/>
                  <p:pic>
                    <p:nvPicPr>
                      <p:cNvPr id="67" name="对象 66">
                        <a:extLst>
                          <a:ext uri="{FF2B5EF4-FFF2-40B4-BE49-F238E27FC236}">
                            <a16:creationId xmlns:a16="http://schemas.microsoft.com/office/drawing/2014/main" id="{417D11A5-7FB3-7038-8D9E-CD8819D854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15959" y="355275"/>
                        <a:ext cx="812734" cy="488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对象 68">
            <a:extLst>
              <a:ext uri="{FF2B5EF4-FFF2-40B4-BE49-F238E27FC236}">
                <a16:creationId xmlns:a16="http://schemas.microsoft.com/office/drawing/2014/main" id="{E210C84D-8213-9BA6-D5D8-F24DB3BF5C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2669568"/>
              </p:ext>
            </p:extLst>
          </p:nvPr>
        </p:nvGraphicFramePr>
        <p:xfrm>
          <a:off x="9322605" y="355275"/>
          <a:ext cx="812734" cy="48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313560" imgH="189360" progId="Equation.AxMath">
                  <p:embed/>
                </p:oleObj>
              </mc:Choice>
              <mc:Fallback>
                <p:oleObj name="AxMath" r:id="rId6" imgW="313560" imgH="189360" progId="Equation.AxMath">
                  <p:embed/>
                  <p:pic>
                    <p:nvPicPr>
                      <p:cNvPr id="67" name="对象 66">
                        <a:extLst>
                          <a:ext uri="{FF2B5EF4-FFF2-40B4-BE49-F238E27FC236}">
                            <a16:creationId xmlns:a16="http://schemas.microsoft.com/office/drawing/2014/main" id="{417D11A5-7FB3-7038-8D9E-CD8819D854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322605" y="355275"/>
                        <a:ext cx="812734" cy="488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037AD72F-7C94-3312-72C8-46917A251387}"/>
              </a:ext>
            </a:extLst>
          </p:cNvPr>
          <p:cNvCxnSpPr>
            <a:cxnSpLocks/>
          </p:cNvCxnSpPr>
          <p:nvPr/>
        </p:nvCxnSpPr>
        <p:spPr>
          <a:xfrm flipH="1">
            <a:off x="9928695" y="3462853"/>
            <a:ext cx="41328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弧形 56">
            <a:extLst>
              <a:ext uri="{FF2B5EF4-FFF2-40B4-BE49-F238E27FC236}">
                <a16:creationId xmlns:a16="http://schemas.microsoft.com/office/drawing/2014/main" id="{62EEB84D-F6B6-04CE-E550-D34B9F9D8D45}"/>
              </a:ext>
            </a:extLst>
          </p:cNvPr>
          <p:cNvSpPr/>
          <p:nvPr/>
        </p:nvSpPr>
        <p:spPr>
          <a:xfrm rot="16200000" flipH="1">
            <a:off x="8047104" y="663153"/>
            <a:ext cx="4534746" cy="2274391"/>
          </a:xfrm>
          <a:prstGeom prst="arc">
            <a:avLst>
              <a:gd name="adj1" fmla="val 16200000"/>
              <a:gd name="adj2" fmla="val 546610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12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3F877606-764F-8DFC-4E72-1679B5901633}"/>
              </a:ext>
            </a:extLst>
          </p:cNvPr>
          <p:cNvCxnSpPr>
            <a:cxnSpLocks/>
          </p:cNvCxnSpPr>
          <p:nvPr/>
        </p:nvCxnSpPr>
        <p:spPr>
          <a:xfrm>
            <a:off x="11364916" y="3456499"/>
            <a:ext cx="41328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F47F43C4-110A-419D-4DEA-65EBC68D653F}"/>
              </a:ext>
            </a:extLst>
          </p:cNvPr>
          <p:cNvSpPr/>
          <p:nvPr/>
        </p:nvSpPr>
        <p:spPr>
          <a:xfrm flipH="1">
            <a:off x="9461383" y="3382759"/>
            <a:ext cx="169203" cy="16920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12"/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B986742A-ECB5-97E0-5C89-AF509941EA32}"/>
              </a:ext>
            </a:extLst>
          </p:cNvPr>
          <p:cNvCxnSpPr>
            <a:cxnSpLocks/>
          </p:cNvCxnSpPr>
          <p:nvPr/>
        </p:nvCxnSpPr>
        <p:spPr>
          <a:xfrm rot="5400000" flipH="1">
            <a:off x="8748888" y="3168244"/>
            <a:ext cx="46490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EFF48145-2451-385C-05C2-8E217CE0362E}"/>
              </a:ext>
            </a:extLst>
          </p:cNvPr>
          <p:cNvCxnSpPr>
            <a:cxnSpLocks/>
          </p:cNvCxnSpPr>
          <p:nvPr/>
        </p:nvCxnSpPr>
        <p:spPr>
          <a:xfrm flipH="1">
            <a:off x="10475568" y="3456499"/>
            <a:ext cx="41328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5535A4C7-9146-F831-FA2D-174174C4C34B}"/>
              </a:ext>
            </a:extLst>
          </p:cNvPr>
          <p:cNvCxnSpPr>
            <a:cxnSpLocks/>
          </p:cNvCxnSpPr>
          <p:nvPr/>
        </p:nvCxnSpPr>
        <p:spPr>
          <a:xfrm>
            <a:off x="8763994" y="3467358"/>
            <a:ext cx="41328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>
            <a:extLst>
              <a:ext uri="{FF2B5EF4-FFF2-40B4-BE49-F238E27FC236}">
                <a16:creationId xmlns:a16="http://schemas.microsoft.com/office/drawing/2014/main" id="{D0D947A1-5B1E-94A4-B23E-8E3642DC440B}"/>
              </a:ext>
            </a:extLst>
          </p:cNvPr>
          <p:cNvSpPr/>
          <p:nvPr/>
        </p:nvSpPr>
        <p:spPr>
          <a:xfrm flipH="1">
            <a:off x="10988791" y="3382757"/>
            <a:ext cx="169203" cy="16920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12"/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BDF84FAD-EA07-2718-2102-E1DA4FE6767B}"/>
              </a:ext>
            </a:extLst>
          </p:cNvPr>
          <p:cNvGrpSpPr/>
          <p:nvPr/>
        </p:nvGrpSpPr>
        <p:grpSpPr>
          <a:xfrm>
            <a:off x="3774408" y="-1067386"/>
            <a:ext cx="4649011" cy="6560136"/>
            <a:chOff x="4043772" y="-576524"/>
            <a:chExt cx="3515019" cy="4959980"/>
          </a:xfrm>
        </p:grpSpPr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A05C7D7F-1B76-2B0F-2032-96957DBA38A1}"/>
                </a:ext>
              </a:extLst>
            </p:cNvPr>
            <p:cNvGrpSpPr/>
            <p:nvPr/>
          </p:nvGrpSpPr>
          <p:grpSpPr>
            <a:xfrm>
              <a:off x="4043772" y="-576524"/>
              <a:ext cx="3515019" cy="4959980"/>
              <a:chOff x="4043772" y="-576524"/>
              <a:chExt cx="3515019" cy="4959980"/>
            </a:xfrm>
          </p:grpSpPr>
          <p:sp>
            <p:nvSpPr>
              <p:cNvPr id="46" name="弧形 45">
                <a:extLst>
                  <a:ext uri="{FF2B5EF4-FFF2-40B4-BE49-F238E27FC236}">
                    <a16:creationId xmlns:a16="http://schemas.microsoft.com/office/drawing/2014/main" id="{688C76AB-C3B2-D5FB-9797-52C05422DAF4}"/>
                  </a:ext>
                </a:extLst>
              </p:cNvPr>
              <p:cNvSpPr/>
              <p:nvPr/>
            </p:nvSpPr>
            <p:spPr>
              <a:xfrm rot="5400000">
                <a:off x="3953612" y="277979"/>
                <a:ext cx="3428625" cy="1719619"/>
              </a:xfrm>
              <a:prstGeom prst="arc">
                <a:avLst>
                  <a:gd name="adj1" fmla="val 16200000"/>
                  <a:gd name="adj2" fmla="val 546610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512"/>
              </a:p>
            </p:txBody>
          </p:sp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9E9A4412-4DA1-BA28-9F4B-3CFB30162597}"/>
                  </a:ext>
                </a:extLst>
              </p:cNvPr>
              <p:cNvCxnSpPr/>
              <p:nvPr/>
            </p:nvCxnSpPr>
            <p:spPr>
              <a:xfrm>
                <a:off x="4043772" y="2852104"/>
                <a:ext cx="351501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878423BB-6273-8DAB-61AC-8244BB92177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910933" y="2625947"/>
                <a:ext cx="351501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8A804EFF-9023-E706-DCB1-EA29B746B9A3}"/>
                </a:ext>
              </a:extLst>
            </p:cNvPr>
            <p:cNvGrpSpPr/>
            <p:nvPr/>
          </p:nvGrpSpPr>
          <p:grpSpPr>
            <a:xfrm>
              <a:off x="4944329" y="2779925"/>
              <a:ext cx="1307910" cy="127931"/>
              <a:chOff x="4944329" y="2779925"/>
              <a:chExt cx="1307910" cy="127931"/>
            </a:xfrm>
          </p:grpSpPr>
          <p:cxnSp>
            <p:nvCxnSpPr>
              <p:cNvPr id="53" name="直接箭头连接符 52">
                <a:extLst>
                  <a:ext uri="{FF2B5EF4-FFF2-40B4-BE49-F238E27FC236}">
                    <a16:creationId xmlns:a16="http://schemas.microsoft.com/office/drawing/2014/main" id="{2B3A6D59-5AC2-F303-980D-1A47B7CD8B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39761" y="2852101"/>
                <a:ext cx="31247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箭头连接符 54">
                <a:extLst>
                  <a:ext uri="{FF2B5EF4-FFF2-40B4-BE49-F238E27FC236}">
                    <a16:creationId xmlns:a16="http://schemas.microsoft.com/office/drawing/2014/main" id="{C79F4CDB-2943-1B2C-C481-2AC1FD0381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44329" y="2852101"/>
                <a:ext cx="31247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3" name="组合 72">
                <a:extLst>
                  <a:ext uri="{FF2B5EF4-FFF2-40B4-BE49-F238E27FC236}">
                    <a16:creationId xmlns:a16="http://schemas.microsoft.com/office/drawing/2014/main" id="{9B8DB784-7357-7D1E-7833-99D4A460039F}"/>
                  </a:ext>
                </a:extLst>
              </p:cNvPr>
              <p:cNvGrpSpPr/>
              <p:nvPr/>
            </p:nvGrpSpPr>
            <p:grpSpPr>
              <a:xfrm>
                <a:off x="5585468" y="2779925"/>
                <a:ext cx="145250" cy="127931"/>
                <a:chOff x="5765682" y="2454330"/>
                <a:chExt cx="145250" cy="127931"/>
              </a:xfrm>
            </p:grpSpPr>
            <p:sp>
              <p:nvSpPr>
                <p:cNvPr id="50" name="椭圆 49">
                  <a:extLst>
                    <a:ext uri="{FF2B5EF4-FFF2-40B4-BE49-F238E27FC236}">
                      <a16:creationId xmlns:a16="http://schemas.microsoft.com/office/drawing/2014/main" id="{F1008221-9248-629A-F121-43AA81EA9576}"/>
                    </a:ext>
                  </a:extLst>
                </p:cNvPr>
                <p:cNvSpPr/>
                <p:nvPr/>
              </p:nvSpPr>
              <p:spPr>
                <a:xfrm>
                  <a:off x="5783001" y="2454330"/>
                  <a:ext cx="127931" cy="12793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512"/>
                </a:p>
              </p:txBody>
            </p:sp>
            <p:sp>
              <p:nvSpPr>
                <p:cNvPr id="72" name="弦形 71">
                  <a:extLst>
                    <a:ext uri="{FF2B5EF4-FFF2-40B4-BE49-F238E27FC236}">
                      <a16:creationId xmlns:a16="http://schemas.microsoft.com/office/drawing/2014/main" id="{11E68763-86C0-7D04-4A3A-4CBFB5F069F1}"/>
                    </a:ext>
                  </a:extLst>
                </p:cNvPr>
                <p:cNvSpPr/>
                <p:nvPr/>
              </p:nvSpPr>
              <p:spPr>
                <a:xfrm>
                  <a:off x="5765682" y="2454330"/>
                  <a:ext cx="127931" cy="127931"/>
                </a:xfrm>
                <a:prstGeom prst="chord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512"/>
                </a:p>
              </p:txBody>
            </p:sp>
          </p:grpSp>
        </p:grpSp>
      </p:grp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3968745B-3B42-1AD6-AD89-5D1BC13D59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4045175"/>
              </p:ext>
            </p:extLst>
          </p:nvPr>
        </p:nvGraphicFramePr>
        <p:xfrm>
          <a:off x="1293937" y="843737"/>
          <a:ext cx="258762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00080" imgH="189720" progId="Equation.AxMath">
                  <p:embed/>
                </p:oleObj>
              </mc:Choice>
              <mc:Fallback>
                <p:oleObj name="AxMath" r:id="rId8" imgW="100080" imgH="189720" progId="Equation.AxMath">
                  <p:embed/>
                  <p:pic>
                    <p:nvPicPr>
                      <p:cNvPr id="67" name="对象 66">
                        <a:extLst>
                          <a:ext uri="{FF2B5EF4-FFF2-40B4-BE49-F238E27FC236}">
                            <a16:creationId xmlns:a16="http://schemas.microsoft.com/office/drawing/2014/main" id="{417D11A5-7FB3-7038-8D9E-CD8819D854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93937" y="843737"/>
                        <a:ext cx="258762" cy="493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32CF60EC-AACF-AB94-8F68-1B160EB48F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669091"/>
              </p:ext>
            </p:extLst>
          </p:nvPr>
        </p:nvGraphicFramePr>
        <p:xfrm>
          <a:off x="11304540" y="843737"/>
          <a:ext cx="258762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99720" imgH="189720" progId="Equation.AxMath">
                  <p:embed/>
                </p:oleObj>
              </mc:Choice>
              <mc:Fallback>
                <p:oleObj name="AxMath" r:id="rId10" imgW="99720" imgH="18972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3968745B-3B42-1AD6-AD89-5D1BC13D59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1304540" y="843737"/>
                        <a:ext cx="258762" cy="493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5180DEB8-AA31-2F05-B935-D2738BEE1B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4405675"/>
              </p:ext>
            </p:extLst>
          </p:nvPr>
        </p:nvGraphicFramePr>
        <p:xfrm>
          <a:off x="6119328" y="843737"/>
          <a:ext cx="258762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99720" imgH="189720" progId="Equation.AxMath">
                  <p:embed/>
                </p:oleObj>
              </mc:Choice>
              <mc:Fallback>
                <p:oleObj name="AxMath" r:id="rId12" imgW="99720" imgH="18972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3968745B-3B42-1AD6-AD89-5D1BC13D59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119328" y="843737"/>
                        <a:ext cx="258762" cy="493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44FC4544-9560-AD58-CCC7-7F35E9E70B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0239219"/>
              </p:ext>
            </p:extLst>
          </p:nvPr>
        </p:nvGraphicFramePr>
        <p:xfrm>
          <a:off x="3283198" y="2960924"/>
          <a:ext cx="258762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3" imgW="100080" imgH="189360" progId="Equation.AxMath">
                  <p:embed/>
                </p:oleObj>
              </mc:Choice>
              <mc:Fallback>
                <p:oleObj name="AxMath" r:id="rId13" imgW="100080" imgH="18936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3968745B-3B42-1AD6-AD89-5D1BC13D59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283198" y="2960924"/>
                        <a:ext cx="258762" cy="490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9AAB826C-2828-5035-9ACF-8E11B7259E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6559075"/>
              </p:ext>
            </p:extLst>
          </p:nvPr>
        </p:nvGraphicFramePr>
        <p:xfrm>
          <a:off x="11862217" y="2960924"/>
          <a:ext cx="258762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5" imgW="100080" imgH="189360" progId="Equation.AxMath">
                  <p:embed/>
                </p:oleObj>
              </mc:Choice>
              <mc:Fallback>
                <p:oleObj name="AxMath" r:id="rId15" imgW="100080" imgH="18936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44FC4544-9560-AD58-CCC7-7F35E9E70B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862217" y="2960924"/>
                        <a:ext cx="258762" cy="490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9C7938A-3B7A-EEEB-FF7A-04877DB5BF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3869532"/>
              </p:ext>
            </p:extLst>
          </p:nvPr>
        </p:nvGraphicFramePr>
        <p:xfrm>
          <a:off x="8009884" y="2960924"/>
          <a:ext cx="258762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100080" imgH="189360" progId="Equation.AxMath">
                  <p:embed/>
                </p:oleObj>
              </mc:Choice>
              <mc:Fallback>
                <p:oleObj name="AxMath" r:id="rId16" imgW="100080" imgH="18936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44FC4544-9560-AD58-CCC7-7F35E9E70B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009884" y="2960924"/>
                        <a:ext cx="258762" cy="490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3497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41</TotalTime>
  <Words>0</Words>
  <Application>Microsoft Office PowerPoint</Application>
  <PresentationFormat>自定义</PresentationFormat>
  <Paragraphs>0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Office 主题​​</vt:lpstr>
      <vt:lpstr>AxMath</vt:lpstr>
      <vt:lpstr>Equation.AxMath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 yichen</dc:creator>
  <cp:lastModifiedBy>Lu yichen</cp:lastModifiedBy>
  <cp:revision>5</cp:revision>
  <dcterms:created xsi:type="dcterms:W3CDTF">2023-05-11T05:56:19Z</dcterms:created>
  <dcterms:modified xsi:type="dcterms:W3CDTF">2023-05-11T06:38:51Z</dcterms:modified>
</cp:coreProperties>
</file>