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48354-E905-C8CF-238F-DC084C603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D8765-09E8-29E6-75AF-A3B2077B1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26BA5-0CF7-E0B1-74F3-0FBF6AEE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6E891-90D1-805F-0549-01757A85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C8DFD-3706-C861-E5B1-F4EE9C8A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69446-2375-C463-BA59-837F95D4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831C67-B208-ADD1-34E1-E27C75E7A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8D5D1-CE29-F38A-61B7-2D312B01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5D446-C036-9B0C-2621-7AFF56D3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D793A-531A-BB08-6412-CA3C73E4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FBF6D-9C9E-9D91-0637-C1C15ECB3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872FB-CBAB-7A70-D2C3-97BB01016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8CCA5-93E2-274D-00D3-82E26950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3809C-A3B5-2807-1CFD-7F98504F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A07E0-A7EE-F778-96C9-CB082399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6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BA49A-119D-3790-ACF9-5C543D84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C82E-EF5C-E615-31FE-BCD95A1E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88470-5CFC-4ADD-7EED-6359831A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330D1-1CF2-A4F4-19D3-70058C8F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66228-E622-259D-5B23-1713F1F2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2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C98F1-8858-5576-00BF-23A2D43F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13A31-F550-50EC-49FB-EFF17D08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42C1E-68A2-4133-A51D-9760F7F3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7DB1A-CE84-5C09-8D4F-27787709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6A665-F7FD-47FD-A7B8-910A8312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8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9D412-2B6B-66A7-DB8B-644D8962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44D1A-C48E-6E3D-7166-40B688B95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5F0F7B-167A-B525-5821-5123262AF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79799-FE9B-732B-5E99-1BD94BAB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28E56-E2C8-210C-BF0A-9ED563D1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1CECD-B884-1CDE-0EB7-9076F0B9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2E2DE-85E6-FDFE-BC2F-5952391C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4AE1F-806F-A780-C8D8-B7620C241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CDB8C-B234-25D4-BDD4-5E65465A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1CED7-164B-2A9F-2622-BA872132B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AFD408-A6DE-57CF-DFB4-F678AC9C8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93C7D-9FD6-9EF9-56B3-8B3893D4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FBE913-C634-0284-C86D-62BAB689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648BE5-0DC8-9BCB-5D48-AF743808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2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AD3A7-4FCA-254C-F219-D8EA2C69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0FA782-3D6F-E262-91A0-7AAD728D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6846BE-FA33-D563-DC26-AEA95CA4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103EDB-E812-66EA-A3A5-F790D319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8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AECB44-E6FB-740D-A7FA-4A9EC0CE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817CF4-D0A5-6D54-66EC-57966249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539C4-29EF-8333-695B-FACBE748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2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C5AAC-0823-892B-CAB1-EF28FCF2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88487-C904-661A-D7FC-4D82CDB3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382D3-A7CE-9813-7370-A3F90B251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08399-1906-8256-DE03-8798D853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2158B-E057-05A3-EA9C-7608A072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CACE0A-8BE4-F325-665B-422DA122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4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87BA8-A42B-BE40-623A-A01E7D43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1557B-62DF-723D-6287-0A6BB46EF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09123-C08E-C892-62C8-C41CB9466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D504AB-F83B-D13B-2F93-7757A179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68ADD-95C6-6889-4F38-2FC99EF9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144BC1-522F-CA1E-7AAB-02031FEF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8CA7B0-E170-C9DC-F57D-9DF6F25D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36FDD-13AB-64E6-F647-2471AA4C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920F0-9010-BE02-8984-C2B7411D0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2C6A-9194-47A4-980F-435606B5ADC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989AC-499B-8060-2C81-59E3D821C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2BE63-C986-5421-C860-4515026F9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BA14-9951-4641-8DA0-E82A515B7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7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6C6AC-674B-CCA5-64C3-643C6E6322F2}"/>
              </a:ext>
            </a:extLst>
          </p:cNvPr>
          <p:cNvCxnSpPr/>
          <p:nvPr/>
        </p:nvCxnSpPr>
        <p:spPr>
          <a:xfrm>
            <a:off x="5956299" y="350309"/>
            <a:ext cx="0" cy="6290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84F8593-B3BB-A303-5173-3785B80D62A1}"/>
              </a:ext>
            </a:extLst>
          </p:cNvPr>
          <p:cNvCxnSpPr>
            <a:cxnSpLocks/>
          </p:cNvCxnSpPr>
          <p:nvPr/>
        </p:nvCxnSpPr>
        <p:spPr>
          <a:xfrm>
            <a:off x="2441787" y="3429000"/>
            <a:ext cx="73084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F25F334-4A8E-4DEF-1A14-E93112235C1E}"/>
              </a:ext>
            </a:extLst>
          </p:cNvPr>
          <p:cNvCxnSpPr>
            <a:cxnSpLocks/>
          </p:cNvCxnSpPr>
          <p:nvPr/>
        </p:nvCxnSpPr>
        <p:spPr>
          <a:xfrm>
            <a:off x="2789767" y="3429000"/>
            <a:ext cx="31665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CDD4384-DAA9-30FB-F459-B5AB4C807B00}"/>
              </a:ext>
            </a:extLst>
          </p:cNvPr>
          <p:cNvCxnSpPr>
            <a:cxnSpLocks/>
          </p:cNvCxnSpPr>
          <p:nvPr/>
        </p:nvCxnSpPr>
        <p:spPr>
          <a:xfrm flipV="1">
            <a:off x="5956300" y="1074420"/>
            <a:ext cx="2296160" cy="23545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8607C7-7ECC-D9CF-C9DE-16F6ACD76865}"/>
              </a:ext>
            </a:extLst>
          </p:cNvPr>
          <p:cNvCxnSpPr>
            <a:cxnSpLocks/>
          </p:cNvCxnSpPr>
          <p:nvPr/>
        </p:nvCxnSpPr>
        <p:spPr>
          <a:xfrm flipV="1">
            <a:off x="3660140" y="3429000"/>
            <a:ext cx="2296160" cy="235458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83606B-9F08-67F5-9012-339926823AEE}"/>
              </a:ext>
            </a:extLst>
          </p:cNvPr>
          <p:cNvCxnSpPr>
            <a:cxnSpLocks/>
          </p:cNvCxnSpPr>
          <p:nvPr/>
        </p:nvCxnSpPr>
        <p:spPr>
          <a:xfrm>
            <a:off x="5956300" y="3429000"/>
            <a:ext cx="3426459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275D69B-B860-84D4-B622-A8AB41631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031895"/>
              </p:ext>
            </p:extLst>
          </p:nvPr>
        </p:nvGraphicFramePr>
        <p:xfrm>
          <a:off x="9338521" y="2419350"/>
          <a:ext cx="5826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2160" imgH="189360" progId="Equation.AxMath">
                  <p:embed/>
                </p:oleObj>
              </mc:Choice>
              <mc:Fallback>
                <p:oleObj name="AxMath" r:id="rId2" imgW="9216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38521" y="2419350"/>
                        <a:ext cx="582625" cy="119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5A5486A-773E-9D4F-83DD-D396514BD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57880"/>
              </p:ext>
            </p:extLst>
          </p:nvPr>
        </p:nvGraphicFramePr>
        <p:xfrm>
          <a:off x="5324474" y="-120969"/>
          <a:ext cx="6318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0080" imgH="189360" progId="Equation.AxMath">
                  <p:embed/>
                </p:oleObj>
              </mc:Choice>
              <mc:Fallback>
                <p:oleObj name="AxMath" r:id="rId4" imgW="100080" imgH="1893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5275D69B-B860-84D4-B622-A8AB41631A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4474" y="-120969"/>
                        <a:ext cx="631825" cy="119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62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Equation.AxMath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yichen</dc:creator>
  <cp:lastModifiedBy>Lu yichen</cp:lastModifiedBy>
  <cp:revision>2</cp:revision>
  <dcterms:created xsi:type="dcterms:W3CDTF">2023-05-11T06:09:10Z</dcterms:created>
  <dcterms:modified xsi:type="dcterms:W3CDTF">2023-05-11T06:38:50Z</dcterms:modified>
</cp:coreProperties>
</file>