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02489A-F99C-4A0D-8914-192F635E6413}" v="31" dt="2023-12-02T10:34:59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9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0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0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2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1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2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0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2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1FB5-E441-4CC8-9AB4-4F41686E16B7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E655B-71F1-45E5-ADCC-D9AD25424F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71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4C69E8D8-CFDF-1B30-C20D-1019BDB5C34E}"/>
              </a:ext>
            </a:extLst>
          </p:cNvPr>
          <p:cNvSpPr/>
          <p:nvPr/>
        </p:nvSpPr>
        <p:spPr>
          <a:xfrm>
            <a:off x="-1466852" y="1095375"/>
            <a:ext cx="8915402" cy="8915402"/>
          </a:xfrm>
          <a:prstGeom prst="ellipse">
            <a:avLst/>
          </a:prstGeom>
          <a:noFill/>
          <a:ln w="762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D0D16B-58FE-B888-F540-3329EA80DD70}"/>
              </a:ext>
            </a:extLst>
          </p:cNvPr>
          <p:cNvSpPr/>
          <p:nvPr/>
        </p:nvSpPr>
        <p:spPr>
          <a:xfrm rot="1962333">
            <a:off x="-2737799" y="2895922"/>
            <a:ext cx="12956523" cy="438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B18AF4-5397-8B95-4770-58AC478D426A}"/>
              </a:ext>
            </a:extLst>
          </p:cNvPr>
          <p:cNvSpPr/>
          <p:nvPr/>
        </p:nvSpPr>
        <p:spPr>
          <a:xfrm>
            <a:off x="2771774" y="876300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1ADB97-0B5E-33AD-3D41-02CFD475BA38}"/>
              </a:ext>
            </a:extLst>
          </p:cNvPr>
          <p:cNvSpPr/>
          <p:nvPr/>
        </p:nvSpPr>
        <p:spPr>
          <a:xfrm>
            <a:off x="6753224" y="3295650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59C6DB-62E5-B9D3-578F-394328C2F55D}"/>
              </a:ext>
            </a:extLst>
          </p:cNvPr>
          <p:cNvSpPr/>
          <p:nvPr/>
        </p:nvSpPr>
        <p:spPr>
          <a:xfrm>
            <a:off x="2797967" y="5334001"/>
            <a:ext cx="438150" cy="4381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71BB15-8C17-8552-1D3F-38DBCB03AF52}"/>
              </a:ext>
            </a:extLst>
          </p:cNvPr>
          <p:cNvCxnSpPr>
            <a:cxnSpLocks/>
          </p:cNvCxnSpPr>
          <p:nvPr/>
        </p:nvCxnSpPr>
        <p:spPr>
          <a:xfrm>
            <a:off x="2990849" y="1062323"/>
            <a:ext cx="52387" cy="6105525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1C52C88-E58A-4FAD-3646-184D367BE6B4}"/>
              </a:ext>
            </a:extLst>
          </p:cNvPr>
          <p:cNvCxnSpPr>
            <a:cxnSpLocks/>
          </p:cNvCxnSpPr>
          <p:nvPr/>
        </p:nvCxnSpPr>
        <p:spPr>
          <a:xfrm flipH="1">
            <a:off x="1962150" y="3514725"/>
            <a:ext cx="5010149" cy="2581275"/>
          </a:xfrm>
          <a:prstGeom prst="line">
            <a:avLst/>
          </a:prstGeom>
          <a:ln w="762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0DF9C1-2E5B-656A-FB23-A3F826E681A0}"/>
              </a:ext>
            </a:extLst>
          </p:cNvPr>
          <p:cNvCxnSpPr>
            <a:cxnSpLocks/>
          </p:cNvCxnSpPr>
          <p:nvPr/>
        </p:nvCxnSpPr>
        <p:spPr>
          <a:xfrm>
            <a:off x="2990849" y="1062323"/>
            <a:ext cx="192405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9FED64-7B5F-A170-4BF6-A7E826FBF996}"/>
              </a:ext>
            </a:extLst>
          </p:cNvPr>
          <p:cNvCxnSpPr>
            <a:cxnSpLocks/>
          </p:cNvCxnSpPr>
          <p:nvPr/>
        </p:nvCxnSpPr>
        <p:spPr>
          <a:xfrm>
            <a:off x="6972299" y="3514725"/>
            <a:ext cx="781051" cy="162877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6BC5CB6-868D-FC91-9507-BF0C9ACF5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66323"/>
              </p:ext>
            </p:extLst>
          </p:nvPr>
        </p:nvGraphicFramePr>
        <p:xfrm>
          <a:off x="4943475" y="384175"/>
          <a:ext cx="11382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37600" imgH="694800" progId="Equation.AxMath">
                  <p:embed/>
                </p:oleObj>
              </mc:Choice>
              <mc:Fallback>
                <p:oleObj name="AxMath" r:id="rId2" imgW="1137600" imgH="69480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6BC5CB6-868D-FC91-9507-BF0C9ACF5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3475" y="384175"/>
                        <a:ext cx="1138238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9664889-BEAC-04C4-BA31-E9840BEC8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78843"/>
              </p:ext>
            </p:extLst>
          </p:nvPr>
        </p:nvGraphicFramePr>
        <p:xfrm>
          <a:off x="7772400" y="4133850"/>
          <a:ext cx="11588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158480" imgH="694800" progId="Equation.AxMath">
                  <p:embed/>
                </p:oleObj>
              </mc:Choice>
              <mc:Fallback>
                <p:oleObj name="AxMath" r:id="rId4" imgW="1158480" imgH="694800" progId="Equation.AxMath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39664889-BEAC-04C4-BA31-E9840BEC8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2400" y="4133850"/>
                        <a:ext cx="11588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52998623-E350-1110-8878-D95FC0B5E1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342932"/>
              </p:ext>
            </p:extLst>
          </p:nvPr>
        </p:nvGraphicFramePr>
        <p:xfrm>
          <a:off x="5924550" y="1504950"/>
          <a:ext cx="26114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612160" imgH="694800" progId="Equation.AxMath">
                  <p:embed/>
                </p:oleObj>
              </mc:Choice>
              <mc:Fallback>
                <p:oleObj name="AxMath" r:id="rId6" imgW="2612160" imgH="69480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52998623-E350-1110-8878-D95FC0B5E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24550" y="1504950"/>
                        <a:ext cx="2611438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7907099-E421-7A2F-846D-54F28D29B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104097"/>
              </p:ext>
            </p:extLst>
          </p:nvPr>
        </p:nvGraphicFramePr>
        <p:xfrm>
          <a:off x="2452688" y="158750"/>
          <a:ext cx="10747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74960" imgH="694800" progId="Equation.AxMath">
                  <p:embed/>
                </p:oleObj>
              </mc:Choice>
              <mc:Fallback>
                <p:oleObj name="AxMath" r:id="rId8" imgW="1074960" imgH="694800" progId="Equation.AxMath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7907099-E421-7A2F-846D-54F28D29B0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2688" y="158750"/>
                        <a:ext cx="10747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1CD5A22-CF41-DF9D-7000-D6542FD20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630039"/>
              </p:ext>
            </p:extLst>
          </p:nvPr>
        </p:nvGraphicFramePr>
        <p:xfrm>
          <a:off x="7391400" y="2833688"/>
          <a:ext cx="10953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095840" imgH="694800" progId="Equation.AxMath">
                  <p:embed/>
                </p:oleObj>
              </mc:Choice>
              <mc:Fallback>
                <p:oleObj name="AxMath" r:id="rId10" imgW="1095840" imgH="694800" progId="Equation.AxMath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C1CD5A22-CF41-DF9D-7000-D6542FD20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91400" y="2833688"/>
                        <a:ext cx="10953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8D2E73AB-ACAF-305F-8192-1E06125A4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033200"/>
              </p:ext>
            </p:extLst>
          </p:nvPr>
        </p:nvGraphicFramePr>
        <p:xfrm>
          <a:off x="1557338" y="4795838"/>
          <a:ext cx="1092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91880" imgH="694800" progId="Equation.AxMath">
                  <p:embed/>
                </p:oleObj>
              </mc:Choice>
              <mc:Fallback>
                <p:oleObj name="AxMath" r:id="rId12" imgW="1091880" imgH="69480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8D2E73AB-ACAF-305F-8192-1E06125A45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57338" y="4795838"/>
                        <a:ext cx="10922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3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Equation.AxMath</vt:lpstr>
      <vt:lpstr>AxMath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Yichen Lu</dc:creator>
  <cp:lastModifiedBy>Yichen Lu</cp:lastModifiedBy>
  <cp:revision>4</cp:revision>
  <dcterms:created xsi:type="dcterms:W3CDTF">2023-12-02T10:24:49Z</dcterms:created>
  <dcterms:modified xsi:type="dcterms:W3CDTF">2024-03-16T14:26:03Z</dcterms:modified>
</cp:coreProperties>
</file>