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18"/>
    <a:srgbClr val="E6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110" autoAdjust="0"/>
  </p:normalViewPr>
  <p:slideViewPr>
    <p:cSldViewPr snapToGrid="0">
      <p:cViewPr varScale="1">
        <p:scale>
          <a:sx n="79" d="100"/>
          <a:sy n="79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52EC-0BB6-419A-A310-42314813098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61E8-573E-467D-8490-D1D0B95F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8DF9-EB94-C422-332E-68DC2EA1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3256-5AEA-F400-0B81-9EFF1357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44B3-9EC8-AA06-43F1-57F07AB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F560-4FC2-052F-0E3D-95213AA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C049-6733-5FD3-8CDB-1452F7A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AC8-B8E0-F61E-35FF-367DD36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F0732-9E2D-AB54-4C6C-2302D84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E17B-3DA7-4845-3D8E-F1AE7CF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BD97-5943-4237-4EE2-9D5784E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46AE-61E4-0088-E62B-8EB999B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78D80-AD28-57AE-A233-85598F95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49D17-B7F3-02F6-2692-22FBC367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FDF3-B2E7-E9AA-89F1-BB94F38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6267-3F2B-EFBD-B685-2CA38B9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F377-D7F8-0769-362D-3C5656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ECBBE-BDFB-C9F9-6BAC-2D88E951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DA255-9036-F4F4-EC73-C779D0F8C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1F1D-F3DF-FBEA-908E-29FF428D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E5794-F187-0A46-C45D-54AE3B2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B5382-528B-B008-9C36-11F58ED5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6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3BDB-8A24-4A09-07DE-3B7B3B3E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6E55B-1BCE-CB72-626F-AD0BBA0C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7C300-9EB7-8DC0-B747-45B08D4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56B77-370C-FAE9-4D25-ACFE882E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F9A0-99C4-F5FB-AFE7-AA058E35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8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C9D8-AA52-2AA9-5E5C-A2659A09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50481-0630-486D-E279-6743E21A0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71DF-B624-5DCD-F380-C1B46F26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1CE1-A09B-FC6B-6881-16A51A93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4CEF8-8D8D-D8B0-189F-ACC836C9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6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3628-B8A8-5150-9103-FFC32861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71B1E-D833-AFCA-885E-455889A56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DB9FA-A365-F8A7-EFB3-043AEE5E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FFB42-818E-88D4-A40A-912D6ED0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33869-2115-DDB3-295F-F5E38ED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03412-7FB7-5D76-8DA6-95CA98AD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9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4A73F-6B94-D80F-5502-26D0CDA9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D3F0C-72E5-AE95-05CE-C272F6E4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C5A22-B2C7-CB07-7D07-3BF8F27FF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465F9-A23C-225E-2591-F5A18B69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45166A-C941-167D-E2D2-A4312A77E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B8F3F-8C42-F129-B37E-6D9A15D3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40742-ACB9-4A19-13ED-D030CFEE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DB5A1-1291-1BC6-33E2-0352F92F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3FFE3-08DA-6D7E-3C01-1965B52A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CD99C8-AE6E-3D62-CFFD-572CE6B5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5533E-CB6E-0E40-ED6E-EC31FBB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F58360-1271-089B-A2BE-7173210C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5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F67A2-0154-7527-1E97-0D3BBC25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90029-F8FE-4E7F-8266-3989D0C8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D311-F219-C130-8F24-4555C51A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68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36FC6-527C-0110-9913-7F4CB7B4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A3509-DD16-E228-7FE8-C676FA08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3EC0E-1311-1D81-47AB-C58F1BE4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3778C-C413-ECC4-BE50-1F6B2877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C7E29-556D-BFEE-5F1D-4DC8FCB3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3EDAF-BF22-DFBD-B0F0-44CC7016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8994-6342-689A-AD90-D7AE22E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A60-0430-1D88-46CE-7B0F4C2A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1C5B-40A2-969F-80CB-0CF11D4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C27E-EF61-09F6-9FEB-8B27637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F223-6C39-941D-4474-BEE2F76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0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7A651-C8AE-893D-9E8D-DA7262DE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BCFED-7DF4-BA81-CF76-FB1B4AF42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D1E45-85E2-BCA5-680A-45557B7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A9D5B-F9BC-985A-89C1-72C18230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A47D5-1F13-BB0F-CB82-3E0D5C59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B1A56-E58F-F079-A3C6-11841B1C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33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AB61-091E-4B05-B808-C79262AB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92264-978C-49A7-2D46-73B455387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8EB9F-C7F2-8A4B-67E3-4C11891F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A9410-9BA4-9284-EEDC-1B14E01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45915-B1AC-1322-E6B7-23B4CD5D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41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AB216-F186-72D7-1CAB-0A5A7538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C2550-8B43-E263-A24A-D1B35C3F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9977B-682B-BB69-18A4-E38E9D2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7D57-1FFF-BD2B-06AB-9E44B869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2BE20-96C5-19DB-78F1-CA43D4DC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42C7-BC8E-A428-95C5-81B02B2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76444-90E7-AA74-20C5-50213D8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92B-3905-6505-19F4-0EB095F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D69B-7BA0-049E-4D3A-F4BBD6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0F9-5133-4870-D139-2B5C791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21-A7C3-324E-7440-C508187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A41-0F1F-A67E-CA3B-2E36B4A5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2784-5857-587A-6D38-D04508FC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78B7-76DD-0C14-7838-D66E729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1014-40B4-4676-82A1-8F2A8C5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BF808-2591-47F0-5674-650272F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45-7047-D236-8632-D0B8DF6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5756-74B1-58F1-9A28-D9D4A170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9C24A-4D92-F689-AC17-0D71C1A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DD3B4-0BE5-7ECC-99E6-0CC26090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9DD21-BE99-5FCA-3F91-B740F5E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7A659-2C69-6AF9-8520-6D14D23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B7454-D37E-E96D-9819-BBC16A7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71342-6C25-E11F-B571-71329E3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614E-4E09-BC46-C76A-AD5A13B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6A48-256A-B5E9-16E8-E26A72FC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D902-38EA-01C7-B6D8-08470FE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07D99-9B11-CCB0-43AE-4847BE7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8661E-D211-FA7A-49DC-DC82CE3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C989F-AD65-355C-AFC4-1E7DC05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5809-04B2-E391-F4CC-3E9BD77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7CF4-52AF-E2CA-84AE-5E378BD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6D29-B249-9FEC-A61B-E4887820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EA126-C9A9-017C-20B8-C0238C70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F99B-9485-6A04-7D8B-6B63EC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F337-4A29-0270-FD20-998AE6B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03BA4-1752-25FE-EE2D-4D2EAA7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E3BC-8FFC-086C-21CC-46BF4CA0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86E10-7F18-4202-E418-46AFF128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B6449-D970-9874-5A11-1C07FA9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37E1-D992-6CC7-8D03-F52308A7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FE91-B651-7E47-4134-9093A20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ED56-3F0A-C42C-FD3C-1A6D902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9029F-5D63-7BBF-8F90-5D062C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BFFE-6665-3BC5-9F24-9EB35CE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8653-AACE-085B-4F9F-53770961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B371-875F-F885-FAA7-602DBD40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51E82-6E76-AFE5-BF86-701CF58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562F7-F304-7DD4-0563-8A294A93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2C13-CF95-EC13-0F97-41B8F83F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CE48-4FFD-0511-1075-E6152F59E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7351C-A3EC-240B-3B87-5545A7858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7066-A5B5-CDA2-F698-0472CFAA0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6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5E175-FFFB-8C2A-3359-2F5A28746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 r="1121" b="11304"/>
          <a:stretch/>
        </p:blipFill>
        <p:spPr bwMode="auto">
          <a:xfrm>
            <a:off x="4547938" y="2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鸟群的统计物理（1）：模型与模拟">
            <a:extLst>
              <a:ext uri="{FF2B5EF4-FFF2-40B4-BE49-F238E27FC236}">
                <a16:creationId xmlns:a16="http://schemas.microsoft.com/office/drawing/2014/main" id="{1B2B2049-BFF1-26AE-A866-B05D4707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5" r="-1" b="11413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220D9D-9618-3607-AC0C-B5BE7D5D097D}"/>
              </a:ext>
            </a:extLst>
          </p:cNvPr>
          <p:cNvSpPr txBox="1"/>
          <p:nvPr/>
        </p:nvSpPr>
        <p:spPr>
          <a:xfrm>
            <a:off x="838200" y="1933575"/>
            <a:ext cx="5562600" cy="1569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 dirty="0">
                <a:solidFill>
                  <a:schemeClr val="bg1"/>
                </a:solidFill>
                <a:latin typeface="FuturaStd-Bold"/>
                <a:ea typeface="+mj-ea"/>
                <a:cs typeface="+mj-cs"/>
              </a:rPr>
              <a:t>Active Matter</a:t>
            </a:r>
            <a:endParaRPr lang="en-US" altLang="zh-CN" sz="6000" kern="1200" dirty="0">
              <a:solidFill>
                <a:schemeClr val="bg1"/>
              </a:solidFill>
              <a:latin typeface="FuturaStd-Bold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5B8097-F8BF-88B5-1964-9DD80BA2F884}"/>
              </a:ext>
            </a:extLst>
          </p:cNvPr>
          <p:cNvSpPr txBox="1"/>
          <p:nvPr/>
        </p:nvSpPr>
        <p:spPr>
          <a:xfrm>
            <a:off x="838200" y="3902075"/>
            <a:ext cx="5257800" cy="41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Flocking,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Self-propelled</a:t>
            </a:r>
            <a:r>
              <a:rPr lang="en-US" altLang="zh-CN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Chiral &amp; Chemotactic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8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7604-60BC-6323-17CD-CEDC143F8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854A25-C1A9-42F8-A419-0E151517723B}"/>
              </a:ext>
            </a:extLst>
          </p:cNvPr>
          <p:cNvSpPr txBox="1"/>
          <p:nvPr/>
        </p:nvSpPr>
        <p:spPr>
          <a:xfrm>
            <a:off x="118059" y="135712"/>
            <a:ext cx="3557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Agent-base model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D68CF0-CCB6-2E82-26D8-157723DD229B}"/>
              </a:ext>
            </a:extLst>
          </p:cNvPr>
          <p:cNvSpPr txBox="1"/>
          <p:nvPr/>
        </p:nvSpPr>
        <p:spPr>
          <a:xfrm>
            <a:off x="0" y="6603785"/>
            <a:ext cx="9770770" cy="28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W. Reynolds, Flocks, Herds, and Schools: A Distributed Behavioral Model, Computer Graphics 21, 25 (1987).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67B5AEE-BCDA-D6D9-99DC-329A42651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92386"/>
              </p:ext>
            </p:extLst>
          </p:nvPr>
        </p:nvGraphicFramePr>
        <p:xfrm>
          <a:off x="2597710" y="1042614"/>
          <a:ext cx="669448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694200" imgH="2958480" progId="Equation.AxMath">
                  <p:embed/>
                </p:oleObj>
              </mc:Choice>
              <mc:Fallback>
                <p:oleObj name="AxMath" r:id="rId2" imgW="6694200" imgH="2958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7710" y="1042614"/>
                        <a:ext cx="6694488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2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2FDA7-F6EB-9093-2255-6A75BFC8F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C17D98-C021-57D6-E255-603F4EAEC235}"/>
              </a:ext>
            </a:extLst>
          </p:cNvPr>
          <p:cNvSpPr txBox="1"/>
          <p:nvPr/>
        </p:nvSpPr>
        <p:spPr>
          <a:xfrm>
            <a:off x="118060" y="135712"/>
            <a:ext cx="292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231F20"/>
                </a:solidFill>
                <a:latin typeface="FuturaStd-Bold"/>
              </a:rPr>
              <a:t>Boids</a:t>
            </a:r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 Model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8856AD-F335-1971-2644-19E3832DE26C}"/>
              </a:ext>
            </a:extLst>
          </p:cNvPr>
          <p:cNvSpPr txBox="1"/>
          <p:nvPr/>
        </p:nvSpPr>
        <p:spPr>
          <a:xfrm>
            <a:off x="0" y="6603785"/>
            <a:ext cx="9770770" cy="28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W. Reynolds, Flocks, Herds, and Schools: A Distributed Behavioral Model, Computer Graphics 21, 25 (1987).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E33AEA-BE89-09DF-40B4-697ACFB56012}"/>
              </a:ext>
            </a:extLst>
          </p:cNvPr>
          <p:cNvSpPr txBox="1"/>
          <p:nvPr/>
        </p:nvSpPr>
        <p:spPr>
          <a:xfrm>
            <a:off x="1923258" y="4348824"/>
            <a:ext cx="2488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a neighborhood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CDF741C-FDF1-C2FF-3812-63CF4016B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96623"/>
              </p:ext>
            </p:extLst>
          </p:nvPr>
        </p:nvGraphicFramePr>
        <p:xfrm>
          <a:off x="239316" y="1039232"/>
          <a:ext cx="58562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856840" imgH="613440" progId="Equation.AxMath">
                  <p:embed/>
                </p:oleObj>
              </mc:Choice>
              <mc:Fallback>
                <p:oleObj name="AxMath" r:id="rId2" imgW="5856840" imgH="613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316" y="1039232"/>
                        <a:ext cx="5856288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97EF57F-4019-1F7F-19AF-44937BEDC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888165"/>
              </p:ext>
            </p:extLst>
          </p:nvPr>
        </p:nvGraphicFramePr>
        <p:xfrm>
          <a:off x="3399469" y="2021426"/>
          <a:ext cx="5105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105520" imgH="1115280" progId="Equation.AxMath">
                  <p:embed/>
                </p:oleObj>
              </mc:Choice>
              <mc:Fallback>
                <p:oleObj name="AxMath" r:id="rId4" imgW="5105520" imgH="1115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9469" y="2021426"/>
                        <a:ext cx="510540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23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67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FuturaStd-Bold</vt:lpstr>
      <vt:lpstr>等线</vt:lpstr>
      <vt:lpstr>等线 Light</vt:lpstr>
      <vt:lpstr>Arial</vt:lpstr>
      <vt:lpstr>Times New Roman</vt:lpstr>
      <vt:lpstr>Office 主题​​</vt:lpstr>
      <vt:lpstr>1_Office 主题​​</vt:lpstr>
      <vt:lpstr>Equation.AxMath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Lu</dc:creator>
  <cp:lastModifiedBy>Yichen Lu</cp:lastModifiedBy>
  <cp:revision>43</cp:revision>
  <dcterms:created xsi:type="dcterms:W3CDTF">2024-06-21T09:20:58Z</dcterms:created>
  <dcterms:modified xsi:type="dcterms:W3CDTF">2025-04-01T15:45:46Z</dcterms:modified>
</cp:coreProperties>
</file>