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552EC-0BB6-419A-A310-42314813098A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161E8-573E-467D-8490-D1D0B95FCA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2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48DF9-EB94-C422-332E-68DC2EA1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703256-5AEA-F400-0B81-9EFF1357B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144B3-9EC8-AA06-43F1-57F07AB4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0F560-4FC2-052F-0E3D-95213AAD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D7C049-6733-5FD3-8CDB-1452F7AC6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88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06AC8-B8E0-F61E-35FF-367DD36E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8F0732-9E2D-AB54-4C6C-2302D849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2DE17B-3DA7-4845-3D8E-F1AE7CF3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CBD97-5943-4237-4EE2-9D5784EE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E46AE-61E4-0088-E62B-8EB999BD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0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378D80-AD28-57AE-A233-85598F95E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49D17-B7F3-02F6-2692-22FBC367D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FDF3-B2E7-E9AA-89F1-BB94F3898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A46267-3F2B-EFBD-B685-2CA38B93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02F377-D7F8-0769-362D-3C5656E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4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F8994-6342-689A-AD90-D7AE22E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1B1A60-0430-1D88-46CE-7B0F4C2A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01C5B-40A2-969F-80CB-0CF11D4C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C27E-EF61-09F6-9FEB-8B276372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36F223-6C39-941D-4474-BEE2F76E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2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142C7-BC8E-A428-95C5-81B02B20C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F76444-90E7-AA74-20C5-50213D8C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6792B-3905-6505-19F4-0EB095FA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4D69B-7BA0-049E-4D3A-F4BBD6854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C10F9-5133-4870-D139-2B5C7915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59421-A7C3-324E-7440-C508187B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31A41-0F1F-A67E-CA3B-2E36B4A5C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B72784-5857-587A-6D38-D04508FCB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A78B7-76DD-0C14-7838-D66E729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101014-40B4-4676-82A1-8F2A8C5F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7BF808-2591-47F0-5674-650272F3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98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B2345-7047-D236-8632-D0B8DF61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C15756-74B1-58F1-9A28-D9D4A1702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09C24A-4D92-F689-AC17-0D71C1A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2DD3B4-0BE5-7ECC-99E6-0CC26090F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69DD21-BE99-5FCA-3F91-B740F5E09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C7A659-2C69-6AF9-8520-6D14D23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2B7454-D37E-E96D-9819-BBC16A7AC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871342-6C25-E11F-B571-71329E393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C614E-4E09-BC46-C76A-AD5A13B2B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7376A48-256A-B5E9-16E8-E26A72FC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3CD902-38EA-01C7-B6D8-08470FEA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F07D99-9B11-CCB0-43AE-4847BE7C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40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8661E-D211-FA7A-49DC-DC82CE3B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3C989F-AD65-355C-AFC4-1E7DC051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75809-04B2-E391-F4CC-3E9BD77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7CF4-52AF-E2CA-84AE-5E378BDE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C6D29-B249-9FEC-A61B-E48878202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6EA126-C9A9-017C-20B8-C0238C707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B5F99B-9485-6A04-7D8B-6B63EC1F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F337-4A29-0270-FD20-998AE6B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03BA4-1752-25FE-EE2D-4D2EAA7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FE3BC-8FFC-086C-21CC-46BF4CA0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4C86E10-7F18-4202-E418-46AFF12857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B6449-D970-9874-5A11-1C07FA91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137E1-D992-6CC7-8D03-F52308A7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0FE91-B651-7E47-4134-9093A2008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E5ED56-3F0A-C42C-FD3C-1A6D902B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1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F9029F-5D63-7BBF-8F90-5D062C87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6EBFFE-6665-3BC5-9F24-9EB35CEA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8653-AACE-085B-4F9F-5377096178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3C9DC-BFCB-4408-8E30-F8FAE3E12973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DB371-875F-F885-FAA7-602DBD40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51E82-6E76-AFE5-BF86-701CF589A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93C9C-1C8F-45E0-ACB7-96046637B1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6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6B65D58-AF29-1DB1-0F57-1C07E8DA6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50" y="33337"/>
            <a:ext cx="84201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22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F9554-1D40-FD4E-B574-59AB65271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F4154A-05DE-3748-1C6E-70730DF4CFA2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By the way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4986D4-C17F-2DA2-242C-D589A364B2F5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40F09A-79E9-D543-08BD-38308002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56" y="787709"/>
            <a:ext cx="9561887" cy="57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E302D8-F6FE-C5AE-BA98-7902AC8B0DE0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The Model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604325-727E-A511-2E40-047D227DBA7A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Multi-scale organization in communicating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42570E2-780D-3EEC-3339-069D4D41E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74065"/>
              </p:ext>
            </p:extLst>
          </p:nvPr>
        </p:nvGraphicFramePr>
        <p:xfrm>
          <a:off x="118060" y="1642381"/>
          <a:ext cx="5240337" cy="474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2240" imgH="7755120" progId="Equation.AxMath">
                  <p:embed/>
                </p:oleObj>
              </mc:Choice>
              <mc:Fallback>
                <p:oleObj name="AxMath" r:id="rId2" imgW="8562240" imgH="7755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8060" y="1642381"/>
                        <a:ext cx="5240337" cy="474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7A1FD6B-6180-53E1-AE3C-38B72DCA8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7302256"/>
              </p:ext>
            </p:extLst>
          </p:nvPr>
        </p:nvGraphicFramePr>
        <p:xfrm>
          <a:off x="4511090" y="1451882"/>
          <a:ext cx="7562850" cy="1351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164400" imgH="2172600" progId="Equation.AxMath">
                  <p:embed/>
                </p:oleObj>
              </mc:Choice>
              <mc:Fallback>
                <p:oleObj name="AxMath" r:id="rId4" imgW="12164400" imgH="2172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1090" y="1451882"/>
                        <a:ext cx="7562850" cy="1351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072AB9-C255-6446-B417-0179349B8E14}"/>
              </a:ext>
            </a:extLst>
          </p:cNvPr>
          <p:cNvSpPr txBox="1"/>
          <p:nvPr/>
        </p:nvSpPr>
        <p:spPr>
          <a:xfrm>
            <a:off x="4438358" y="990217"/>
            <a:ext cx="34864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hydrodynamic model: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97F852-FC7F-7818-FDFB-BE1307E62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465" y="3113280"/>
            <a:ext cx="2586099" cy="327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43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FE921D-255F-53FD-C8E0-58F18C19D8D9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79B574-2776-FF71-FC74-CE603400581E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A66DE3D-4229-3425-36CA-EC03ED88C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0" y="846040"/>
            <a:ext cx="9462339" cy="56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887428-C918-6CED-22BB-E0B01C668BD6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1A86F0-4EF1-0EAF-0C6D-43728C6137CC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D82BFD-A865-4D5D-5FA0-FE57DF0C5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370590"/>
            <a:ext cx="5991225" cy="43782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D6C0F5-7FEB-F218-F1C2-AF526E79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46618"/>
            <a:ext cx="5949554" cy="42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4E4045-645B-0B56-23F8-66C96469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64786" y="790574"/>
            <a:ext cx="8859636" cy="57816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FA91BD-66C8-699D-7FB0-8BB878A14BC5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BAB93A-329F-7A34-A55E-3D4750D4AB68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751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76B21D-C3B3-F926-3A33-A50A942A7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7" y="819150"/>
            <a:ext cx="9096375" cy="5715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45F7A6-187A-7563-2846-5BBD4B33F35C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0CAD9F-1F42-4194-D03D-502BC258556C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36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E70905-E580-C4A3-BADF-1E1A2BA08714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B3FFE0-3712-15CF-BE78-472B966027F3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1D7E91-398E-355E-FD95-293D7602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9" y="909637"/>
            <a:ext cx="10342902" cy="54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11B38-84E3-539A-7B18-878B6D2B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003A38-427E-0C52-85BC-990CA1551C54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8D900D-78D3-EC69-54A7-6E013630D011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90F1DB-28D3-FD72-4447-7DB37BE4F5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1887" y="4873238"/>
            <a:ext cx="5495925" cy="933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165DB4-8C73-4F17-1435-0C53FA9CF9A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4912" y="5704528"/>
            <a:ext cx="4219575" cy="8286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55233B-6F43-89A4-1E73-F52527550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25" y="911546"/>
            <a:ext cx="112585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8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4881-1ED8-4498-4EF1-2DFB52A8F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38FD072-B0A4-0302-589F-7347CB22779E}"/>
              </a:ext>
            </a:extLst>
          </p:cNvPr>
          <p:cNvSpPr txBox="1"/>
          <p:nvPr/>
        </p:nvSpPr>
        <p:spPr>
          <a:xfrm>
            <a:off x="118060" y="135712"/>
            <a:ext cx="2158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31F20"/>
                </a:solidFill>
                <a:latin typeface="FuturaStd-Bold"/>
              </a:rPr>
              <a:t>Results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9B14F-8EEE-EE6E-FB39-5F0CF65E2DE1}"/>
              </a:ext>
            </a:extLst>
          </p:cNvPr>
          <p:cNvSpPr txBox="1"/>
          <p:nvPr/>
        </p:nvSpPr>
        <p:spPr>
          <a:xfrm>
            <a:off x="-47625" y="6522006"/>
            <a:ext cx="646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Chemotaxis and Collective Behavior in Active Matter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630842-74EF-20DC-7C12-5FDEACA3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5664756"/>
            <a:ext cx="5562600" cy="857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78CA13-0B5B-13D7-B476-4EB5607D2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6" y="778907"/>
            <a:ext cx="9686928" cy="48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0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86</Words>
  <Application>Microsoft Office PowerPoint</Application>
  <PresentationFormat>宽屏</PresentationFormat>
  <Paragraphs>19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FuturaStd-Bold</vt:lpstr>
      <vt:lpstr>等线</vt:lpstr>
      <vt:lpstr>等线 Light</vt:lpstr>
      <vt:lpstr>Arial</vt:lpstr>
      <vt:lpstr>Times New Roman</vt:lpstr>
      <vt:lpstr>Office 主题​​</vt:lpstr>
      <vt:lpstr>Equation.AxMath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Yichen Lu</dc:creator>
  <cp:lastModifiedBy>Yichen Lu</cp:lastModifiedBy>
  <cp:revision>38</cp:revision>
  <dcterms:created xsi:type="dcterms:W3CDTF">2024-06-21T09:20:58Z</dcterms:created>
  <dcterms:modified xsi:type="dcterms:W3CDTF">2024-12-02T07:54:51Z</dcterms:modified>
</cp:coreProperties>
</file>