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614F3D98-D5A0-42DC-9F66-15FA24CEE15E}"/>
    <pc:docChg chg="addSld modSld">
      <pc:chgData name="Le Nhat Tung" userId="77b0905b33e1f80d" providerId="LiveId" clId="{614F3D98-D5A0-42DC-9F66-15FA24CEE15E}" dt="2024-10-06T07:50:30.703" v="71" actId="20577"/>
      <pc:docMkLst>
        <pc:docMk/>
      </pc:docMkLst>
      <pc:sldChg chg="modSp new mod">
        <pc:chgData name="Le Nhat Tung" userId="77b0905b33e1f80d" providerId="LiveId" clId="{614F3D98-D5A0-42DC-9F66-15FA24CEE15E}" dt="2024-10-06T07:50:30.703" v="71" actId="20577"/>
        <pc:sldMkLst>
          <pc:docMk/>
          <pc:sldMk cId="4237453473" sldId="256"/>
        </pc:sldMkLst>
        <pc:spChg chg="mod">
          <ac:chgData name="Le Nhat Tung" userId="77b0905b33e1f80d" providerId="LiveId" clId="{614F3D98-D5A0-42DC-9F66-15FA24CEE15E}" dt="2024-10-06T07:50:21.896" v="16" actId="20577"/>
          <ac:spMkLst>
            <pc:docMk/>
            <pc:sldMk cId="4237453473" sldId="256"/>
            <ac:spMk id="2" creationId="{749F1BA2-B88C-CEB1-2B9F-127636D60B2A}"/>
          </ac:spMkLst>
        </pc:spChg>
        <pc:spChg chg="mod">
          <ac:chgData name="Le Nhat Tung" userId="77b0905b33e1f80d" providerId="LiveId" clId="{614F3D98-D5A0-42DC-9F66-15FA24CEE15E}" dt="2024-10-06T07:50:30.703" v="71" actId="20577"/>
          <ac:spMkLst>
            <pc:docMk/>
            <pc:sldMk cId="4237453473" sldId="256"/>
            <ac:spMk id="3" creationId="{4D919CDB-B682-7C94-613B-B815FDCDC0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1336-3E44-5FEF-1C97-BBE56D759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12BA5-05D3-5F01-8431-669E120CD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51AE1-4229-C783-E0F8-75C292F9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14DC-6588-4248-8618-E5A9CDB5B0C5}" type="datetimeFigureOut">
              <a:rPr lang="en-US" smtClean="0"/>
              <a:t>06/10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7B3F-A4AE-0128-7157-9F18A092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ACB3E-CD01-1C4D-6117-2D31240B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999B-034E-4D48-8E85-1687796A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6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C886-47B3-34CC-0027-937CACF1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290D5-A960-90E8-BB7F-1FF52F8FD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9D76D-F301-7972-8361-5E3516D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14DC-6588-4248-8618-E5A9CDB5B0C5}" type="datetimeFigureOut">
              <a:rPr lang="en-US" smtClean="0"/>
              <a:t>06/10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E7119-F009-872C-CB42-194FC1F2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C841-A9B0-F954-B186-9EB11F8F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999B-034E-4D48-8E85-1687796A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5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EE200-61B4-2993-74AD-373C6936D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3385A-4DB7-0227-17A7-63875479D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33156-071E-E430-05BC-DE735951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14DC-6588-4248-8618-E5A9CDB5B0C5}" type="datetimeFigureOut">
              <a:rPr lang="en-US" smtClean="0"/>
              <a:t>06/10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575F-9B31-D1E6-7F24-7A4C21B3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D6E2-709B-7E4B-7570-4E6CFBFB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999B-034E-4D48-8E85-1687796A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C78A-5054-37A3-9DC8-CE15B8D6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82FC-D01D-4F1C-9B5D-23BAC30E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7BCB1-E3AA-A569-5AEC-3E530CB4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14DC-6588-4248-8618-E5A9CDB5B0C5}" type="datetimeFigureOut">
              <a:rPr lang="en-US" smtClean="0"/>
              <a:t>06/10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7316D-53D2-C1A5-B502-E86D694F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99E98-C4F4-695F-2F4C-0F380FDE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999B-034E-4D48-8E85-1687796A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3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C2F2-CE4E-980D-1A51-86D020A1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22E46-A8CA-EDB7-D0D2-A78AF967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81D3-B99C-D69A-F573-62DCB3C3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14DC-6588-4248-8618-E5A9CDB5B0C5}" type="datetimeFigureOut">
              <a:rPr lang="en-US" smtClean="0"/>
              <a:t>06/10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E40AB-D811-0C8C-66D8-8C899050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D7D4-E06A-2C0E-3785-99B22B26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999B-034E-4D48-8E85-1687796A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6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4308-A7B7-6399-AD78-9079BC25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16ED-1A59-25A0-EBCD-285C098D9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AA3BC-6032-FE40-CBCF-7898B34B1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D4EAB-F34B-0E24-C494-87277103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14DC-6588-4248-8618-E5A9CDB5B0C5}" type="datetimeFigureOut">
              <a:rPr lang="en-US" smtClean="0"/>
              <a:t>06/10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2B236-D123-E470-1EAE-48A2D54E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44376-7509-51CA-62B8-D123311E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999B-034E-4D48-8E85-1687796A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1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1EA4-DFC7-7030-7ED8-AFCF5305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4E450-6C82-C323-6D6F-B3537E50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6A3B8-1452-26B9-45BA-95C8693C1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D8F66-1E63-671C-560C-D738EA058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ADD6B-61A2-4CFF-29D5-0277FB012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12F24-ED29-919F-B438-D31E3C34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14DC-6588-4248-8618-E5A9CDB5B0C5}" type="datetimeFigureOut">
              <a:rPr lang="en-US" smtClean="0"/>
              <a:t>06/10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F597E-A4B2-A7ED-4D6C-B03A5C0B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10AAE-A5B5-631E-A494-7349FC0B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999B-034E-4D48-8E85-1687796A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0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9114-C403-4609-A589-519CE326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0806D-AB12-E8AD-A6DD-F19A14C0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14DC-6588-4248-8618-E5A9CDB5B0C5}" type="datetimeFigureOut">
              <a:rPr lang="en-US" smtClean="0"/>
              <a:t>06/10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58F0D-DC39-7C1D-E91D-90ECA6A8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02C74-E791-00B3-50C1-3B406689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999B-034E-4D48-8E85-1687796A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5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65DDE-CE17-610F-F486-66D329AF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14DC-6588-4248-8618-E5A9CDB5B0C5}" type="datetimeFigureOut">
              <a:rPr lang="en-US" smtClean="0"/>
              <a:t>06/10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F5C8D-D9EB-C1F7-AEE1-C620E531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14BB1-2DDE-C30E-E920-D630BEF3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999B-034E-4D48-8E85-1687796A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0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F574-C49A-77C5-89B4-771C3AAD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3179-9D28-3665-D8D8-F8A9772A8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00DAF-5496-30F8-56DA-A2C729AAC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49151-2464-8D9B-F0EE-DA813DC7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14DC-6588-4248-8618-E5A9CDB5B0C5}" type="datetimeFigureOut">
              <a:rPr lang="en-US" smtClean="0"/>
              <a:t>06/10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8340A-C036-5B4B-7ACB-EA000CC8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22183-A569-D7D0-CB3D-E9978E47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999B-034E-4D48-8E85-1687796A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E3CB-F1B6-5AC5-7635-658DF42F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DAA15-FD92-1E7A-9D91-0498B2767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3642B-9997-C925-286E-85140DF18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E2311-4A9A-83AD-7C14-230333B3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14DC-6588-4248-8618-E5A9CDB5B0C5}" type="datetimeFigureOut">
              <a:rPr lang="en-US" smtClean="0"/>
              <a:t>06/10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2F0E-80A4-0784-E3DE-AED19EA9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AEAEF-E965-0135-A3E9-C43D5C72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999B-034E-4D48-8E85-1687796A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5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4A4B6-3DD9-AE46-8B31-B145692F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D1E8F-9124-7E02-4D1D-138FC2A85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3E378-0A0D-C010-7446-F3AE952B0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3E14DC-6588-4248-8618-E5A9CDB5B0C5}" type="datetimeFigureOut">
              <a:rPr lang="en-US" smtClean="0"/>
              <a:t>06/10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A246-81E3-53F4-D584-3D4426D23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E925-F2DD-D235-E8FA-B344DA330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5999B-034E-4D48-8E85-1687796AF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6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1BA2-B88C-CEB1-2B9F-127636D60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19CDB-B682-7C94-613B-B815FDCDC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CƠ SỞ DỮ LIỆU QUAN HỆ NHÚNG</a:t>
            </a:r>
          </a:p>
        </p:txBody>
      </p:sp>
    </p:spTree>
    <p:extLst>
      <p:ext uri="{BB962C8B-B14F-4D97-AF65-F5344CB8AC3E}">
        <p14:creationId xmlns:p14="http://schemas.microsoft.com/office/powerpoint/2010/main" val="423745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SQLite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Nhat Tung</dc:creator>
  <cp:lastModifiedBy>Le Nhat Tung</cp:lastModifiedBy>
  <cp:revision>1</cp:revision>
  <dcterms:created xsi:type="dcterms:W3CDTF">2024-10-06T07:50:09Z</dcterms:created>
  <dcterms:modified xsi:type="dcterms:W3CDTF">2024-10-06T07:50:39Z</dcterms:modified>
</cp:coreProperties>
</file>