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06" r:id="rId4"/>
    <p:sldId id="307" r:id="rId5"/>
    <p:sldId id="258" r:id="rId6"/>
    <p:sldId id="259" r:id="rId7"/>
    <p:sldId id="296" r:id="rId8"/>
    <p:sldId id="299" r:id="rId9"/>
    <p:sldId id="300" r:id="rId10"/>
    <p:sldId id="260" r:id="rId11"/>
    <p:sldId id="261" r:id="rId12"/>
    <p:sldId id="262" r:id="rId13"/>
    <p:sldId id="263" r:id="rId14"/>
    <p:sldId id="264" r:id="rId15"/>
    <p:sldId id="265" r:id="rId16"/>
    <p:sldId id="301" r:id="rId17"/>
    <p:sldId id="302" r:id="rId18"/>
    <p:sldId id="266" r:id="rId19"/>
    <p:sldId id="303" r:id="rId20"/>
    <p:sldId id="304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94" r:id="rId29"/>
    <p:sldId id="274" r:id="rId30"/>
    <p:sldId id="277" r:id="rId31"/>
    <p:sldId id="295" r:id="rId32"/>
    <p:sldId id="313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90" r:id="rId42"/>
    <p:sldId id="291" r:id="rId43"/>
    <p:sldId id="292" r:id="rId44"/>
    <p:sldId id="286" r:id="rId45"/>
    <p:sldId id="314" r:id="rId46"/>
    <p:sldId id="287" r:id="rId47"/>
    <p:sldId id="315" r:id="rId48"/>
    <p:sldId id="288" r:id="rId49"/>
    <p:sldId id="289" r:id="rId50"/>
    <p:sldId id="309" r:id="rId51"/>
    <p:sldId id="308" r:id="rId52"/>
    <p:sldId id="310" r:id="rId53"/>
    <p:sldId id="311" r:id="rId54"/>
    <p:sldId id="293" r:id="rId5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D4DEF1"/>
    <a:srgbClr val="FFC000"/>
    <a:srgbClr val="DAE2F3"/>
    <a:srgbClr val="D9E8F5"/>
    <a:srgbClr val="C2C2C2"/>
    <a:srgbClr val="ECECEC"/>
    <a:srgbClr val="A4A4A4"/>
    <a:srgbClr val="FFF1CC"/>
    <a:srgbClr val="FF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0" autoAdjust="0"/>
    <p:restoredTop sz="94660"/>
  </p:normalViewPr>
  <p:slideViewPr>
    <p:cSldViewPr>
      <p:cViewPr varScale="1">
        <p:scale>
          <a:sx n="79" d="100"/>
          <a:sy n="79" d="100"/>
        </p:scale>
        <p:origin x="76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E3369-5677-4621-B6E4-289FF3AAAA9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C572-0AA6-4EB5-ACF1-E2230896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3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2C572-0AA6-4EB5-ACF1-E22308963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4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2C572-0AA6-4EB5-ACF1-E22308963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2C572-0AA6-4EB5-ACF1-E22308963D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18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ทำไมต้องครอบด้วย </a:t>
            </a:r>
            <a:r>
              <a:rPr lang="en-US" dirty="0"/>
              <a:t>Double Quote ?? Because it’s a pattern for string/text data types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2C572-0AA6-4EB5-ACF1-E22308963D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9966" y="151891"/>
            <a:ext cx="11212067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9144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28603" y="222504"/>
            <a:ext cx="1034033" cy="3634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966" y="151891"/>
            <a:ext cx="11212067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3854" y="2373122"/>
            <a:ext cx="10964545" cy="2498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umpy.org/doc/stable/user/absolute_beginners.html" TargetMode="External"/><Relationship Id="rId5" Type="http://schemas.openxmlformats.org/officeDocument/2006/relationships/hyperlink" Target="https://docs.python.org/3/library/math.html" TargetMode="Externa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variables/#%3A~%3Atext%3DOfficially%2C%20variable%20names%20in%20Python%2Cname%20cannot%20be%20a%20di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ethods/built-in/print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unction" TargetMode="External"/><Relationship Id="rId7" Type="http://schemas.openxmlformats.org/officeDocument/2006/relationships/image" Target="../media/image45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programiz.com/python-programming/func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2.jpg"/><Relationship Id="rId5" Type="http://schemas.openxmlformats.org/officeDocument/2006/relationships/image" Target="../media/image7.jpg"/><Relationship Id="rId10" Type="http://schemas.openxmlformats.org/officeDocument/2006/relationships/hyperlink" Target="https://colab.research.google.com/" TargetMode="External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python-bitwise-operator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colab.research.google.com/drive/1C7HhHSTjXTUyKPeXI70oInNuYZ63WA8m?usp=sharin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docs.python.org/3/library/stdtypes.html#string-method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6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www.programiz.com/python-programming/tupl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ethods/set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jp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dictionary.asp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" TargetMode="External"/><Relationship Id="rId7" Type="http://schemas.openxmlformats.org/officeDocument/2006/relationships/image" Target="../media/image2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hyperlink" Target="https://colab.research.googl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393" y="470720"/>
            <a:ext cx="3624744" cy="7313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66881" y="722376"/>
            <a:ext cx="819912" cy="4884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914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3691" y="4848427"/>
            <a:ext cx="2997709" cy="948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95"/>
              </a:spcBef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May 20</a:t>
            </a: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202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2700" marR="5080">
              <a:lnSpc>
                <a:spcPct val="124800"/>
              </a:lnSpc>
              <a:spcBef>
                <a:spcPts val="95"/>
              </a:spcBef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Chainarong Tumapha</a:t>
            </a:r>
            <a:endParaRPr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691" y="2410459"/>
            <a:ext cx="445325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54140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Data Types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43704" y="3680844"/>
            <a:ext cx="8304592" cy="1657350"/>
            <a:chOff x="3354008" y="4031741"/>
            <a:chExt cx="8304592" cy="1657350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36CC4023-AEA2-50B7-25B4-E35538663A56}"/>
                </a:ext>
              </a:extLst>
            </p:cNvPr>
            <p:cNvSpPr/>
            <p:nvPr/>
          </p:nvSpPr>
          <p:spPr>
            <a:xfrm>
              <a:off x="3354008" y="4031741"/>
              <a:ext cx="2079369" cy="1657350"/>
            </a:xfrm>
            <a:custGeom>
              <a:avLst/>
              <a:gdLst/>
              <a:ahLst/>
              <a:cxnLst/>
              <a:rect l="l" t="t" r="r" b="b"/>
              <a:pathLst>
                <a:path w="7183755" h="1657350">
                  <a:moveTo>
                    <a:pt x="7183374" y="0"/>
                  </a:moveTo>
                  <a:lnTo>
                    <a:pt x="0" y="0"/>
                  </a:lnTo>
                  <a:lnTo>
                    <a:pt x="0" y="1657350"/>
                  </a:lnTo>
                  <a:lnTo>
                    <a:pt x="7183374" y="1657350"/>
                  </a:lnTo>
                  <a:lnTo>
                    <a:pt x="7183374" y="0"/>
                  </a:lnTo>
                  <a:close/>
                </a:path>
              </a:pathLst>
            </a:custGeom>
            <a:solidFill>
              <a:srgbClr val="252525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248400" y="4031741"/>
              <a:ext cx="5410200" cy="1657350"/>
            </a:xfrm>
            <a:custGeom>
              <a:avLst/>
              <a:gdLst/>
              <a:ahLst/>
              <a:cxnLst/>
              <a:rect l="l" t="t" r="r" b="b"/>
              <a:pathLst>
                <a:path w="7183755" h="1657350">
                  <a:moveTo>
                    <a:pt x="7183374" y="0"/>
                  </a:moveTo>
                  <a:lnTo>
                    <a:pt x="0" y="0"/>
                  </a:lnTo>
                  <a:lnTo>
                    <a:pt x="0" y="1657350"/>
                  </a:lnTo>
                  <a:lnTo>
                    <a:pt x="7183374" y="1657350"/>
                  </a:lnTo>
                  <a:lnTo>
                    <a:pt x="7183374" y="0"/>
                  </a:lnTo>
                  <a:close/>
                </a:path>
              </a:pathLst>
            </a:custGeom>
            <a:solidFill>
              <a:srgbClr val="252525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0272" y="4205477"/>
              <a:ext cx="1506473" cy="13274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2813" y="4202429"/>
              <a:ext cx="1506474" cy="1333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6233" y="4202429"/>
              <a:ext cx="1500377" cy="1333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57816" y="4199762"/>
              <a:ext cx="1501140" cy="132130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086088" y="1424939"/>
            <a:ext cx="1800860" cy="1657350"/>
            <a:chOff x="9086088" y="1424939"/>
            <a:chExt cx="1800860" cy="1657350"/>
          </a:xfrm>
        </p:grpSpPr>
        <p:sp>
          <p:nvSpPr>
            <p:cNvPr id="10" name="object 10"/>
            <p:cNvSpPr/>
            <p:nvPr/>
          </p:nvSpPr>
          <p:spPr>
            <a:xfrm>
              <a:off x="9086088" y="1424939"/>
              <a:ext cx="1800860" cy="1657350"/>
            </a:xfrm>
            <a:custGeom>
              <a:avLst/>
              <a:gdLst/>
              <a:ahLst/>
              <a:cxnLst/>
              <a:rect l="l" t="t" r="r" b="b"/>
              <a:pathLst>
                <a:path w="1800859" h="1657350">
                  <a:moveTo>
                    <a:pt x="1800605" y="0"/>
                  </a:moveTo>
                  <a:lnTo>
                    <a:pt x="0" y="0"/>
                  </a:lnTo>
                  <a:lnTo>
                    <a:pt x="0" y="1657350"/>
                  </a:lnTo>
                  <a:lnTo>
                    <a:pt x="1800605" y="1657350"/>
                  </a:lnTo>
                  <a:lnTo>
                    <a:pt x="1800605" y="0"/>
                  </a:lnTo>
                  <a:close/>
                </a:path>
              </a:pathLst>
            </a:custGeom>
            <a:solidFill>
              <a:srgbClr val="252525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8488" y="1595627"/>
              <a:ext cx="1495805" cy="131597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985509" y="1424939"/>
            <a:ext cx="1800860" cy="1657350"/>
            <a:chOff x="5985509" y="1424939"/>
            <a:chExt cx="1800860" cy="1657350"/>
          </a:xfrm>
        </p:grpSpPr>
        <p:sp>
          <p:nvSpPr>
            <p:cNvPr id="13" name="object 13"/>
            <p:cNvSpPr/>
            <p:nvPr/>
          </p:nvSpPr>
          <p:spPr>
            <a:xfrm>
              <a:off x="5985509" y="1424939"/>
              <a:ext cx="1800860" cy="1657350"/>
            </a:xfrm>
            <a:custGeom>
              <a:avLst/>
              <a:gdLst/>
              <a:ahLst/>
              <a:cxnLst/>
              <a:rect l="l" t="t" r="r" b="b"/>
              <a:pathLst>
                <a:path w="1800859" h="1657350">
                  <a:moveTo>
                    <a:pt x="1800606" y="0"/>
                  </a:moveTo>
                  <a:lnTo>
                    <a:pt x="0" y="0"/>
                  </a:lnTo>
                  <a:lnTo>
                    <a:pt x="0" y="1657350"/>
                  </a:lnTo>
                  <a:lnTo>
                    <a:pt x="1800606" y="1657350"/>
                  </a:lnTo>
                  <a:lnTo>
                    <a:pt x="1800606" y="0"/>
                  </a:lnTo>
                  <a:close/>
                </a:path>
              </a:pathLst>
            </a:custGeom>
            <a:solidFill>
              <a:srgbClr val="252525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4861" y="1584197"/>
              <a:ext cx="1501139" cy="13274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318260" y="1427988"/>
            <a:ext cx="3439160" cy="1657350"/>
            <a:chOff x="1318260" y="1427988"/>
            <a:chExt cx="3439160" cy="1657350"/>
          </a:xfrm>
        </p:grpSpPr>
        <p:sp>
          <p:nvSpPr>
            <p:cNvPr id="16" name="object 16"/>
            <p:cNvSpPr/>
            <p:nvPr/>
          </p:nvSpPr>
          <p:spPr>
            <a:xfrm>
              <a:off x="1318260" y="1427988"/>
              <a:ext cx="3439160" cy="1657350"/>
            </a:xfrm>
            <a:custGeom>
              <a:avLst/>
              <a:gdLst/>
              <a:ahLst/>
              <a:cxnLst/>
              <a:rect l="l" t="t" r="r" b="b"/>
              <a:pathLst>
                <a:path w="3439160" h="1657350">
                  <a:moveTo>
                    <a:pt x="3438905" y="0"/>
                  </a:moveTo>
                  <a:lnTo>
                    <a:pt x="0" y="0"/>
                  </a:lnTo>
                  <a:lnTo>
                    <a:pt x="0" y="1657350"/>
                  </a:lnTo>
                  <a:lnTo>
                    <a:pt x="3438905" y="1657350"/>
                  </a:lnTo>
                  <a:lnTo>
                    <a:pt x="3438905" y="0"/>
                  </a:lnTo>
                  <a:close/>
                </a:path>
              </a:pathLst>
            </a:custGeom>
            <a:solidFill>
              <a:srgbClr val="252525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7706" y="1573530"/>
              <a:ext cx="1512570" cy="13380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88386" y="1573530"/>
              <a:ext cx="1506474" cy="133807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561082" y="3119995"/>
            <a:ext cx="10553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Numbers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79744" y="3119995"/>
            <a:ext cx="16122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Logical values</a:t>
            </a:r>
            <a:endParaRPr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74352" y="3103993"/>
            <a:ext cx="625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Texts</a:t>
            </a:r>
            <a:endParaRPr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80378" y="5362947"/>
            <a:ext cx="2045652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Mutable </a:t>
            </a: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Containers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(เปลี่ยนค่าข้างในได้)</a:t>
            </a:r>
            <a:endParaRPr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9966" y="6447064"/>
            <a:ext cx="34391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Texts may be treated as a container as well.</a:t>
            </a: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3562B753-1421-DF09-B5E8-1AF650CB38D0}"/>
              </a:ext>
            </a:extLst>
          </p:cNvPr>
          <p:cNvSpPr txBox="1"/>
          <p:nvPr/>
        </p:nvSpPr>
        <p:spPr>
          <a:xfrm>
            <a:off x="1807813" y="5362947"/>
            <a:ext cx="2351149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Immutable </a:t>
            </a: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Containers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2700" algn="ctr">
              <a:spcBef>
                <a:spcPts val="100"/>
              </a:spcBef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(เปลี่ยนค่าข้างในไม่ได้)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71300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Numbers: int and float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7595" y="2418588"/>
            <a:ext cx="4262120" cy="2533015"/>
            <a:chOff x="577595" y="2418588"/>
            <a:chExt cx="4262120" cy="2533015"/>
          </a:xfrm>
        </p:grpSpPr>
        <p:sp>
          <p:nvSpPr>
            <p:cNvPr id="4" name="object 4"/>
            <p:cNvSpPr/>
            <p:nvPr/>
          </p:nvSpPr>
          <p:spPr>
            <a:xfrm>
              <a:off x="577595" y="2418588"/>
              <a:ext cx="4262120" cy="2533015"/>
            </a:xfrm>
            <a:custGeom>
              <a:avLst/>
              <a:gdLst/>
              <a:ahLst/>
              <a:cxnLst/>
              <a:rect l="l" t="t" r="r" b="b"/>
              <a:pathLst>
                <a:path w="4262120" h="2533015">
                  <a:moveTo>
                    <a:pt x="4261866" y="0"/>
                  </a:moveTo>
                  <a:lnTo>
                    <a:pt x="0" y="0"/>
                  </a:lnTo>
                  <a:lnTo>
                    <a:pt x="0" y="2532888"/>
                  </a:lnTo>
                  <a:lnTo>
                    <a:pt x="4261866" y="2532888"/>
                  </a:lnTo>
                  <a:lnTo>
                    <a:pt x="4261866" y="0"/>
                  </a:lnTo>
                  <a:close/>
                </a:path>
              </a:pathLst>
            </a:custGeom>
            <a:solidFill>
              <a:srgbClr val="252525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 sz="240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24661" y="2820924"/>
              <a:ext cx="3959860" cy="114300"/>
            </a:xfrm>
            <a:custGeom>
              <a:avLst/>
              <a:gdLst/>
              <a:ahLst/>
              <a:cxnLst/>
              <a:rect l="l" t="t" r="r" b="b"/>
              <a:pathLst>
                <a:path w="395986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3959860" h="114300">
                  <a:moveTo>
                    <a:pt x="3845305" y="0"/>
                  </a:moveTo>
                  <a:lnTo>
                    <a:pt x="3845305" y="114300"/>
                  </a:lnTo>
                  <a:lnTo>
                    <a:pt x="3921505" y="76200"/>
                  </a:lnTo>
                  <a:lnTo>
                    <a:pt x="3864355" y="76200"/>
                  </a:lnTo>
                  <a:lnTo>
                    <a:pt x="3864355" y="38100"/>
                  </a:lnTo>
                  <a:lnTo>
                    <a:pt x="3921505" y="38100"/>
                  </a:lnTo>
                  <a:lnTo>
                    <a:pt x="3845305" y="0"/>
                  </a:lnTo>
                  <a:close/>
                </a:path>
                <a:path w="3959860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3959860" h="114300">
                  <a:moveTo>
                    <a:pt x="3845305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3845305" y="76200"/>
                  </a:lnTo>
                  <a:lnTo>
                    <a:pt x="3845305" y="38100"/>
                  </a:lnTo>
                  <a:close/>
                </a:path>
                <a:path w="3959860" h="114300">
                  <a:moveTo>
                    <a:pt x="3921505" y="38100"/>
                  </a:moveTo>
                  <a:lnTo>
                    <a:pt x="3864355" y="38100"/>
                  </a:lnTo>
                  <a:lnTo>
                    <a:pt x="3864355" y="76200"/>
                  </a:lnTo>
                  <a:lnTo>
                    <a:pt x="3921505" y="76200"/>
                  </a:lnTo>
                  <a:lnTo>
                    <a:pt x="3959605" y="57150"/>
                  </a:lnTo>
                  <a:lnTo>
                    <a:pt x="3921505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116329" y="2772918"/>
              <a:ext cx="3161665" cy="210185"/>
            </a:xfrm>
            <a:custGeom>
              <a:avLst/>
              <a:gdLst/>
              <a:ahLst/>
              <a:cxnLst/>
              <a:rect l="l" t="t" r="r" b="b"/>
              <a:pathLst>
                <a:path w="3161665" h="210185">
                  <a:moveTo>
                    <a:pt x="1580388" y="0"/>
                  </a:moveTo>
                  <a:lnTo>
                    <a:pt x="1580388" y="209677"/>
                  </a:lnTo>
                </a:path>
                <a:path w="3161665" h="210185">
                  <a:moveTo>
                    <a:pt x="1053845" y="0"/>
                  </a:moveTo>
                  <a:lnTo>
                    <a:pt x="1053845" y="209677"/>
                  </a:lnTo>
                </a:path>
                <a:path w="3161665" h="210185">
                  <a:moveTo>
                    <a:pt x="526542" y="0"/>
                  </a:moveTo>
                  <a:lnTo>
                    <a:pt x="526542" y="209677"/>
                  </a:lnTo>
                </a:path>
                <a:path w="3161665" h="210185">
                  <a:moveTo>
                    <a:pt x="0" y="0"/>
                  </a:moveTo>
                  <a:lnTo>
                    <a:pt x="0" y="209677"/>
                  </a:lnTo>
                </a:path>
                <a:path w="3161665" h="210185">
                  <a:moveTo>
                    <a:pt x="3161537" y="0"/>
                  </a:moveTo>
                  <a:lnTo>
                    <a:pt x="3161537" y="209677"/>
                  </a:lnTo>
                </a:path>
                <a:path w="3161665" h="210185">
                  <a:moveTo>
                    <a:pt x="2634996" y="0"/>
                  </a:moveTo>
                  <a:lnTo>
                    <a:pt x="2634996" y="209677"/>
                  </a:lnTo>
                </a:path>
                <a:path w="3161665" h="210185">
                  <a:moveTo>
                    <a:pt x="2108454" y="0"/>
                  </a:moveTo>
                  <a:lnTo>
                    <a:pt x="2108454" y="20967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17447" y="2878074"/>
              <a:ext cx="3573779" cy="0"/>
            </a:xfrm>
            <a:custGeom>
              <a:avLst/>
              <a:gdLst/>
              <a:ahLst/>
              <a:cxnLst/>
              <a:rect l="l" t="t" r="r" b="b"/>
              <a:pathLst>
                <a:path w="3573779">
                  <a:moveTo>
                    <a:pt x="0" y="0"/>
                  </a:moveTo>
                  <a:lnTo>
                    <a:pt x="3573653" y="0"/>
                  </a:lnTo>
                </a:path>
              </a:pathLst>
            </a:custGeom>
            <a:ln w="381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0997" y="2839974"/>
              <a:ext cx="91439" cy="914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2170" y="2839974"/>
              <a:ext cx="91440" cy="914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4865" y="2839974"/>
              <a:ext cx="91440" cy="914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2839974"/>
              <a:ext cx="91440" cy="914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2148" y="2832354"/>
              <a:ext cx="91439" cy="914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4844" y="2832354"/>
              <a:ext cx="91439" cy="914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6778" y="2832354"/>
              <a:ext cx="91439" cy="9144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62660" y="3008618"/>
            <a:ext cx="339597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0860" algn="l"/>
                <a:tab pos="1095375" algn="l"/>
                <a:tab pos="1665605" algn="l"/>
                <a:tab pos="2192020" algn="l"/>
                <a:tab pos="3248025" algn="l"/>
              </a:tabLst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-3	-2	-1	0	1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2</a:t>
            </a: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3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890777" y="4038600"/>
            <a:ext cx="318770" cy="638175"/>
            <a:chOff x="890777" y="4026408"/>
            <a:chExt cx="318770" cy="63817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543" y="4026408"/>
              <a:ext cx="252984" cy="2529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90777" y="4626102"/>
              <a:ext cx="318770" cy="0"/>
            </a:xfrm>
            <a:custGeom>
              <a:avLst/>
              <a:gdLst/>
              <a:ahLst/>
              <a:cxnLst/>
              <a:rect l="l" t="t" r="r" b="b"/>
              <a:pathLst>
                <a:path w="318769">
                  <a:moveTo>
                    <a:pt x="0" y="0"/>
                  </a:moveTo>
                  <a:lnTo>
                    <a:pt x="318706" y="0"/>
                  </a:lnTo>
                </a:path>
              </a:pathLst>
            </a:custGeom>
            <a:ln w="762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57122" y="3955297"/>
            <a:ext cx="31984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 (integers)</a:t>
            </a:r>
          </a:p>
        </p:txBody>
      </p:sp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32350"/>
              </p:ext>
            </p:extLst>
          </p:nvPr>
        </p:nvGraphicFramePr>
        <p:xfrm>
          <a:off x="5457571" y="1599564"/>
          <a:ext cx="6156325" cy="4144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3810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Operation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Operator</a:t>
                      </a:r>
                      <a:endParaRPr sz="2400" b="1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508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Addition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+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 + 2 = 23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444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Subtraction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 – 2 = 9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Multiplication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*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 * 2 = 22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381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Division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 / 2 = 5.5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444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Integer Division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//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 // 2 = 5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4445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Congruent Modulo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%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11 % 2 = 1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3810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Exponentiation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**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 ** 2 = 121</a:t>
                      </a: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489966" y="6214364"/>
            <a:ext cx="796823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There are more advanced operations, but they require an additional package, such as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5"/>
              </a:rPr>
              <a:t>math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and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6"/>
              </a:rPr>
              <a:t>numpy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377E7C-C826-22FF-C49D-1DFD7204E6FE}"/>
              </a:ext>
            </a:extLst>
          </p:cNvPr>
          <p:cNvSpPr txBox="1"/>
          <p:nvPr/>
        </p:nvSpPr>
        <p:spPr>
          <a:xfrm>
            <a:off x="1273206" y="4430776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float (decimal numbers)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201422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8922" y="3452059"/>
            <a:ext cx="16764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  <a:endParaRPr sz="32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9998" y="2519298"/>
            <a:ext cx="1140460" cy="681355"/>
            <a:chOff x="499998" y="2519298"/>
            <a:chExt cx="1140460" cy="681355"/>
          </a:xfrm>
        </p:grpSpPr>
        <p:sp>
          <p:nvSpPr>
            <p:cNvPr id="5" name="object 5"/>
            <p:cNvSpPr/>
            <p:nvPr/>
          </p:nvSpPr>
          <p:spPr>
            <a:xfrm>
              <a:off x="501015" y="2526410"/>
              <a:ext cx="1127760" cy="661670"/>
            </a:xfrm>
            <a:custGeom>
              <a:avLst/>
              <a:gdLst/>
              <a:ahLst/>
              <a:cxnLst/>
              <a:rect l="l" t="t" r="r" b="b"/>
              <a:pathLst>
                <a:path w="1127760" h="661669">
                  <a:moveTo>
                    <a:pt x="1127760" y="0"/>
                  </a:moveTo>
                  <a:lnTo>
                    <a:pt x="387667" y="0"/>
                  </a:lnTo>
                  <a:lnTo>
                    <a:pt x="5334" y="187452"/>
                  </a:lnTo>
                  <a:lnTo>
                    <a:pt x="0" y="187452"/>
                  </a:lnTo>
                  <a:lnTo>
                    <a:pt x="0" y="661416"/>
                  </a:lnTo>
                  <a:lnTo>
                    <a:pt x="745236" y="661416"/>
                  </a:lnTo>
                  <a:lnTo>
                    <a:pt x="745236" y="187452"/>
                  </a:lnTo>
                  <a:lnTo>
                    <a:pt x="745426" y="187452"/>
                  </a:lnTo>
                  <a:lnTo>
                    <a:pt x="112776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06348" y="2526410"/>
              <a:ext cx="1122680" cy="187960"/>
            </a:xfrm>
            <a:custGeom>
              <a:avLst/>
              <a:gdLst/>
              <a:ahLst/>
              <a:cxnLst/>
              <a:rect l="l" t="t" r="r" b="b"/>
              <a:pathLst>
                <a:path w="1122680" h="187960">
                  <a:moveTo>
                    <a:pt x="0" y="187451"/>
                  </a:moveTo>
                  <a:lnTo>
                    <a:pt x="382333" y="0"/>
                  </a:lnTo>
                  <a:lnTo>
                    <a:pt x="1122426" y="0"/>
                  </a:lnTo>
                  <a:lnTo>
                    <a:pt x="740092" y="187451"/>
                  </a:lnTo>
                  <a:lnTo>
                    <a:pt x="0" y="1874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06348" y="3006470"/>
              <a:ext cx="1122680" cy="187960"/>
            </a:xfrm>
            <a:custGeom>
              <a:avLst/>
              <a:gdLst/>
              <a:ahLst/>
              <a:cxnLst/>
              <a:rect l="l" t="t" r="r" b="b"/>
              <a:pathLst>
                <a:path w="1122680" h="187960">
                  <a:moveTo>
                    <a:pt x="1122426" y="0"/>
                  </a:moveTo>
                  <a:lnTo>
                    <a:pt x="382333" y="0"/>
                  </a:lnTo>
                  <a:lnTo>
                    <a:pt x="0" y="187451"/>
                  </a:lnTo>
                  <a:lnTo>
                    <a:pt x="740092" y="187451"/>
                  </a:lnTo>
                  <a:lnTo>
                    <a:pt x="1122426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06348" y="3006470"/>
              <a:ext cx="1122680" cy="187960"/>
            </a:xfrm>
            <a:custGeom>
              <a:avLst/>
              <a:gdLst/>
              <a:ahLst/>
              <a:cxnLst/>
              <a:rect l="l" t="t" r="r" b="b"/>
              <a:pathLst>
                <a:path w="1122680" h="187960">
                  <a:moveTo>
                    <a:pt x="0" y="187451"/>
                  </a:moveTo>
                  <a:lnTo>
                    <a:pt x="382333" y="0"/>
                  </a:lnTo>
                  <a:lnTo>
                    <a:pt x="1122426" y="0"/>
                  </a:lnTo>
                  <a:lnTo>
                    <a:pt x="740092" y="187451"/>
                  </a:lnTo>
                  <a:lnTo>
                    <a:pt x="0" y="1874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246250" y="2525648"/>
              <a:ext cx="387985" cy="668655"/>
            </a:xfrm>
            <a:custGeom>
              <a:avLst/>
              <a:gdLst/>
              <a:ahLst/>
              <a:cxnLst/>
              <a:rect l="l" t="t" r="r" b="b"/>
              <a:pathLst>
                <a:path w="387985" h="668655">
                  <a:moveTo>
                    <a:pt x="387857" y="0"/>
                  </a:moveTo>
                  <a:lnTo>
                    <a:pt x="0" y="193166"/>
                  </a:lnTo>
                  <a:lnTo>
                    <a:pt x="0" y="668274"/>
                  </a:lnTo>
                  <a:lnTo>
                    <a:pt x="387857" y="475106"/>
                  </a:lnTo>
                  <a:lnTo>
                    <a:pt x="387857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91158" y="2525648"/>
              <a:ext cx="742950" cy="668655"/>
            </a:xfrm>
            <a:custGeom>
              <a:avLst/>
              <a:gdLst/>
              <a:ahLst/>
              <a:cxnLst/>
              <a:rect l="l" t="t" r="r" b="b"/>
              <a:pathLst>
                <a:path w="742950" h="668655">
                  <a:moveTo>
                    <a:pt x="355091" y="668274"/>
                  </a:moveTo>
                  <a:lnTo>
                    <a:pt x="742949" y="475106"/>
                  </a:lnTo>
                  <a:lnTo>
                    <a:pt x="742949" y="0"/>
                  </a:lnTo>
                  <a:lnTo>
                    <a:pt x="355091" y="193166"/>
                  </a:lnTo>
                  <a:lnTo>
                    <a:pt x="355091" y="668274"/>
                  </a:lnTo>
                  <a:close/>
                </a:path>
                <a:path w="742950" h="668655">
                  <a:moveTo>
                    <a:pt x="0" y="762"/>
                  </a:moveTo>
                  <a:lnTo>
                    <a:pt x="0" y="481202"/>
                  </a:lnTo>
                </a:path>
                <a:path w="742950" h="668655">
                  <a:moveTo>
                    <a:pt x="355091" y="480822"/>
                  </a:moveTo>
                  <a:lnTo>
                    <a:pt x="709929" y="48082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20139" y="1602486"/>
            <a:ext cx="3121025" cy="1770380"/>
            <a:chOff x="1120139" y="1602486"/>
            <a:chExt cx="3121025" cy="1770380"/>
          </a:xfrm>
        </p:grpSpPr>
        <p:sp>
          <p:nvSpPr>
            <p:cNvPr id="12" name="object 12"/>
            <p:cNvSpPr/>
            <p:nvPr/>
          </p:nvSpPr>
          <p:spPr>
            <a:xfrm>
              <a:off x="2056257" y="2078354"/>
              <a:ext cx="2159635" cy="1287145"/>
            </a:xfrm>
            <a:custGeom>
              <a:avLst/>
              <a:gdLst/>
              <a:ahLst/>
              <a:cxnLst/>
              <a:rect l="l" t="t" r="r" b="b"/>
              <a:pathLst>
                <a:path w="2159635" h="1287145">
                  <a:moveTo>
                    <a:pt x="2159508" y="0"/>
                  </a:moveTo>
                  <a:lnTo>
                    <a:pt x="1432560" y="361950"/>
                  </a:lnTo>
                  <a:lnTo>
                    <a:pt x="1432560" y="351282"/>
                  </a:lnTo>
                  <a:lnTo>
                    <a:pt x="0" y="351282"/>
                  </a:lnTo>
                  <a:lnTo>
                    <a:pt x="0" y="1274826"/>
                  </a:lnTo>
                  <a:lnTo>
                    <a:pt x="1432560" y="1274826"/>
                  </a:lnTo>
                  <a:lnTo>
                    <a:pt x="1432560" y="1287018"/>
                  </a:lnTo>
                  <a:lnTo>
                    <a:pt x="2159508" y="925068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7E7E7E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056256" y="2429636"/>
              <a:ext cx="1432560" cy="923925"/>
            </a:xfrm>
            <a:custGeom>
              <a:avLst/>
              <a:gdLst/>
              <a:ahLst/>
              <a:cxnLst/>
              <a:rect l="l" t="t" r="r" b="b"/>
              <a:pathLst>
                <a:path w="1432560" h="923925">
                  <a:moveTo>
                    <a:pt x="0" y="923544"/>
                  </a:moveTo>
                  <a:lnTo>
                    <a:pt x="1432559" y="923544"/>
                  </a:lnTo>
                  <a:lnTo>
                    <a:pt x="1432559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047112" y="2064638"/>
              <a:ext cx="2188210" cy="365125"/>
            </a:xfrm>
            <a:custGeom>
              <a:avLst/>
              <a:gdLst/>
              <a:ahLst/>
              <a:cxnLst/>
              <a:rect l="l" t="t" r="r" b="b"/>
              <a:pathLst>
                <a:path w="2188210" h="365125">
                  <a:moveTo>
                    <a:pt x="2187702" y="0"/>
                  </a:moveTo>
                  <a:lnTo>
                    <a:pt x="744474" y="0"/>
                  </a:lnTo>
                  <a:lnTo>
                    <a:pt x="0" y="364998"/>
                  </a:lnTo>
                  <a:lnTo>
                    <a:pt x="1443227" y="364998"/>
                  </a:lnTo>
                  <a:lnTo>
                    <a:pt x="2187702" y="0"/>
                  </a:lnTo>
                  <a:close/>
                </a:path>
              </a:pathLst>
            </a:custGeom>
            <a:solidFill>
              <a:srgbClr val="7E7E7E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047112" y="2064638"/>
              <a:ext cx="2188210" cy="365125"/>
            </a:xfrm>
            <a:custGeom>
              <a:avLst/>
              <a:gdLst/>
              <a:ahLst/>
              <a:cxnLst/>
              <a:rect l="l" t="t" r="r" b="b"/>
              <a:pathLst>
                <a:path w="2188210" h="365125">
                  <a:moveTo>
                    <a:pt x="0" y="364998"/>
                  </a:moveTo>
                  <a:lnTo>
                    <a:pt x="744474" y="0"/>
                  </a:lnTo>
                  <a:lnTo>
                    <a:pt x="2187702" y="0"/>
                  </a:lnTo>
                  <a:lnTo>
                    <a:pt x="1443227" y="364998"/>
                  </a:lnTo>
                  <a:lnTo>
                    <a:pt x="0" y="36499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047112" y="3001136"/>
              <a:ext cx="2188210" cy="365125"/>
            </a:xfrm>
            <a:custGeom>
              <a:avLst/>
              <a:gdLst/>
              <a:ahLst/>
              <a:cxnLst/>
              <a:rect l="l" t="t" r="r" b="b"/>
              <a:pathLst>
                <a:path w="2188210" h="365125">
                  <a:moveTo>
                    <a:pt x="2187702" y="0"/>
                  </a:moveTo>
                  <a:lnTo>
                    <a:pt x="744474" y="0"/>
                  </a:lnTo>
                  <a:lnTo>
                    <a:pt x="0" y="364998"/>
                  </a:lnTo>
                  <a:lnTo>
                    <a:pt x="1443227" y="364998"/>
                  </a:lnTo>
                  <a:lnTo>
                    <a:pt x="2187702" y="0"/>
                  </a:lnTo>
                  <a:close/>
                </a:path>
              </a:pathLst>
            </a:custGeom>
            <a:solidFill>
              <a:srgbClr val="7E7E7E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047112" y="2064638"/>
              <a:ext cx="2188210" cy="1301750"/>
            </a:xfrm>
            <a:custGeom>
              <a:avLst/>
              <a:gdLst/>
              <a:ahLst/>
              <a:cxnLst/>
              <a:rect l="l" t="t" r="r" b="b"/>
              <a:pathLst>
                <a:path w="2188210" h="1301750">
                  <a:moveTo>
                    <a:pt x="0" y="1301496"/>
                  </a:moveTo>
                  <a:lnTo>
                    <a:pt x="744474" y="936498"/>
                  </a:lnTo>
                  <a:lnTo>
                    <a:pt x="2187702" y="936498"/>
                  </a:lnTo>
                  <a:lnTo>
                    <a:pt x="1443227" y="1301496"/>
                  </a:lnTo>
                  <a:lnTo>
                    <a:pt x="0" y="1301496"/>
                  </a:lnTo>
                  <a:close/>
                </a:path>
                <a:path w="2188210" h="1301750">
                  <a:moveTo>
                    <a:pt x="750569" y="0"/>
                  </a:moveTo>
                  <a:lnTo>
                    <a:pt x="750569" y="936244"/>
                  </a:lnTo>
                </a:path>
                <a:path w="2188210" h="1301750">
                  <a:moveTo>
                    <a:pt x="1441703" y="936498"/>
                  </a:moveTo>
                  <a:lnTo>
                    <a:pt x="2133219" y="93649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120140" y="1602485"/>
              <a:ext cx="2161540" cy="748030"/>
            </a:xfrm>
            <a:custGeom>
              <a:avLst/>
              <a:gdLst/>
              <a:ahLst/>
              <a:cxnLst/>
              <a:rect l="l" t="t" r="r" b="b"/>
              <a:pathLst>
                <a:path w="2161540" h="748030">
                  <a:moveTo>
                    <a:pt x="2161286" y="568960"/>
                  </a:moveTo>
                  <a:lnTo>
                    <a:pt x="2038350" y="568960"/>
                  </a:lnTo>
                  <a:lnTo>
                    <a:pt x="2024024" y="527723"/>
                  </a:lnTo>
                  <a:lnTo>
                    <a:pt x="2006968" y="487578"/>
                  </a:lnTo>
                  <a:lnTo>
                    <a:pt x="1987232" y="448589"/>
                  </a:lnTo>
                  <a:lnTo>
                    <a:pt x="1964944" y="410806"/>
                  </a:lnTo>
                  <a:lnTo>
                    <a:pt x="1940191" y="374281"/>
                  </a:lnTo>
                  <a:lnTo>
                    <a:pt x="1913064" y="339102"/>
                  </a:lnTo>
                  <a:lnTo>
                    <a:pt x="1883651" y="305308"/>
                  </a:lnTo>
                  <a:lnTo>
                    <a:pt x="1852053" y="272948"/>
                  </a:lnTo>
                  <a:lnTo>
                    <a:pt x="1818360" y="242100"/>
                  </a:lnTo>
                  <a:lnTo>
                    <a:pt x="1782673" y="212826"/>
                  </a:lnTo>
                  <a:lnTo>
                    <a:pt x="1745081" y="185166"/>
                  </a:lnTo>
                  <a:lnTo>
                    <a:pt x="1705686" y="159181"/>
                  </a:lnTo>
                  <a:lnTo>
                    <a:pt x="1664576" y="134950"/>
                  </a:lnTo>
                  <a:lnTo>
                    <a:pt x="1621840" y="112509"/>
                  </a:lnTo>
                  <a:lnTo>
                    <a:pt x="1577581" y="91922"/>
                  </a:lnTo>
                  <a:lnTo>
                    <a:pt x="1531899" y="73266"/>
                  </a:lnTo>
                  <a:lnTo>
                    <a:pt x="1484871" y="56578"/>
                  </a:lnTo>
                  <a:lnTo>
                    <a:pt x="1436611" y="41922"/>
                  </a:lnTo>
                  <a:lnTo>
                    <a:pt x="1387195" y="29362"/>
                  </a:lnTo>
                  <a:lnTo>
                    <a:pt x="1336725" y="18948"/>
                  </a:lnTo>
                  <a:lnTo>
                    <a:pt x="1285303" y="10744"/>
                  </a:lnTo>
                  <a:lnTo>
                    <a:pt x="1233017" y="4826"/>
                  </a:lnTo>
                  <a:lnTo>
                    <a:pt x="1179957" y="1219"/>
                  </a:lnTo>
                  <a:lnTo>
                    <a:pt x="1126236" y="0"/>
                  </a:lnTo>
                  <a:lnTo>
                    <a:pt x="996492" y="0"/>
                  </a:lnTo>
                  <a:lnTo>
                    <a:pt x="996492" y="1460"/>
                  </a:lnTo>
                  <a:lnTo>
                    <a:pt x="990600" y="1168"/>
                  </a:lnTo>
                  <a:lnTo>
                    <a:pt x="993013" y="1219"/>
                  </a:lnTo>
                  <a:lnTo>
                    <a:pt x="996492" y="1460"/>
                  </a:lnTo>
                  <a:lnTo>
                    <a:pt x="996492" y="0"/>
                  </a:lnTo>
                  <a:lnTo>
                    <a:pt x="939292" y="0"/>
                  </a:lnTo>
                  <a:lnTo>
                    <a:pt x="885977" y="1193"/>
                  </a:lnTo>
                  <a:lnTo>
                    <a:pt x="833462" y="4699"/>
                  </a:lnTo>
                  <a:lnTo>
                    <a:pt x="781786" y="10464"/>
                  </a:lnTo>
                  <a:lnTo>
                    <a:pt x="731062" y="18427"/>
                  </a:lnTo>
                  <a:lnTo>
                    <a:pt x="681355" y="28536"/>
                  </a:lnTo>
                  <a:lnTo>
                    <a:pt x="632752" y="40716"/>
                  </a:lnTo>
                  <a:lnTo>
                    <a:pt x="585317" y="54889"/>
                  </a:lnTo>
                  <a:lnTo>
                    <a:pt x="539140" y="71018"/>
                  </a:lnTo>
                  <a:lnTo>
                    <a:pt x="494296" y="89039"/>
                  </a:lnTo>
                  <a:lnTo>
                    <a:pt x="450875" y="108864"/>
                  </a:lnTo>
                  <a:lnTo>
                    <a:pt x="408940" y="130454"/>
                  </a:lnTo>
                  <a:lnTo>
                    <a:pt x="368579" y="153733"/>
                  </a:lnTo>
                  <a:lnTo>
                    <a:pt x="329882" y="178650"/>
                  </a:lnTo>
                  <a:lnTo>
                    <a:pt x="292900" y="205130"/>
                  </a:lnTo>
                  <a:lnTo>
                    <a:pt x="257746" y="233108"/>
                  </a:lnTo>
                  <a:lnTo>
                    <a:pt x="224472" y="262534"/>
                  </a:lnTo>
                  <a:lnTo>
                    <a:pt x="193167" y="293344"/>
                  </a:lnTo>
                  <a:lnTo>
                    <a:pt x="163906" y="325462"/>
                  </a:lnTo>
                  <a:lnTo>
                    <a:pt x="136779" y="358838"/>
                  </a:lnTo>
                  <a:lnTo>
                    <a:pt x="111861" y="393395"/>
                  </a:lnTo>
                  <a:lnTo>
                    <a:pt x="89230" y="429082"/>
                  </a:lnTo>
                  <a:lnTo>
                    <a:pt x="68961" y="465823"/>
                  </a:lnTo>
                  <a:lnTo>
                    <a:pt x="51142" y="503580"/>
                  </a:lnTo>
                  <a:lnTo>
                    <a:pt x="35839" y="542264"/>
                  </a:lnTo>
                  <a:lnTo>
                    <a:pt x="23152" y="581825"/>
                  </a:lnTo>
                  <a:lnTo>
                    <a:pt x="13131" y="622185"/>
                  </a:lnTo>
                  <a:lnTo>
                    <a:pt x="5892" y="663308"/>
                  </a:lnTo>
                  <a:lnTo>
                    <a:pt x="1485" y="705104"/>
                  </a:lnTo>
                  <a:lnTo>
                    <a:pt x="0" y="747522"/>
                  </a:lnTo>
                  <a:lnTo>
                    <a:pt x="186944" y="747522"/>
                  </a:lnTo>
                  <a:lnTo>
                    <a:pt x="188429" y="705129"/>
                  </a:lnTo>
                  <a:lnTo>
                    <a:pt x="192849" y="663308"/>
                  </a:lnTo>
                  <a:lnTo>
                    <a:pt x="200139" y="622134"/>
                  </a:lnTo>
                  <a:lnTo>
                    <a:pt x="210197" y="581672"/>
                  </a:lnTo>
                  <a:lnTo>
                    <a:pt x="222961" y="541997"/>
                  </a:lnTo>
                  <a:lnTo>
                    <a:pt x="238353" y="503174"/>
                  </a:lnTo>
                  <a:lnTo>
                    <a:pt x="256286" y="465277"/>
                  </a:lnTo>
                  <a:lnTo>
                    <a:pt x="276707" y="428358"/>
                  </a:lnTo>
                  <a:lnTo>
                    <a:pt x="299516" y="392493"/>
                  </a:lnTo>
                  <a:lnTo>
                    <a:pt x="324650" y="357746"/>
                  </a:lnTo>
                  <a:lnTo>
                    <a:pt x="352018" y="324180"/>
                  </a:lnTo>
                  <a:lnTo>
                    <a:pt x="381571" y="291884"/>
                  </a:lnTo>
                  <a:lnTo>
                    <a:pt x="413194" y="260896"/>
                  </a:lnTo>
                  <a:lnTo>
                    <a:pt x="446849" y="231305"/>
                  </a:lnTo>
                  <a:lnTo>
                    <a:pt x="482434" y="203174"/>
                  </a:lnTo>
                  <a:lnTo>
                    <a:pt x="519887" y="176568"/>
                  </a:lnTo>
                  <a:lnTo>
                    <a:pt x="559117" y="151549"/>
                  </a:lnTo>
                  <a:lnTo>
                    <a:pt x="600049" y="128181"/>
                  </a:lnTo>
                  <a:lnTo>
                    <a:pt x="642632" y="106553"/>
                  </a:lnTo>
                  <a:lnTo>
                    <a:pt x="686752" y="86702"/>
                  </a:lnTo>
                  <a:lnTo>
                    <a:pt x="732358" y="68732"/>
                  </a:lnTo>
                  <a:lnTo>
                    <a:pt x="779360" y="52679"/>
                  </a:lnTo>
                  <a:lnTo>
                    <a:pt x="827697" y="38620"/>
                  </a:lnTo>
                  <a:lnTo>
                    <a:pt x="877277" y="26619"/>
                  </a:lnTo>
                  <a:lnTo>
                    <a:pt x="928039" y="16764"/>
                  </a:lnTo>
                  <a:lnTo>
                    <a:pt x="979893" y="9093"/>
                  </a:lnTo>
                  <a:lnTo>
                    <a:pt x="1031354" y="3835"/>
                  </a:lnTo>
                  <a:lnTo>
                    <a:pt x="1046073" y="4826"/>
                  </a:lnTo>
                  <a:lnTo>
                    <a:pt x="1098359" y="10756"/>
                  </a:lnTo>
                  <a:lnTo>
                    <a:pt x="1149781" y="18961"/>
                  </a:lnTo>
                  <a:lnTo>
                    <a:pt x="1200251" y="29375"/>
                  </a:lnTo>
                  <a:lnTo>
                    <a:pt x="1249667" y="41935"/>
                  </a:lnTo>
                  <a:lnTo>
                    <a:pt x="1297927" y="56591"/>
                  </a:lnTo>
                  <a:lnTo>
                    <a:pt x="1344955" y="73291"/>
                  </a:lnTo>
                  <a:lnTo>
                    <a:pt x="1390637" y="91960"/>
                  </a:lnTo>
                  <a:lnTo>
                    <a:pt x="1434896" y="112547"/>
                  </a:lnTo>
                  <a:lnTo>
                    <a:pt x="1477632" y="134988"/>
                  </a:lnTo>
                  <a:lnTo>
                    <a:pt x="1518742" y="159232"/>
                  </a:lnTo>
                  <a:lnTo>
                    <a:pt x="1558137" y="185216"/>
                  </a:lnTo>
                  <a:lnTo>
                    <a:pt x="1595729" y="212877"/>
                  </a:lnTo>
                  <a:lnTo>
                    <a:pt x="1631416" y="242163"/>
                  </a:lnTo>
                  <a:lnTo>
                    <a:pt x="1665109" y="273011"/>
                  </a:lnTo>
                  <a:lnTo>
                    <a:pt x="1696707" y="305358"/>
                  </a:lnTo>
                  <a:lnTo>
                    <a:pt x="1726120" y="339153"/>
                  </a:lnTo>
                  <a:lnTo>
                    <a:pt x="1753247" y="374332"/>
                  </a:lnTo>
                  <a:lnTo>
                    <a:pt x="1778000" y="410845"/>
                  </a:lnTo>
                  <a:lnTo>
                    <a:pt x="1800288" y="448627"/>
                  </a:lnTo>
                  <a:lnTo>
                    <a:pt x="1820024" y="487603"/>
                  </a:lnTo>
                  <a:lnTo>
                    <a:pt x="1837080" y="527735"/>
                  </a:lnTo>
                  <a:lnTo>
                    <a:pt x="1851406" y="568960"/>
                  </a:lnTo>
                  <a:lnTo>
                    <a:pt x="1728470" y="568960"/>
                  </a:lnTo>
                  <a:lnTo>
                    <a:pt x="1972056" y="747522"/>
                  </a:lnTo>
                  <a:lnTo>
                    <a:pt x="2161286" y="568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3373" y="2686463"/>
            <a:ext cx="6019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344158" y="3496256"/>
            <a:ext cx="16764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  <a:endParaRPr sz="32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67071" y="2078101"/>
            <a:ext cx="2201545" cy="1314450"/>
            <a:chOff x="5267071" y="2078101"/>
            <a:chExt cx="2201545" cy="1314450"/>
          </a:xfrm>
        </p:grpSpPr>
        <p:sp>
          <p:nvSpPr>
            <p:cNvPr id="22" name="object 22"/>
            <p:cNvSpPr/>
            <p:nvPr/>
          </p:nvSpPr>
          <p:spPr>
            <a:xfrm>
              <a:off x="5283327" y="2098166"/>
              <a:ext cx="2159635" cy="1287145"/>
            </a:xfrm>
            <a:custGeom>
              <a:avLst/>
              <a:gdLst/>
              <a:ahLst/>
              <a:cxnLst/>
              <a:rect l="l" t="t" r="r" b="b"/>
              <a:pathLst>
                <a:path w="2159634" h="1287145">
                  <a:moveTo>
                    <a:pt x="2159508" y="0"/>
                  </a:moveTo>
                  <a:lnTo>
                    <a:pt x="1432560" y="361950"/>
                  </a:lnTo>
                  <a:lnTo>
                    <a:pt x="1432560" y="351282"/>
                  </a:lnTo>
                  <a:lnTo>
                    <a:pt x="0" y="351282"/>
                  </a:lnTo>
                  <a:lnTo>
                    <a:pt x="0" y="1274826"/>
                  </a:lnTo>
                  <a:lnTo>
                    <a:pt x="1432560" y="1274826"/>
                  </a:lnTo>
                  <a:lnTo>
                    <a:pt x="1432560" y="1287018"/>
                  </a:lnTo>
                  <a:lnTo>
                    <a:pt x="2159508" y="925068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7E7E7E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283327" y="2449449"/>
              <a:ext cx="1432560" cy="923925"/>
            </a:xfrm>
            <a:custGeom>
              <a:avLst/>
              <a:gdLst/>
              <a:ahLst/>
              <a:cxnLst/>
              <a:rect l="l" t="t" r="r" b="b"/>
              <a:pathLst>
                <a:path w="1432559" h="923925">
                  <a:moveTo>
                    <a:pt x="0" y="923543"/>
                  </a:moveTo>
                  <a:lnTo>
                    <a:pt x="1432559" y="923543"/>
                  </a:lnTo>
                  <a:lnTo>
                    <a:pt x="1432559" y="0"/>
                  </a:lnTo>
                  <a:lnTo>
                    <a:pt x="0" y="0"/>
                  </a:lnTo>
                  <a:lnTo>
                    <a:pt x="0" y="92354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273421" y="2084451"/>
              <a:ext cx="2188845" cy="365125"/>
            </a:xfrm>
            <a:custGeom>
              <a:avLst/>
              <a:gdLst/>
              <a:ahLst/>
              <a:cxnLst/>
              <a:rect l="l" t="t" r="r" b="b"/>
              <a:pathLst>
                <a:path w="2188845" h="365125">
                  <a:moveTo>
                    <a:pt x="2188463" y="0"/>
                  </a:moveTo>
                  <a:lnTo>
                    <a:pt x="744474" y="0"/>
                  </a:lnTo>
                  <a:lnTo>
                    <a:pt x="0" y="364998"/>
                  </a:lnTo>
                  <a:lnTo>
                    <a:pt x="1443989" y="364998"/>
                  </a:lnTo>
                  <a:lnTo>
                    <a:pt x="2188463" y="0"/>
                  </a:lnTo>
                  <a:close/>
                </a:path>
              </a:pathLst>
            </a:custGeom>
            <a:solidFill>
              <a:srgbClr val="7E7E7E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273421" y="2084451"/>
              <a:ext cx="2188845" cy="365125"/>
            </a:xfrm>
            <a:custGeom>
              <a:avLst/>
              <a:gdLst/>
              <a:ahLst/>
              <a:cxnLst/>
              <a:rect l="l" t="t" r="r" b="b"/>
              <a:pathLst>
                <a:path w="2188845" h="365125">
                  <a:moveTo>
                    <a:pt x="0" y="364998"/>
                  </a:moveTo>
                  <a:lnTo>
                    <a:pt x="744474" y="0"/>
                  </a:lnTo>
                  <a:lnTo>
                    <a:pt x="2188463" y="0"/>
                  </a:lnTo>
                  <a:lnTo>
                    <a:pt x="1443989" y="364998"/>
                  </a:lnTo>
                  <a:lnTo>
                    <a:pt x="0" y="36499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273421" y="3020949"/>
              <a:ext cx="2188845" cy="365125"/>
            </a:xfrm>
            <a:custGeom>
              <a:avLst/>
              <a:gdLst/>
              <a:ahLst/>
              <a:cxnLst/>
              <a:rect l="l" t="t" r="r" b="b"/>
              <a:pathLst>
                <a:path w="2188845" h="365125">
                  <a:moveTo>
                    <a:pt x="2188463" y="0"/>
                  </a:moveTo>
                  <a:lnTo>
                    <a:pt x="744474" y="0"/>
                  </a:lnTo>
                  <a:lnTo>
                    <a:pt x="0" y="364998"/>
                  </a:lnTo>
                  <a:lnTo>
                    <a:pt x="1443989" y="364998"/>
                  </a:lnTo>
                  <a:lnTo>
                    <a:pt x="2188463" y="0"/>
                  </a:lnTo>
                  <a:close/>
                </a:path>
              </a:pathLst>
            </a:custGeom>
            <a:solidFill>
              <a:srgbClr val="7E7E7E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273421" y="2084451"/>
              <a:ext cx="2188845" cy="1301750"/>
            </a:xfrm>
            <a:custGeom>
              <a:avLst/>
              <a:gdLst/>
              <a:ahLst/>
              <a:cxnLst/>
              <a:rect l="l" t="t" r="r" b="b"/>
              <a:pathLst>
                <a:path w="2188845" h="1301750">
                  <a:moveTo>
                    <a:pt x="0" y="1301496"/>
                  </a:moveTo>
                  <a:lnTo>
                    <a:pt x="744474" y="936498"/>
                  </a:lnTo>
                  <a:lnTo>
                    <a:pt x="2188463" y="936498"/>
                  </a:lnTo>
                  <a:lnTo>
                    <a:pt x="1443989" y="1301496"/>
                  </a:lnTo>
                  <a:lnTo>
                    <a:pt x="0" y="1301496"/>
                  </a:lnTo>
                  <a:close/>
                </a:path>
                <a:path w="2188845" h="1301750">
                  <a:moveTo>
                    <a:pt x="750569" y="0"/>
                  </a:moveTo>
                  <a:lnTo>
                    <a:pt x="750569" y="504444"/>
                  </a:lnTo>
                </a:path>
                <a:path w="2188845" h="1301750">
                  <a:moveTo>
                    <a:pt x="1442465" y="936498"/>
                  </a:moveTo>
                  <a:lnTo>
                    <a:pt x="2133980" y="93649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814441" y="2588895"/>
              <a:ext cx="744855" cy="474345"/>
            </a:xfrm>
            <a:custGeom>
              <a:avLst/>
              <a:gdLst/>
              <a:ahLst/>
              <a:cxnLst/>
              <a:rect l="l" t="t" r="r" b="b"/>
              <a:pathLst>
                <a:path w="744854" h="474344">
                  <a:moveTo>
                    <a:pt x="744473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744473" y="473963"/>
                  </a:lnTo>
                  <a:lnTo>
                    <a:pt x="744473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814441" y="2588895"/>
              <a:ext cx="744855" cy="474345"/>
            </a:xfrm>
            <a:custGeom>
              <a:avLst/>
              <a:gdLst/>
              <a:ahLst/>
              <a:cxnLst/>
              <a:rect l="l" t="t" r="r" b="b"/>
              <a:pathLst>
                <a:path w="744854" h="474344">
                  <a:moveTo>
                    <a:pt x="0" y="473963"/>
                  </a:moveTo>
                  <a:lnTo>
                    <a:pt x="744473" y="473963"/>
                  </a:lnTo>
                  <a:lnTo>
                    <a:pt x="744473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819013" y="2401443"/>
              <a:ext cx="1123315" cy="187960"/>
            </a:xfrm>
            <a:custGeom>
              <a:avLst/>
              <a:gdLst/>
              <a:ahLst/>
              <a:cxnLst/>
              <a:rect l="l" t="t" r="r" b="b"/>
              <a:pathLst>
                <a:path w="1123315" h="187960">
                  <a:moveTo>
                    <a:pt x="1123188" y="0"/>
                  </a:moveTo>
                  <a:lnTo>
                    <a:pt x="382270" y="0"/>
                  </a:lnTo>
                  <a:lnTo>
                    <a:pt x="0" y="187452"/>
                  </a:lnTo>
                  <a:lnTo>
                    <a:pt x="740917" y="187452"/>
                  </a:lnTo>
                  <a:lnTo>
                    <a:pt x="112318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819013" y="2401443"/>
              <a:ext cx="1123315" cy="187960"/>
            </a:xfrm>
            <a:custGeom>
              <a:avLst/>
              <a:gdLst/>
              <a:ahLst/>
              <a:cxnLst/>
              <a:rect l="l" t="t" r="r" b="b"/>
              <a:pathLst>
                <a:path w="1123315" h="187960">
                  <a:moveTo>
                    <a:pt x="0" y="187452"/>
                  </a:moveTo>
                  <a:lnTo>
                    <a:pt x="382270" y="0"/>
                  </a:lnTo>
                  <a:lnTo>
                    <a:pt x="1123188" y="0"/>
                  </a:lnTo>
                  <a:lnTo>
                    <a:pt x="740917" y="187452"/>
                  </a:lnTo>
                  <a:lnTo>
                    <a:pt x="0" y="1874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819013" y="2882265"/>
              <a:ext cx="1123315" cy="186690"/>
            </a:xfrm>
            <a:custGeom>
              <a:avLst/>
              <a:gdLst/>
              <a:ahLst/>
              <a:cxnLst/>
              <a:rect l="l" t="t" r="r" b="b"/>
              <a:pathLst>
                <a:path w="1123315" h="186689">
                  <a:moveTo>
                    <a:pt x="1123188" y="0"/>
                  </a:moveTo>
                  <a:lnTo>
                    <a:pt x="380746" y="0"/>
                  </a:lnTo>
                  <a:lnTo>
                    <a:pt x="0" y="186689"/>
                  </a:lnTo>
                  <a:lnTo>
                    <a:pt x="742441" y="186689"/>
                  </a:lnTo>
                  <a:lnTo>
                    <a:pt x="112318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819013" y="2882265"/>
              <a:ext cx="1123315" cy="186690"/>
            </a:xfrm>
            <a:custGeom>
              <a:avLst/>
              <a:gdLst/>
              <a:ahLst/>
              <a:cxnLst/>
              <a:rect l="l" t="t" r="r" b="b"/>
              <a:pathLst>
                <a:path w="1123315" h="186689">
                  <a:moveTo>
                    <a:pt x="0" y="186689"/>
                  </a:moveTo>
                  <a:lnTo>
                    <a:pt x="380746" y="0"/>
                  </a:lnTo>
                  <a:lnTo>
                    <a:pt x="1123188" y="0"/>
                  </a:lnTo>
                  <a:lnTo>
                    <a:pt x="742441" y="186689"/>
                  </a:lnTo>
                  <a:lnTo>
                    <a:pt x="0" y="1866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558915" y="2400681"/>
              <a:ext cx="387985" cy="668655"/>
            </a:xfrm>
            <a:custGeom>
              <a:avLst/>
              <a:gdLst/>
              <a:ahLst/>
              <a:cxnLst/>
              <a:rect l="l" t="t" r="r" b="b"/>
              <a:pathLst>
                <a:path w="387984" h="668655">
                  <a:moveTo>
                    <a:pt x="387857" y="0"/>
                  </a:moveTo>
                  <a:lnTo>
                    <a:pt x="0" y="193167"/>
                  </a:lnTo>
                  <a:lnTo>
                    <a:pt x="0" y="668274"/>
                  </a:lnTo>
                  <a:lnTo>
                    <a:pt x="387857" y="475107"/>
                  </a:lnTo>
                  <a:lnTo>
                    <a:pt x="387857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204585" y="2400681"/>
              <a:ext cx="742315" cy="668655"/>
            </a:xfrm>
            <a:custGeom>
              <a:avLst/>
              <a:gdLst/>
              <a:ahLst/>
              <a:cxnLst/>
              <a:rect l="l" t="t" r="r" b="b"/>
              <a:pathLst>
                <a:path w="742315" h="668655">
                  <a:moveTo>
                    <a:pt x="354330" y="668274"/>
                  </a:moveTo>
                  <a:lnTo>
                    <a:pt x="742188" y="475107"/>
                  </a:lnTo>
                  <a:lnTo>
                    <a:pt x="742188" y="0"/>
                  </a:lnTo>
                  <a:lnTo>
                    <a:pt x="354330" y="193167"/>
                  </a:lnTo>
                  <a:lnTo>
                    <a:pt x="354330" y="668274"/>
                  </a:lnTo>
                  <a:close/>
                </a:path>
                <a:path w="742315" h="668655">
                  <a:moveTo>
                    <a:pt x="0" y="762"/>
                  </a:moveTo>
                  <a:lnTo>
                    <a:pt x="0" y="481203"/>
                  </a:lnTo>
                </a:path>
                <a:path w="742315" h="668655">
                  <a:moveTo>
                    <a:pt x="354330" y="481584"/>
                  </a:moveTo>
                  <a:lnTo>
                    <a:pt x="709167" y="48158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152451" y="2561846"/>
            <a:ext cx="6019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111</a:t>
            </a:r>
          </a:p>
        </p:txBody>
      </p:sp>
      <p:sp>
        <p:nvSpPr>
          <p:cNvPr id="37" name="object 37"/>
          <p:cNvSpPr/>
          <p:nvPr/>
        </p:nvSpPr>
        <p:spPr>
          <a:xfrm>
            <a:off x="4342638" y="2674620"/>
            <a:ext cx="830580" cy="114300"/>
          </a:xfrm>
          <a:custGeom>
            <a:avLst/>
            <a:gdLst/>
            <a:ahLst/>
            <a:cxnLst/>
            <a:rect l="l" t="t" r="r" b="b"/>
            <a:pathLst>
              <a:path w="830579" h="114300">
                <a:moveTo>
                  <a:pt x="716152" y="0"/>
                </a:moveTo>
                <a:lnTo>
                  <a:pt x="716152" y="114300"/>
                </a:lnTo>
                <a:lnTo>
                  <a:pt x="792352" y="76200"/>
                </a:lnTo>
                <a:lnTo>
                  <a:pt x="735202" y="76200"/>
                </a:lnTo>
                <a:lnTo>
                  <a:pt x="735202" y="38100"/>
                </a:lnTo>
                <a:lnTo>
                  <a:pt x="792352" y="38100"/>
                </a:lnTo>
                <a:lnTo>
                  <a:pt x="716152" y="0"/>
                </a:lnTo>
                <a:close/>
              </a:path>
              <a:path w="830579" h="114300">
                <a:moveTo>
                  <a:pt x="71615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16152" y="76200"/>
                </a:lnTo>
                <a:lnTo>
                  <a:pt x="716152" y="38100"/>
                </a:lnTo>
                <a:close/>
              </a:path>
              <a:path w="830579" h="114300">
                <a:moveTo>
                  <a:pt x="792352" y="38100"/>
                </a:moveTo>
                <a:lnTo>
                  <a:pt x="735202" y="38100"/>
                </a:lnTo>
                <a:lnTo>
                  <a:pt x="735202" y="76200"/>
                </a:lnTo>
                <a:lnTo>
                  <a:pt x="792352" y="76200"/>
                </a:lnTo>
                <a:lnTo>
                  <a:pt x="830452" y="57150"/>
                </a:lnTo>
                <a:lnTo>
                  <a:pt x="79235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2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839200" y="3114675"/>
            <a:ext cx="1705610" cy="923925"/>
          </a:xfrm>
          <a:custGeom>
            <a:avLst/>
            <a:gdLst/>
            <a:ahLst/>
            <a:cxnLst/>
            <a:rect l="l" t="t" r="r" b="b"/>
            <a:pathLst>
              <a:path w="1705609" h="923925">
                <a:moveTo>
                  <a:pt x="1705355" y="0"/>
                </a:moveTo>
                <a:lnTo>
                  <a:pt x="0" y="0"/>
                </a:lnTo>
                <a:lnTo>
                  <a:pt x="0" y="923544"/>
                </a:lnTo>
                <a:lnTo>
                  <a:pt x="1705355" y="923544"/>
                </a:lnTo>
                <a:lnTo>
                  <a:pt x="1705355" y="0"/>
                </a:lnTo>
                <a:close/>
              </a:path>
            </a:pathLst>
          </a:custGeom>
          <a:solidFill>
            <a:srgbClr val="FF0000">
              <a:alpha val="16862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44673" y="3151819"/>
            <a:ext cx="1515745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marR="5080" indent="-161925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Assignment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73990" marR="5080" indent="-161925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Operator</a:t>
            </a:r>
          </a:p>
        </p:txBody>
      </p:sp>
      <p:sp>
        <p:nvSpPr>
          <p:cNvPr id="46" name="object 46"/>
          <p:cNvSpPr/>
          <p:nvPr/>
        </p:nvSpPr>
        <p:spPr>
          <a:xfrm>
            <a:off x="8554973" y="1894332"/>
            <a:ext cx="392430" cy="543560"/>
          </a:xfrm>
          <a:custGeom>
            <a:avLst/>
            <a:gdLst/>
            <a:ahLst/>
            <a:cxnLst/>
            <a:rect l="l" t="t" r="r" b="b"/>
            <a:pathLst>
              <a:path w="392429" h="543560">
                <a:moveTo>
                  <a:pt x="0" y="0"/>
                </a:moveTo>
                <a:lnTo>
                  <a:pt x="0" y="543305"/>
                </a:lnTo>
                <a:lnTo>
                  <a:pt x="391922" y="54330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71454" y="1894332"/>
            <a:ext cx="337185" cy="543560"/>
          </a:xfrm>
          <a:custGeom>
            <a:avLst/>
            <a:gdLst/>
            <a:ahLst/>
            <a:cxnLst/>
            <a:rect l="l" t="t" r="r" b="b"/>
            <a:pathLst>
              <a:path w="337184" h="543560">
                <a:moveTo>
                  <a:pt x="0" y="543305"/>
                </a:moveTo>
                <a:lnTo>
                  <a:pt x="336676" y="543305"/>
                </a:lnTo>
                <a:lnTo>
                  <a:pt x="33667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702546" y="2729865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327151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9966" y="4895435"/>
            <a:ext cx="34505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= 2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6505193" y="5858202"/>
            <a:ext cx="16764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</p:txBody>
      </p:sp>
      <p:grpSp>
        <p:nvGrpSpPr>
          <p:cNvPr id="51" name="object 51"/>
          <p:cNvGrpSpPr/>
          <p:nvPr/>
        </p:nvGrpSpPr>
        <p:grpSpPr>
          <a:xfrm>
            <a:off x="5427853" y="4439539"/>
            <a:ext cx="2201545" cy="1314450"/>
            <a:chOff x="5427853" y="4439539"/>
            <a:chExt cx="2201545" cy="1314450"/>
          </a:xfrm>
        </p:grpSpPr>
        <p:sp>
          <p:nvSpPr>
            <p:cNvPr id="52" name="object 52"/>
            <p:cNvSpPr/>
            <p:nvPr/>
          </p:nvSpPr>
          <p:spPr>
            <a:xfrm>
              <a:off x="5444109" y="4460366"/>
              <a:ext cx="2159635" cy="1287145"/>
            </a:xfrm>
            <a:custGeom>
              <a:avLst/>
              <a:gdLst/>
              <a:ahLst/>
              <a:cxnLst/>
              <a:rect l="l" t="t" r="r" b="b"/>
              <a:pathLst>
                <a:path w="2159634" h="1287145">
                  <a:moveTo>
                    <a:pt x="2159508" y="0"/>
                  </a:moveTo>
                  <a:lnTo>
                    <a:pt x="1432560" y="361950"/>
                  </a:lnTo>
                  <a:lnTo>
                    <a:pt x="1432560" y="351282"/>
                  </a:lnTo>
                  <a:lnTo>
                    <a:pt x="0" y="351282"/>
                  </a:lnTo>
                  <a:lnTo>
                    <a:pt x="0" y="1274064"/>
                  </a:lnTo>
                  <a:lnTo>
                    <a:pt x="1432560" y="1274064"/>
                  </a:lnTo>
                  <a:lnTo>
                    <a:pt x="1432560" y="1287018"/>
                  </a:lnTo>
                  <a:lnTo>
                    <a:pt x="2159508" y="925068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7E7E7E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5444109" y="4811649"/>
              <a:ext cx="1432560" cy="923290"/>
            </a:xfrm>
            <a:custGeom>
              <a:avLst/>
              <a:gdLst/>
              <a:ahLst/>
              <a:cxnLst/>
              <a:rect l="l" t="t" r="r" b="b"/>
              <a:pathLst>
                <a:path w="1432559" h="923289">
                  <a:moveTo>
                    <a:pt x="0" y="922782"/>
                  </a:moveTo>
                  <a:lnTo>
                    <a:pt x="1432560" y="922782"/>
                  </a:lnTo>
                  <a:lnTo>
                    <a:pt x="1432560" y="0"/>
                  </a:lnTo>
                  <a:lnTo>
                    <a:pt x="0" y="0"/>
                  </a:lnTo>
                  <a:lnTo>
                    <a:pt x="0" y="92278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5434203" y="4445889"/>
              <a:ext cx="2188845" cy="365125"/>
            </a:xfrm>
            <a:custGeom>
              <a:avLst/>
              <a:gdLst/>
              <a:ahLst/>
              <a:cxnLst/>
              <a:rect l="l" t="t" r="r" b="b"/>
              <a:pathLst>
                <a:path w="2188845" h="365125">
                  <a:moveTo>
                    <a:pt x="2188464" y="0"/>
                  </a:moveTo>
                  <a:lnTo>
                    <a:pt x="744474" y="0"/>
                  </a:lnTo>
                  <a:lnTo>
                    <a:pt x="0" y="364998"/>
                  </a:lnTo>
                  <a:lnTo>
                    <a:pt x="1443990" y="364998"/>
                  </a:lnTo>
                  <a:lnTo>
                    <a:pt x="2188464" y="0"/>
                  </a:lnTo>
                  <a:close/>
                </a:path>
              </a:pathLst>
            </a:custGeom>
            <a:solidFill>
              <a:srgbClr val="7E7E7E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5434203" y="4445889"/>
              <a:ext cx="2188845" cy="365125"/>
            </a:xfrm>
            <a:custGeom>
              <a:avLst/>
              <a:gdLst/>
              <a:ahLst/>
              <a:cxnLst/>
              <a:rect l="l" t="t" r="r" b="b"/>
              <a:pathLst>
                <a:path w="2188845" h="365125">
                  <a:moveTo>
                    <a:pt x="0" y="364998"/>
                  </a:moveTo>
                  <a:lnTo>
                    <a:pt x="744474" y="0"/>
                  </a:lnTo>
                  <a:lnTo>
                    <a:pt x="2188464" y="0"/>
                  </a:lnTo>
                  <a:lnTo>
                    <a:pt x="1443990" y="364998"/>
                  </a:lnTo>
                  <a:lnTo>
                    <a:pt x="0" y="36499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5434203" y="5382387"/>
              <a:ext cx="2188845" cy="365125"/>
            </a:xfrm>
            <a:custGeom>
              <a:avLst/>
              <a:gdLst/>
              <a:ahLst/>
              <a:cxnLst/>
              <a:rect l="l" t="t" r="r" b="b"/>
              <a:pathLst>
                <a:path w="2188845" h="365125">
                  <a:moveTo>
                    <a:pt x="2188464" y="0"/>
                  </a:moveTo>
                  <a:lnTo>
                    <a:pt x="744474" y="0"/>
                  </a:lnTo>
                  <a:lnTo>
                    <a:pt x="0" y="364997"/>
                  </a:lnTo>
                  <a:lnTo>
                    <a:pt x="1443990" y="364997"/>
                  </a:lnTo>
                  <a:lnTo>
                    <a:pt x="2188464" y="0"/>
                  </a:lnTo>
                  <a:close/>
                </a:path>
              </a:pathLst>
            </a:custGeom>
            <a:solidFill>
              <a:srgbClr val="7E7E7E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5434203" y="4445889"/>
              <a:ext cx="2188845" cy="1301750"/>
            </a:xfrm>
            <a:custGeom>
              <a:avLst/>
              <a:gdLst/>
              <a:ahLst/>
              <a:cxnLst/>
              <a:rect l="l" t="t" r="r" b="b"/>
              <a:pathLst>
                <a:path w="2188845" h="1301750">
                  <a:moveTo>
                    <a:pt x="0" y="1301496"/>
                  </a:moveTo>
                  <a:lnTo>
                    <a:pt x="744474" y="936498"/>
                  </a:lnTo>
                  <a:lnTo>
                    <a:pt x="2188464" y="936498"/>
                  </a:lnTo>
                  <a:lnTo>
                    <a:pt x="1443990" y="1301496"/>
                  </a:lnTo>
                  <a:lnTo>
                    <a:pt x="0" y="1301496"/>
                  </a:lnTo>
                  <a:close/>
                </a:path>
                <a:path w="2188845" h="1301750">
                  <a:moveTo>
                    <a:pt x="750570" y="0"/>
                  </a:moveTo>
                  <a:lnTo>
                    <a:pt x="750570" y="504444"/>
                  </a:lnTo>
                </a:path>
                <a:path w="2188845" h="1301750">
                  <a:moveTo>
                    <a:pt x="1442466" y="936498"/>
                  </a:moveTo>
                  <a:lnTo>
                    <a:pt x="2133980" y="93649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5975223" y="4950333"/>
              <a:ext cx="745490" cy="474345"/>
            </a:xfrm>
            <a:custGeom>
              <a:avLst/>
              <a:gdLst/>
              <a:ahLst/>
              <a:cxnLst/>
              <a:rect l="l" t="t" r="r" b="b"/>
              <a:pathLst>
                <a:path w="745490" h="474345">
                  <a:moveTo>
                    <a:pt x="745235" y="0"/>
                  </a:moveTo>
                  <a:lnTo>
                    <a:pt x="0" y="0"/>
                  </a:lnTo>
                  <a:lnTo>
                    <a:pt x="0" y="473964"/>
                  </a:lnTo>
                  <a:lnTo>
                    <a:pt x="745235" y="473964"/>
                  </a:lnTo>
                  <a:lnTo>
                    <a:pt x="74523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5975223" y="4950333"/>
              <a:ext cx="745490" cy="474345"/>
            </a:xfrm>
            <a:custGeom>
              <a:avLst/>
              <a:gdLst/>
              <a:ahLst/>
              <a:cxnLst/>
              <a:rect l="l" t="t" r="r" b="b"/>
              <a:pathLst>
                <a:path w="745490" h="474345">
                  <a:moveTo>
                    <a:pt x="0" y="473964"/>
                  </a:moveTo>
                  <a:lnTo>
                    <a:pt x="745235" y="473964"/>
                  </a:lnTo>
                  <a:lnTo>
                    <a:pt x="745235" y="0"/>
                  </a:lnTo>
                  <a:lnTo>
                    <a:pt x="0" y="0"/>
                  </a:lnTo>
                  <a:lnTo>
                    <a:pt x="0" y="4739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5980557" y="4762881"/>
              <a:ext cx="1122680" cy="187960"/>
            </a:xfrm>
            <a:custGeom>
              <a:avLst/>
              <a:gdLst/>
              <a:ahLst/>
              <a:cxnLst/>
              <a:rect l="l" t="t" r="r" b="b"/>
              <a:pathLst>
                <a:path w="1122679" h="187960">
                  <a:moveTo>
                    <a:pt x="1122425" y="0"/>
                  </a:moveTo>
                  <a:lnTo>
                    <a:pt x="382269" y="0"/>
                  </a:lnTo>
                  <a:lnTo>
                    <a:pt x="0" y="187452"/>
                  </a:lnTo>
                  <a:lnTo>
                    <a:pt x="740156" y="187452"/>
                  </a:lnTo>
                  <a:lnTo>
                    <a:pt x="112242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5980557" y="4762881"/>
              <a:ext cx="1122680" cy="187960"/>
            </a:xfrm>
            <a:custGeom>
              <a:avLst/>
              <a:gdLst/>
              <a:ahLst/>
              <a:cxnLst/>
              <a:rect l="l" t="t" r="r" b="b"/>
              <a:pathLst>
                <a:path w="1122679" h="187960">
                  <a:moveTo>
                    <a:pt x="0" y="187452"/>
                  </a:moveTo>
                  <a:lnTo>
                    <a:pt x="382269" y="0"/>
                  </a:lnTo>
                  <a:lnTo>
                    <a:pt x="1122425" y="0"/>
                  </a:lnTo>
                  <a:lnTo>
                    <a:pt x="740156" y="187452"/>
                  </a:lnTo>
                  <a:lnTo>
                    <a:pt x="0" y="1874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5980557" y="5243703"/>
              <a:ext cx="1122680" cy="187960"/>
            </a:xfrm>
            <a:custGeom>
              <a:avLst/>
              <a:gdLst/>
              <a:ahLst/>
              <a:cxnLst/>
              <a:rect l="l" t="t" r="r" b="b"/>
              <a:pathLst>
                <a:path w="1122679" h="187960">
                  <a:moveTo>
                    <a:pt x="1122425" y="0"/>
                  </a:moveTo>
                  <a:lnTo>
                    <a:pt x="382269" y="0"/>
                  </a:lnTo>
                  <a:lnTo>
                    <a:pt x="0" y="187452"/>
                  </a:lnTo>
                  <a:lnTo>
                    <a:pt x="740156" y="187452"/>
                  </a:lnTo>
                  <a:lnTo>
                    <a:pt x="112242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5980557" y="5243703"/>
              <a:ext cx="1122680" cy="187960"/>
            </a:xfrm>
            <a:custGeom>
              <a:avLst/>
              <a:gdLst/>
              <a:ahLst/>
              <a:cxnLst/>
              <a:rect l="l" t="t" r="r" b="b"/>
              <a:pathLst>
                <a:path w="1122679" h="187960">
                  <a:moveTo>
                    <a:pt x="0" y="187452"/>
                  </a:moveTo>
                  <a:lnTo>
                    <a:pt x="382269" y="0"/>
                  </a:lnTo>
                  <a:lnTo>
                    <a:pt x="1122425" y="0"/>
                  </a:lnTo>
                  <a:lnTo>
                    <a:pt x="740156" y="187452"/>
                  </a:lnTo>
                  <a:lnTo>
                    <a:pt x="0" y="1874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6720459" y="4762881"/>
              <a:ext cx="387985" cy="668655"/>
            </a:xfrm>
            <a:custGeom>
              <a:avLst/>
              <a:gdLst/>
              <a:ahLst/>
              <a:cxnLst/>
              <a:rect l="l" t="t" r="r" b="b"/>
              <a:pathLst>
                <a:path w="387984" h="668654">
                  <a:moveTo>
                    <a:pt x="387858" y="0"/>
                  </a:moveTo>
                  <a:lnTo>
                    <a:pt x="0" y="193167"/>
                  </a:lnTo>
                  <a:lnTo>
                    <a:pt x="0" y="668274"/>
                  </a:lnTo>
                  <a:lnTo>
                    <a:pt x="387858" y="475107"/>
                  </a:lnTo>
                  <a:lnTo>
                    <a:pt x="38785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6365367" y="4762881"/>
              <a:ext cx="742950" cy="668655"/>
            </a:xfrm>
            <a:custGeom>
              <a:avLst/>
              <a:gdLst/>
              <a:ahLst/>
              <a:cxnLst/>
              <a:rect l="l" t="t" r="r" b="b"/>
              <a:pathLst>
                <a:path w="742950" h="668654">
                  <a:moveTo>
                    <a:pt x="355091" y="668274"/>
                  </a:moveTo>
                  <a:lnTo>
                    <a:pt x="742950" y="475107"/>
                  </a:lnTo>
                  <a:lnTo>
                    <a:pt x="742950" y="0"/>
                  </a:lnTo>
                  <a:lnTo>
                    <a:pt x="355091" y="193167"/>
                  </a:lnTo>
                  <a:lnTo>
                    <a:pt x="355091" y="668274"/>
                  </a:lnTo>
                  <a:close/>
                </a:path>
                <a:path w="742950" h="668654">
                  <a:moveTo>
                    <a:pt x="0" y="0"/>
                  </a:moveTo>
                  <a:lnTo>
                    <a:pt x="0" y="480441"/>
                  </a:lnTo>
                </a:path>
                <a:path w="742950" h="668654">
                  <a:moveTo>
                    <a:pt x="355091" y="480822"/>
                  </a:moveTo>
                  <a:lnTo>
                    <a:pt x="709930" y="48082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453761" y="4856861"/>
            <a:ext cx="143256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1140" algn="r">
              <a:lnSpc>
                <a:spcPts val="4290"/>
              </a:lnSpc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67" name="object 67"/>
          <p:cNvSpPr/>
          <p:nvPr/>
        </p:nvSpPr>
        <p:spPr>
          <a:xfrm>
            <a:off x="4296155" y="5172455"/>
            <a:ext cx="830580" cy="114300"/>
          </a:xfrm>
          <a:custGeom>
            <a:avLst/>
            <a:gdLst/>
            <a:ahLst/>
            <a:cxnLst/>
            <a:rect l="l" t="t" r="r" b="b"/>
            <a:pathLst>
              <a:path w="830579" h="114300">
                <a:moveTo>
                  <a:pt x="716153" y="0"/>
                </a:moveTo>
                <a:lnTo>
                  <a:pt x="716153" y="114300"/>
                </a:lnTo>
                <a:lnTo>
                  <a:pt x="792353" y="76200"/>
                </a:lnTo>
                <a:lnTo>
                  <a:pt x="735203" y="76200"/>
                </a:lnTo>
                <a:lnTo>
                  <a:pt x="735203" y="38100"/>
                </a:lnTo>
                <a:lnTo>
                  <a:pt x="792353" y="38100"/>
                </a:lnTo>
                <a:lnTo>
                  <a:pt x="716153" y="0"/>
                </a:lnTo>
                <a:close/>
              </a:path>
              <a:path w="830579" h="114300">
                <a:moveTo>
                  <a:pt x="71615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16153" y="76200"/>
                </a:lnTo>
                <a:lnTo>
                  <a:pt x="716153" y="38100"/>
                </a:lnTo>
                <a:close/>
              </a:path>
              <a:path w="830579" h="114300">
                <a:moveTo>
                  <a:pt x="792353" y="38100"/>
                </a:moveTo>
                <a:lnTo>
                  <a:pt x="735203" y="38100"/>
                </a:lnTo>
                <a:lnTo>
                  <a:pt x="735203" y="76200"/>
                </a:lnTo>
                <a:lnTo>
                  <a:pt x="792353" y="76200"/>
                </a:lnTo>
                <a:lnTo>
                  <a:pt x="830453" y="57150"/>
                </a:lnTo>
                <a:lnTo>
                  <a:pt x="79235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2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6298AE-9B8D-1FEB-E92F-EAE6222737EB}"/>
              </a:ext>
            </a:extLst>
          </p:cNvPr>
          <p:cNvSpPr txBox="1"/>
          <p:nvPr/>
        </p:nvSpPr>
        <p:spPr>
          <a:xfrm>
            <a:off x="331978" y="624217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715"/>
              </a:spcBef>
            </a:pP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Please visit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this link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more information.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55531B-CAC2-E816-CCC8-742D81568D08}"/>
              </a:ext>
            </a:extLst>
          </p:cNvPr>
          <p:cNvSpPr txBox="1"/>
          <p:nvPr/>
        </p:nvSpPr>
        <p:spPr>
          <a:xfrm>
            <a:off x="7863308" y="1262666"/>
            <a:ext cx="1383329" cy="523220"/>
          </a:xfrm>
          <a:prstGeom prst="rect">
            <a:avLst/>
          </a:prstGeom>
          <a:solidFill>
            <a:srgbClr val="DAE2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Variable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C1BE54-0D6E-0C1C-FE13-5C40180D98FF}"/>
              </a:ext>
            </a:extLst>
          </p:cNvPr>
          <p:cNvSpPr txBox="1"/>
          <p:nvPr/>
        </p:nvSpPr>
        <p:spPr>
          <a:xfrm>
            <a:off x="10677842" y="1262666"/>
            <a:ext cx="1061593" cy="523220"/>
          </a:xfrm>
          <a:prstGeom prst="rect">
            <a:avLst/>
          </a:prstGeom>
          <a:solidFill>
            <a:srgbClr val="E1EF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212552-0D42-8494-F4DF-7506E49ED383}"/>
              </a:ext>
            </a:extLst>
          </p:cNvPr>
          <p:cNvSpPr txBox="1"/>
          <p:nvPr/>
        </p:nvSpPr>
        <p:spPr>
          <a:xfrm>
            <a:off x="9062812" y="2100915"/>
            <a:ext cx="380238" cy="523220"/>
          </a:xfrm>
          <a:prstGeom prst="rect">
            <a:avLst/>
          </a:prstGeom>
          <a:solidFill>
            <a:srgbClr val="DAE2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139EE2-9A57-CAEA-64B4-F8C19A23369D}"/>
              </a:ext>
            </a:extLst>
          </p:cNvPr>
          <p:cNvSpPr txBox="1"/>
          <p:nvPr/>
        </p:nvSpPr>
        <p:spPr>
          <a:xfrm>
            <a:off x="9500963" y="2100915"/>
            <a:ext cx="380238" cy="523220"/>
          </a:xfrm>
          <a:prstGeom prst="rect">
            <a:avLst/>
          </a:prstGeom>
          <a:solidFill>
            <a:srgbClr val="FFD4D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=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EC73E2-5ACF-7855-91CD-CCAA25EDED21}"/>
              </a:ext>
            </a:extLst>
          </p:cNvPr>
          <p:cNvSpPr txBox="1"/>
          <p:nvPr/>
        </p:nvSpPr>
        <p:spPr>
          <a:xfrm>
            <a:off x="9935111" y="2100915"/>
            <a:ext cx="804419" cy="523220"/>
          </a:xfrm>
          <a:prstGeom prst="rect">
            <a:avLst/>
          </a:prstGeom>
          <a:solidFill>
            <a:srgbClr val="E1EF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111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848931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Operations with Assignment 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22148"/>
              </p:ext>
            </p:extLst>
          </p:nvPr>
        </p:nvGraphicFramePr>
        <p:xfrm>
          <a:off x="1864105" y="1637664"/>
          <a:ext cx="8461374" cy="4144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2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7620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Operation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1917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Operator</a:t>
                      </a:r>
                      <a:endParaRPr sz="2400" b="1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215900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Equivalent form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698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Addition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917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+=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+= 2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1526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= x + 2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825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Subtraction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917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-=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-= 2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1526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= x - 2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698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Multiplication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917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*=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*= 2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14629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= x * 2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635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Division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/=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/= 2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1336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= x / 2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698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Integer Division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917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//=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//= 2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1526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= x // 2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8255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Congruent Modulo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%=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%= 2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13995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= x % 2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6350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Exponentiation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91770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**=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**= 2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13995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= x ** 2</a:t>
                      </a: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9966" y="6214364"/>
            <a:ext cx="644423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Note that the operations in the table can operate to not only 2, but also all other numbers.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72824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LAB2: 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Expressions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(5 min.)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197" y="1420999"/>
            <a:ext cx="4245610" cy="1351652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 anchor="b">
            <a:spAutoFit/>
          </a:bodyPr>
          <a:lstStyle/>
          <a:p>
            <a:pPr marL="91440">
              <a:lnSpc>
                <a:spcPts val="3100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ค่า x 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มีค่าเท่าใดจากการค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นวณต่อไปนี้</a:t>
            </a:r>
            <a:endParaRPr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729739">
              <a:lnSpc>
                <a:spcPct val="100000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= -73</a:t>
            </a:r>
          </a:p>
          <a:p>
            <a:pPr marL="1696085">
              <a:lnSpc>
                <a:spcPct val="100000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+= 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39967" y="1420999"/>
            <a:ext cx="5530215" cy="1351652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 anchor="b">
            <a:spAutoFit/>
          </a:bodyPr>
          <a:lstStyle/>
          <a:p>
            <a:pPr marL="91440">
              <a:lnSpc>
                <a:spcPts val="3100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ค่า my_variable 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มีค่าเท่าใดจากการค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นวณต่อไปนี้</a:t>
            </a:r>
            <a:endParaRPr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712595">
              <a:lnSpc>
                <a:spcPct val="100000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my_variable = 157</a:t>
            </a:r>
          </a:p>
          <a:p>
            <a:pPr marL="1657985">
              <a:lnSpc>
                <a:spcPct val="100000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my_variable %= 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197" y="3787770"/>
            <a:ext cx="4245610" cy="1351652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 anchor="b">
            <a:spAutoFit/>
          </a:bodyPr>
          <a:lstStyle/>
          <a:p>
            <a:pPr marL="91440">
              <a:lnSpc>
                <a:spcPts val="3100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ค่า y 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จากการค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นวณต่อไปนี้มีค่าเท่าใด</a:t>
            </a:r>
            <a:endParaRPr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502410">
              <a:lnSpc>
                <a:spcPct val="100000"/>
              </a:lnSpc>
            </a:pP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502410">
              <a:lnSpc>
                <a:spcPct val="100000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= 28 / 1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966" y="6214364"/>
            <a:ext cx="644423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Hint: You may use the commands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print()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to show a value.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39967" y="3787770"/>
            <a:ext cx="5530215" cy="1351652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 anchor="b">
            <a:spAutoFit/>
          </a:bodyPr>
          <a:lstStyle/>
          <a:p>
            <a:pPr marL="91440">
              <a:lnSpc>
                <a:spcPts val="3100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ก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หนดให้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y = x + 9 (ใช้ค่า x จากข้อ 1) จงหาค่า</a:t>
            </a:r>
          </a:p>
          <a:p>
            <a:pPr marL="91440">
              <a:lnSpc>
                <a:spcPct val="100000"/>
              </a:lnSpc>
            </a:pP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ของ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y 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หลังจากการค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นวณต่อไปนี้</a:t>
            </a:r>
            <a:endParaRPr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364105">
              <a:lnSpc>
                <a:spcPct val="100000"/>
              </a:lnSpc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/=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  <a:endParaRPr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AB334-7E80-5614-6F87-6F5FE1CDCBC9}"/>
              </a:ext>
            </a:extLst>
          </p:cNvPr>
          <p:cNvSpPr txBox="1"/>
          <p:nvPr/>
        </p:nvSpPr>
        <p:spPr>
          <a:xfrm>
            <a:off x="8991600" y="5437001"/>
            <a:ext cx="249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dirty="0"/>
              <a:t>ส่งคำตอบมาในช่องแชทในรูปแบบ</a:t>
            </a:r>
          </a:p>
          <a:p>
            <a:pPr algn="r"/>
            <a:r>
              <a:rPr lang="en-US" dirty="0"/>
              <a:t>[</a:t>
            </a:r>
            <a:r>
              <a:rPr lang="th-TH" dirty="0"/>
              <a:t>คำตอบ1</a:t>
            </a:r>
            <a:r>
              <a:rPr lang="en-US" dirty="0"/>
              <a:t>,</a:t>
            </a:r>
            <a:r>
              <a:rPr lang="th-TH" dirty="0"/>
              <a:t>คำตอบ2</a:t>
            </a:r>
            <a:r>
              <a:rPr lang="en-US" dirty="0"/>
              <a:t>,</a:t>
            </a:r>
            <a:r>
              <a:rPr lang="th-TH" dirty="0"/>
              <a:t>คำตอบ3</a:t>
            </a:r>
            <a:r>
              <a:rPr lang="en-US" dirty="0"/>
              <a:t>,</a:t>
            </a:r>
            <a:r>
              <a:rPr lang="th-TH" dirty="0"/>
              <a:t>คำตอบ4</a:t>
            </a:r>
            <a:r>
              <a:rPr lang="en-US" dirty="0"/>
              <a:t>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21501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0820" y="1985010"/>
            <a:ext cx="844295" cy="8305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330196" y="2357373"/>
            <a:ext cx="1685289" cy="85725"/>
          </a:xfrm>
          <a:custGeom>
            <a:avLst/>
            <a:gdLst/>
            <a:ahLst/>
            <a:cxnLst/>
            <a:rect l="l" t="t" r="r" b="b"/>
            <a:pathLst>
              <a:path w="1685289" h="85725">
                <a:moveTo>
                  <a:pt x="419989" y="42926"/>
                </a:moveTo>
                <a:lnTo>
                  <a:pt x="391325" y="28575"/>
                </a:lnTo>
                <a:lnTo>
                  <a:pt x="334264" y="0"/>
                </a:lnTo>
                <a:lnTo>
                  <a:pt x="334264" y="28575"/>
                </a:lnTo>
                <a:lnTo>
                  <a:pt x="0" y="28575"/>
                </a:lnTo>
                <a:lnTo>
                  <a:pt x="0" y="57150"/>
                </a:lnTo>
                <a:lnTo>
                  <a:pt x="334264" y="57150"/>
                </a:lnTo>
                <a:lnTo>
                  <a:pt x="334264" y="85725"/>
                </a:lnTo>
                <a:lnTo>
                  <a:pt x="391490" y="57150"/>
                </a:lnTo>
                <a:lnTo>
                  <a:pt x="419989" y="42926"/>
                </a:lnTo>
                <a:close/>
              </a:path>
              <a:path w="1685289" h="85725">
                <a:moveTo>
                  <a:pt x="1684909" y="42926"/>
                </a:moveTo>
                <a:lnTo>
                  <a:pt x="1656245" y="28575"/>
                </a:lnTo>
                <a:lnTo>
                  <a:pt x="1599184" y="0"/>
                </a:lnTo>
                <a:lnTo>
                  <a:pt x="1599184" y="28575"/>
                </a:lnTo>
                <a:lnTo>
                  <a:pt x="1264920" y="28575"/>
                </a:lnTo>
                <a:lnTo>
                  <a:pt x="1264920" y="57150"/>
                </a:lnTo>
                <a:lnTo>
                  <a:pt x="1599184" y="57150"/>
                </a:lnTo>
                <a:lnTo>
                  <a:pt x="1599184" y="85725"/>
                </a:lnTo>
                <a:lnTo>
                  <a:pt x="1656410" y="57150"/>
                </a:lnTo>
                <a:lnTo>
                  <a:pt x="1684909" y="42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966" y="6214364"/>
            <a:ext cx="25742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Please visit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this link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more information.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169" y="3451097"/>
            <a:ext cx="1018794" cy="10325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4426" y="4495800"/>
            <a:ext cx="986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Reuse</a:t>
            </a: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50820" y="3454908"/>
            <a:ext cx="1091945" cy="96773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615183" y="4495800"/>
            <a:ext cx="13055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Shorten</a:t>
            </a:r>
            <a:endParaRPr sz="36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42688" y="3451097"/>
            <a:ext cx="1027938" cy="103250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88661" y="4495800"/>
            <a:ext cx="9366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Share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6720078" y="1510315"/>
            <a:ext cx="4886706" cy="4833571"/>
            <a:chOff x="6720078" y="1985010"/>
            <a:chExt cx="4886706" cy="4833571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0078" y="1985010"/>
              <a:ext cx="4886706" cy="308076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74942" y="2400300"/>
              <a:ext cx="233679" cy="2556510"/>
            </a:xfrm>
            <a:custGeom>
              <a:avLst/>
              <a:gdLst/>
              <a:ahLst/>
              <a:cxnLst/>
              <a:rect l="l" t="t" r="r" b="b"/>
              <a:pathLst>
                <a:path w="233679" h="2556510">
                  <a:moveTo>
                    <a:pt x="233172" y="0"/>
                  </a:moveTo>
                  <a:lnTo>
                    <a:pt x="0" y="0"/>
                  </a:lnTo>
                  <a:lnTo>
                    <a:pt x="0" y="2556510"/>
                  </a:lnTo>
                  <a:lnTo>
                    <a:pt x="233172" y="2556510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239000" y="2095500"/>
              <a:ext cx="1533525" cy="236220"/>
            </a:xfrm>
            <a:custGeom>
              <a:avLst/>
              <a:gdLst/>
              <a:ahLst/>
              <a:cxnLst/>
              <a:rect l="l" t="t" r="r" b="b"/>
              <a:pathLst>
                <a:path w="1533525" h="236219">
                  <a:moveTo>
                    <a:pt x="1533144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1533144" y="236220"/>
                  </a:lnTo>
                  <a:lnTo>
                    <a:pt x="1533144" y="0"/>
                  </a:ln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881110" y="2095500"/>
              <a:ext cx="2266950" cy="236220"/>
            </a:xfrm>
            <a:custGeom>
              <a:avLst/>
              <a:gdLst/>
              <a:ahLst/>
              <a:cxnLst/>
              <a:rect l="l" t="t" r="r" b="b"/>
              <a:pathLst>
                <a:path w="2266950" h="236219">
                  <a:moveTo>
                    <a:pt x="2266950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2266950" y="236220"/>
                  </a:lnTo>
                  <a:lnTo>
                    <a:pt x="2266950" y="0"/>
                  </a:lnTo>
                  <a:close/>
                </a:path>
              </a:pathLst>
            </a:custGeom>
            <a:solidFill>
              <a:srgbClr val="FFC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1257026" y="2095500"/>
              <a:ext cx="120014" cy="236220"/>
            </a:xfrm>
            <a:custGeom>
              <a:avLst/>
              <a:gdLst/>
              <a:ahLst/>
              <a:cxnLst/>
              <a:rect l="l" t="t" r="r" b="b"/>
              <a:pathLst>
                <a:path w="120015" h="236219">
                  <a:moveTo>
                    <a:pt x="119633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119633" y="236220"/>
                  </a:lnTo>
                  <a:lnTo>
                    <a:pt x="119633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024878" y="2400300"/>
              <a:ext cx="4474210" cy="792480"/>
            </a:xfrm>
            <a:custGeom>
              <a:avLst/>
              <a:gdLst/>
              <a:ahLst/>
              <a:cxnLst/>
              <a:rect l="l" t="t" r="r" b="b"/>
              <a:pathLst>
                <a:path w="4474209" h="792480">
                  <a:moveTo>
                    <a:pt x="4473702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4473702" y="792479"/>
                  </a:lnTo>
                  <a:lnTo>
                    <a:pt x="4473702" y="0"/>
                  </a:lnTo>
                  <a:close/>
                </a:path>
              </a:pathLst>
            </a:custGeom>
            <a:solidFill>
              <a:srgbClr val="6FAC46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024878" y="3560063"/>
              <a:ext cx="1207135" cy="862965"/>
            </a:xfrm>
            <a:custGeom>
              <a:avLst/>
              <a:gdLst/>
              <a:ahLst/>
              <a:cxnLst/>
              <a:rect l="l" t="t" r="r" b="b"/>
              <a:pathLst>
                <a:path w="1207134" h="862964">
                  <a:moveTo>
                    <a:pt x="1207007" y="0"/>
                  </a:moveTo>
                  <a:lnTo>
                    <a:pt x="0" y="0"/>
                  </a:lnTo>
                  <a:lnTo>
                    <a:pt x="0" y="862584"/>
                  </a:lnTo>
                  <a:lnTo>
                    <a:pt x="1207007" y="862584"/>
                  </a:lnTo>
                  <a:lnTo>
                    <a:pt x="1207007" y="0"/>
                  </a:lnTo>
                  <a:close/>
                </a:path>
              </a:pathLst>
            </a:custGeom>
            <a:solidFill>
              <a:srgbClr val="5B9BD4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774942" y="2095499"/>
              <a:ext cx="951865" cy="2860675"/>
            </a:xfrm>
            <a:custGeom>
              <a:avLst/>
              <a:gdLst/>
              <a:ahLst/>
              <a:cxnLst/>
              <a:rect l="l" t="t" r="r" b="b"/>
              <a:pathLst>
                <a:path w="951865" h="2860675">
                  <a:moveTo>
                    <a:pt x="355092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355092" y="236220"/>
                  </a:lnTo>
                  <a:lnTo>
                    <a:pt x="355092" y="0"/>
                  </a:lnTo>
                  <a:close/>
                </a:path>
                <a:path w="951865" h="2860675">
                  <a:moveTo>
                    <a:pt x="951738" y="2606052"/>
                  </a:moveTo>
                  <a:lnTo>
                    <a:pt x="249936" y="2606052"/>
                  </a:lnTo>
                  <a:lnTo>
                    <a:pt x="249936" y="2860548"/>
                  </a:lnTo>
                  <a:lnTo>
                    <a:pt x="951738" y="2860548"/>
                  </a:lnTo>
                  <a:lnTo>
                    <a:pt x="951738" y="2606052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814310" y="4700777"/>
              <a:ext cx="2529840" cy="254635"/>
            </a:xfrm>
            <a:custGeom>
              <a:avLst/>
              <a:gdLst/>
              <a:ahLst/>
              <a:cxnLst/>
              <a:rect l="l" t="t" r="r" b="b"/>
              <a:pathLst>
                <a:path w="2529840" h="254635">
                  <a:moveTo>
                    <a:pt x="2529840" y="0"/>
                  </a:moveTo>
                  <a:lnTo>
                    <a:pt x="0" y="0"/>
                  </a:lnTo>
                  <a:lnTo>
                    <a:pt x="0" y="254508"/>
                  </a:lnTo>
                  <a:lnTo>
                    <a:pt x="2529840" y="254508"/>
                  </a:lnTo>
                  <a:lnTo>
                    <a:pt x="2529840" y="0"/>
                  </a:lnTo>
                  <a:close/>
                </a:path>
              </a:pathLst>
            </a:custGeom>
            <a:solidFill>
              <a:srgbClr val="FFC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26" name="object 15">
              <a:extLst>
                <a:ext uri="{FF2B5EF4-FFF2-40B4-BE49-F238E27FC236}">
                  <a16:creationId xmlns:a16="http://schemas.microsoft.com/office/drawing/2014/main" id="{3D802BEA-C9FB-74AA-7D75-3E418C2F2E1F}"/>
                </a:ext>
              </a:extLst>
            </p:cNvPr>
            <p:cNvPicPr/>
            <p:nvPr/>
          </p:nvPicPr>
          <p:blipFill rotWithShape="1">
            <a:blip r:embed="rId7" cstate="print"/>
            <a:srcRect l="9621" r="6174" b="85343"/>
            <a:stretch/>
          </p:blipFill>
          <p:spPr>
            <a:xfrm>
              <a:off x="7476743" y="6367031"/>
              <a:ext cx="4114801" cy="45155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C8C0C6-BA26-CC16-4D64-E0D750E89BFE}"/>
              </a:ext>
            </a:extLst>
          </p:cNvPr>
          <p:cNvSpPr txBox="1"/>
          <p:nvPr/>
        </p:nvSpPr>
        <p:spPr>
          <a:xfrm>
            <a:off x="4015359" y="2080396"/>
            <a:ext cx="1755267" cy="646074"/>
          </a:xfrm>
          <a:prstGeom prst="rect">
            <a:avLst/>
          </a:prstGeom>
          <a:solidFill>
            <a:srgbClr val="FFF1CC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632753-4CD9-ECB9-7903-9EE58BAE0049}"/>
              </a:ext>
            </a:extLst>
          </p:cNvPr>
          <p:cNvSpPr txBox="1"/>
          <p:nvPr/>
        </p:nvSpPr>
        <p:spPr>
          <a:xfrm>
            <a:off x="574929" y="2080396"/>
            <a:ext cx="1755267" cy="646074"/>
          </a:xfrm>
          <a:prstGeom prst="rect">
            <a:avLst/>
          </a:prstGeom>
          <a:solidFill>
            <a:srgbClr val="FFF1CC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094F2-D048-C506-087B-1521FAECB536}"/>
              </a:ext>
            </a:extLst>
          </p:cNvPr>
          <p:cNvSpPr txBox="1"/>
          <p:nvPr/>
        </p:nvSpPr>
        <p:spPr>
          <a:xfrm>
            <a:off x="6654165" y="5887157"/>
            <a:ext cx="380238" cy="451550"/>
          </a:xfrm>
          <a:prstGeom prst="rect">
            <a:avLst/>
          </a:prstGeom>
          <a:solidFill>
            <a:srgbClr val="DAE2F3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E84DF0-1B77-6013-00BC-745AA62A6670}"/>
              </a:ext>
            </a:extLst>
          </p:cNvPr>
          <p:cNvSpPr txBox="1"/>
          <p:nvPr/>
        </p:nvSpPr>
        <p:spPr>
          <a:xfrm>
            <a:off x="7060755" y="5887157"/>
            <a:ext cx="380238" cy="451550"/>
          </a:xfrm>
          <a:prstGeom prst="rect">
            <a:avLst/>
          </a:prstGeom>
          <a:solidFill>
            <a:srgbClr val="DAE2F3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=</a:t>
            </a:r>
            <a:endParaRPr lang="en-US" sz="1600" dirty="0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B07B5DEF-6DF8-7364-FEA0-B6580EF76034}"/>
              </a:ext>
            </a:extLst>
          </p:cNvPr>
          <p:cNvSpPr/>
          <p:nvPr/>
        </p:nvSpPr>
        <p:spPr>
          <a:xfrm rot="16200000">
            <a:off x="9864092" y="167289"/>
            <a:ext cx="304800" cy="2263141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CC2251-C9CE-903C-FF22-E11E894CF0F8}"/>
              </a:ext>
            </a:extLst>
          </p:cNvPr>
          <p:cNvSpPr txBox="1"/>
          <p:nvPr/>
        </p:nvSpPr>
        <p:spPr>
          <a:xfrm>
            <a:off x="9804323" y="5132293"/>
            <a:ext cx="981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Arguments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1B92DE-33BF-A83C-5442-88CD5D0D8013}"/>
              </a:ext>
            </a:extLst>
          </p:cNvPr>
          <p:cNvSpPr txBox="1"/>
          <p:nvPr/>
        </p:nvSpPr>
        <p:spPr>
          <a:xfrm>
            <a:off x="9508677" y="682141"/>
            <a:ext cx="10118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Parameters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939D5F5C-92A3-1792-E72E-DEE01A993FE5}"/>
              </a:ext>
            </a:extLst>
          </p:cNvPr>
          <p:cNvSpPr/>
          <p:nvPr/>
        </p:nvSpPr>
        <p:spPr>
          <a:xfrm rot="16200000">
            <a:off x="10142603" y="4608365"/>
            <a:ext cx="304800" cy="2263141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F4E1E-74C9-6E76-91AC-9E7F287CBD88}"/>
              </a:ext>
            </a:extLst>
          </p:cNvPr>
          <p:cNvSpPr txBox="1"/>
          <p:nvPr/>
        </p:nvSpPr>
        <p:spPr>
          <a:xfrm>
            <a:off x="6666103" y="582480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Function declaration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926D3-8E12-6238-ABBC-9F0413ED471E}"/>
              </a:ext>
            </a:extLst>
          </p:cNvPr>
          <p:cNvSpPr txBox="1"/>
          <p:nvPr/>
        </p:nvSpPr>
        <p:spPr>
          <a:xfrm>
            <a:off x="6628003" y="5057251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Function called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C6B4D31-02ED-1A40-430E-788F92BA62C9}"/>
              </a:ext>
            </a:extLst>
          </p:cNvPr>
          <p:cNvSpPr txBox="1"/>
          <p:nvPr/>
        </p:nvSpPr>
        <p:spPr>
          <a:xfrm>
            <a:off x="487425" y="1817233"/>
            <a:ext cx="6096000" cy="3416320"/>
          </a:xfrm>
          <a:prstGeom prst="rect">
            <a:avLst/>
          </a:prstGeom>
          <a:solidFill>
            <a:srgbClr val="F7F7F7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show_student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+mj-lt"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+mj-lt"/>
              </a:rPr>
              <a:t>organization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"No organization"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 </a:t>
            </a:r>
            <a:r>
              <a:rPr lang="en-US" sz="2400" b="0" dirty="0">
                <a:solidFill>
                  <a:srgbClr val="795E26"/>
                </a:solidFill>
                <a:effectLst/>
                <a:latin typeface="+mj-lt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+mj-lt"/>
              </a:rPr>
              <a:t>Name:"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,name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 </a:t>
            </a:r>
            <a:r>
              <a:rPr lang="en-US" sz="2400" b="0" dirty="0">
                <a:solidFill>
                  <a:srgbClr val="795E26"/>
                </a:solidFill>
                <a:effectLst/>
                <a:latin typeface="+mj-lt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+mj-lt"/>
              </a:rPr>
              <a:t>Organization:"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,organization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 </a:t>
            </a:r>
            <a:r>
              <a:rPr lang="en-US" sz="2400" b="0" dirty="0">
                <a:solidFill>
                  <a:srgbClr val="795E26"/>
                </a:solidFill>
                <a:effectLst/>
                <a:latin typeface="+mj-lt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'\n'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  </a:t>
            </a:r>
            <a:r>
              <a:rPr lang="en-US" sz="2400" b="0" dirty="0">
                <a:solidFill>
                  <a:srgbClr val="008000"/>
                </a:solidFill>
                <a:effectLst/>
                <a:latin typeface="+mj-lt"/>
              </a:rPr>
              <a:t>#Enter</a:t>
            </a:r>
            <a:endParaRPr lang="en-US" sz="2400" b="0" dirty="0">
              <a:solidFill>
                <a:srgbClr val="000000"/>
              </a:solidFill>
              <a:effectLst/>
              <a:latin typeface="+mj-lt"/>
            </a:endParaRP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show_student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+mj-lt"/>
              </a:rPr>
              <a:t>Mr.A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show_student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"Mr.A"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+mj-lt"/>
              </a:rPr>
              <a:t>GBDi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show_student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(name=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+mj-lt"/>
              </a:rPr>
              <a:t>Mr.A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show_student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(organization=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+mj-lt"/>
              </a:rPr>
              <a:t>GBDi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, name=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+mj-lt"/>
              </a:rPr>
              <a:t>Mr.A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21501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9966" y="6214364"/>
            <a:ext cx="25742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Please visit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this link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more information.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585217" y="1985010"/>
            <a:ext cx="11021567" cy="3080766"/>
            <a:chOff x="585217" y="1985010"/>
            <a:chExt cx="11021567" cy="3080766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0078" y="1985010"/>
              <a:ext cx="4886706" cy="308076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74942" y="2400300"/>
              <a:ext cx="233679" cy="2556510"/>
            </a:xfrm>
            <a:custGeom>
              <a:avLst/>
              <a:gdLst/>
              <a:ahLst/>
              <a:cxnLst/>
              <a:rect l="l" t="t" r="r" b="b"/>
              <a:pathLst>
                <a:path w="233679" h="2556510">
                  <a:moveTo>
                    <a:pt x="233172" y="0"/>
                  </a:moveTo>
                  <a:lnTo>
                    <a:pt x="0" y="0"/>
                  </a:lnTo>
                  <a:lnTo>
                    <a:pt x="0" y="2556510"/>
                  </a:lnTo>
                  <a:lnTo>
                    <a:pt x="233172" y="2556510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239000" y="2095500"/>
              <a:ext cx="1533525" cy="236220"/>
            </a:xfrm>
            <a:custGeom>
              <a:avLst/>
              <a:gdLst/>
              <a:ahLst/>
              <a:cxnLst/>
              <a:rect l="l" t="t" r="r" b="b"/>
              <a:pathLst>
                <a:path w="1533525" h="236219">
                  <a:moveTo>
                    <a:pt x="1533144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1533144" y="236220"/>
                  </a:lnTo>
                  <a:lnTo>
                    <a:pt x="1533144" y="0"/>
                  </a:ln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881110" y="2095500"/>
              <a:ext cx="2266950" cy="236220"/>
            </a:xfrm>
            <a:custGeom>
              <a:avLst/>
              <a:gdLst/>
              <a:ahLst/>
              <a:cxnLst/>
              <a:rect l="l" t="t" r="r" b="b"/>
              <a:pathLst>
                <a:path w="2266950" h="236219">
                  <a:moveTo>
                    <a:pt x="2266950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2266950" y="236220"/>
                  </a:lnTo>
                  <a:lnTo>
                    <a:pt x="2266950" y="0"/>
                  </a:lnTo>
                  <a:close/>
                </a:path>
              </a:pathLst>
            </a:custGeom>
            <a:solidFill>
              <a:srgbClr val="FFC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1257026" y="2095500"/>
              <a:ext cx="120014" cy="236220"/>
            </a:xfrm>
            <a:custGeom>
              <a:avLst/>
              <a:gdLst/>
              <a:ahLst/>
              <a:cxnLst/>
              <a:rect l="l" t="t" r="r" b="b"/>
              <a:pathLst>
                <a:path w="120015" h="236219">
                  <a:moveTo>
                    <a:pt x="119633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119633" y="236220"/>
                  </a:lnTo>
                  <a:lnTo>
                    <a:pt x="119633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024878" y="2400300"/>
              <a:ext cx="4474210" cy="792480"/>
            </a:xfrm>
            <a:custGeom>
              <a:avLst/>
              <a:gdLst/>
              <a:ahLst/>
              <a:cxnLst/>
              <a:rect l="l" t="t" r="r" b="b"/>
              <a:pathLst>
                <a:path w="4474209" h="792480">
                  <a:moveTo>
                    <a:pt x="4473702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4473702" y="792479"/>
                  </a:lnTo>
                  <a:lnTo>
                    <a:pt x="4473702" y="0"/>
                  </a:lnTo>
                  <a:close/>
                </a:path>
              </a:pathLst>
            </a:custGeom>
            <a:solidFill>
              <a:srgbClr val="6FAC46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024878" y="3560063"/>
              <a:ext cx="1207135" cy="862965"/>
            </a:xfrm>
            <a:custGeom>
              <a:avLst/>
              <a:gdLst/>
              <a:ahLst/>
              <a:cxnLst/>
              <a:rect l="l" t="t" r="r" b="b"/>
              <a:pathLst>
                <a:path w="1207134" h="862964">
                  <a:moveTo>
                    <a:pt x="1207007" y="0"/>
                  </a:moveTo>
                  <a:lnTo>
                    <a:pt x="0" y="0"/>
                  </a:lnTo>
                  <a:lnTo>
                    <a:pt x="0" y="862584"/>
                  </a:lnTo>
                  <a:lnTo>
                    <a:pt x="1207007" y="862584"/>
                  </a:lnTo>
                  <a:lnTo>
                    <a:pt x="1207007" y="0"/>
                  </a:lnTo>
                  <a:close/>
                </a:path>
              </a:pathLst>
            </a:custGeom>
            <a:solidFill>
              <a:srgbClr val="5B9BD4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774942" y="2095499"/>
              <a:ext cx="951865" cy="2860675"/>
            </a:xfrm>
            <a:custGeom>
              <a:avLst/>
              <a:gdLst/>
              <a:ahLst/>
              <a:cxnLst/>
              <a:rect l="l" t="t" r="r" b="b"/>
              <a:pathLst>
                <a:path w="951865" h="2860675">
                  <a:moveTo>
                    <a:pt x="355092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355092" y="236220"/>
                  </a:lnTo>
                  <a:lnTo>
                    <a:pt x="355092" y="0"/>
                  </a:lnTo>
                  <a:close/>
                </a:path>
                <a:path w="951865" h="2860675">
                  <a:moveTo>
                    <a:pt x="951738" y="2606052"/>
                  </a:moveTo>
                  <a:lnTo>
                    <a:pt x="249936" y="2606052"/>
                  </a:lnTo>
                  <a:lnTo>
                    <a:pt x="249936" y="2860548"/>
                  </a:lnTo>
                  <a:lnTo>
                    <a:pt x="951738" y="2860548"/>
                  </a:lnTo>
                  <a:lnTo>
                    <a:pt x="951738" y="2606052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814310" y="4700777"/>
              <a:ext cx="2529840" cy="254635"/>
            </a:xfrm>
            <a:custGeom>
              <a:avLst/>
              <a:gdLst/>
              <a:ahLst/>
              <a:cxnLst/>
              <a:rect l="l" t="t" r="r" b="b"/>
              <a:pathLst>
                <a:path w="2529840" h="254635">
                  <a:moveTo>
                    <a:pt x="2529840" y="0"/>
                  </a:moveTo>
                  <a:lnTo>
                    <a:pt x="0" y="0"/>
                  </a:lnTo>
                  <a:lnTo>
                    <a:pt x="0" y="254508"/>
                  </a:lnTo>
                  <a:lnTo>
                    <a:pt x="2529840" y="254508"/>
                  </a:lnTo>
                  <a:lnTo>
                    <a:pt x="2529840" y="0"/>
                  </a:lnTo>
                  <a:close/>
                </a:path>
              </a:pathLst>
            </a:custGeom>
            <a:solidFill>
              <a:srgbClr val="FFC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8" name="object 16">
              <a:extLst>
                <a:ext uri="{FF2B5EF4-FFF2-40B4-BE49-F238E27FC236}">
                  <a16:creationId xmlns:a16="http://schemas.microsoft.com/office/drawing/2014/main" id="{2CEA6EB4-D7D1-6725-88D3-BDB7F8EA3593}"/>
                </a:ext>
              </a:extLst>
            </p:cNvPr>
            <p:cNvSpPr/>
            <p:nvPr/>
          </p:nvSpPr>
          <p:spPr>
            <a:xfrm>
              <a:off x="585217" y="2191892"/>
              <a:ext cx="107696" cy="1084708"/>
            </a:xfrm>
            <a:custGeom>
              <a:avLst/>
              <a:gdLst/>
              <a:ahLst/>
              <a:cxnLst/>
              <a:rect l="l" t="t" r="r" b="b"/>
              <a:pathLst>
                <a:path w="233679" h="2556510">
                  <a:moveTo>
                    <a:pt x="233172" y="0"/>
                  </a:moveTo>
                  <a:lnTo>
                    <a:pt x="0" y="0"/>
                  </a:lnTo>
                  <a:lnTo>
                    <a:pt x="0" y="2556510"/>
                  </a:lnTo>
                  <a:lnTo>
                    <a:pt x="233172" y="2556510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B25DD326-F720-C03B-86E5-4390D556BCD8}"/>
              </a:ext>
            </a:extLst>
          </p:cNvPr>
          <p:cNvSpPr/>
          <p:nvPr/>
        </p:nvSpPr>
        <p:spPr>
          <a:xfrm rot="5400000">
            <a:off x="610169" y="1868610"/>
            <a:ext cx="279278" cy="329184"/>
          </a:xfrm>
          <a:custGeom>
            <a:avLst/>
            <a:gdLst/>
            <a:ahLst/>
            <a:cxnLst/>
            <a:rect l="l" t="t" r="r" b="b"/>
            <a:pathLst>
              <a:path w="233679" h="2556510">
                <a:moveTo>
                  <a:pt x="233172" y="0"/>
                </a:moveTo>
                <a:lnTo>
                  <a:pt x="0" y="0"/>
                </a:lnTo>
                <a:lnTo>
                  <a:pt x="0" y="2556510"/>
                </a:lnTo>
                <a:lnTo>
                  <a:pt x="233172" y="2556510"/>
                </a:lnTo>
                <a:lnTo>
                  <a:pt x="233172" y="0"/>
                </a:lnTo>
                <a:close/>
              </a:path>
            </a:pathLst>
          </a:custGeom>
          <a:solidFill>
            <a:srgbClr val="FF0000">
              <a:alpha val="23136"/>
            </a:srgbClr>
          </a:solidFill>
        </p:spPr>
        <p:txBody>
          <a:bodyPr wrap="square" lIns="0" tIns="0" rIns="0" bIns="0" rtlCol="0"/>
          <a:lstStyle/>
          <a:p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B24FD8-2B88-86C4-819E-BA8486BE6302}"/>
              </a:ext>
            </a:extLst>
          </p:cNvPr>
          <p:cNvSpPr txBox="1"/>
          <p:nvPr/>
        </p:nvSpPr>
        <p:spPr>
          <a:xfrm>
            <a:off x="487425" y="5418010"/>
            <a:ext cx="5772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/>
              <a:t>* </a:t>
            </a:r>
            <a:r>
              <a:rPr lang="en-US" sz="2000" b="1" dirty="0"/>
              <a:t>Parameter </a:t>
            </a:r>
            <a:r>
              <a:rPr lang="th-TH" sz="2000" b="1" dirty="0"/>
              <a:t>ที่ไม่มีค่า </a:t>
            </a:r>
            <a:r>
              <a:rPr lang="en-US" sz="2000" b="1" dirty="0"/>
              <a:t>default </a:t>
            </a:r>
            <a:r>
              <a:rPr lang="th-TH" sz="2000" b="1" dirty="0"/>
              <a:t>ต้องมาก่อน </a:t>
            </a:r>
            <a:r>
              <a:rPr lang="en-US" sz="2000" b="1" dirty="0"/>
              <a:t>Parameter </a:t>
            </a:r>
            <a:r>
              <a:rPr lang="th-TH" sz="2000" b="1" dirty="0"/>
              <a:t>ที่มีค่า </a:t>
            </a:r>
            <a:r>
              <a:rPr lang="en-US" sz="2000" b="1" dirty="0"/>
              <a:t>default </a:t>
            </a:r>
            <a:r>
              <a:rPr lang="th-TH" sz="2000" b="1" dirty="0"/>
              <a:t>เสมอ</a:t>
            </a:r>
            <a:endParaRPr lang="en-US" sz="2000" b="1" dirty="0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20045525-7138-F9CC-EF38-1CAA4F6D3751}"/>
              </a:ext>
            </a:extLst>
          </p:cNvPr>
          <p:cNvSpPr/>
          <p:nvPr/>
        </p:nvSpPr>
        <p:spPr>
          <a:xfrm rot="16200000">
            <a:off x="9864093" y="621029"/>
            <a:ext cx="304800" cy="2263141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172A9E-7FD8-6BC3-54D0-0FB7E591E398}"/>
              </a:ext>
            </a:extLst>
          </p:cNvPr>
          <p:cNvSpPr txBox="1"/>
          <p:nvPr/>
        </p:nvSpPr>
        <p:spPr>
          <a:xfrm>
            <a:off x="9508678" y="1135881"/>
            <a:ext cx="10118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80607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21501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0A2AC-64FD-732C-AA10-DD8AF0642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498" y="2390775"/>
            <a:ext cx="4503778" cy="381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562FF64-6F7F-58E3-BBBB-1265A239285B}"/>
              </a:ext>
            </a:extLst>
          </p:cNvPr>
          <p:cNvSpPr txBox="1"/>
          <p:nvPr/>
        </p:nvSpPr>
        <p:spPr>
          <a:xfrm>
            <a:off x="5193382" y="4953000"/>
            <a:ext cx="1147066" cy="381000"/>
          </a:xfrm>
          <a:prstGeom prst="rect">
            <a:avLst/>
          </a:prstGeom>
          <a:solidFill>
            <a:srgbClr val="FFF1CC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44ED1-3D8B-8E4D-1582-593D917C85C6}"/>
              </a:ext>
            </a:extLst>
          </p:cNvPr>
          <p:cNvSpPr txBox="1"/>
          <p:nvPr/>
        </p:nvSpPr>
        <p:spPr>
          <a:xfrm>
            <a:off x="5212432" y="3648164"/>
            <a:ext cx="1147066" cy="381000"/>
          </a:xfrm>
          <a:prstGeom prst="rect">
            <a:avLst/>
          </a:prstGeom>
          <a:solidFill>
            <a:srgbClr val="FFF1CC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2E684-ECBD-D4F5-1F7A-44DBFDA95066}"/>
              </a:ext>
            </a:extLst>
          </p:cNvPr>
          <p:cNvSpPr txBox="1"/>
          <p:nvPr/>
        </p:nvSpPr>
        <p:spPr>
          <a:xfrm>
            <a:off x="533400" y="2828835"/>
            <a:ext cx="3958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if we use functions </a:t>
            </a:r>
          </a:p>
          <a:p>
            <a:r>
              <a:rPr lang="en-US" sz="3600" b="1" dirty="0"/>
              <a:t>from other source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5CA4F-BD29-0C2F-ACA2-7F73EF04421F}"/>
              </a:ext>
            </a:extLst>
          </p:cNvPr>
          <p:cNvSpPr txBox="1"/>
          <p:nvPr/>
        </p:nvSpPr>
        <p:spPr>
          <a:xfrm>
            <a:off x="6248400" y="6381456"/>
            <a:ext cx="4725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https://www.programiz.com/python-programming/methods/built-in/input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1F8AF4-8262-11F1-3EB6-A1DAC128CE25}"/>
              </a:ext>
            </a:extLst>
          </p:cNvPr>
          <p:cNvSpPr txBox="1"/>
          <p:nvPr/>
        </p:nvSpPr>
        <p:spPr>
          <a:xfrm>
            <a:off x="5136369" y="304800"/>
            <a:ext cx="1211196" cy="381000"/>
          </a:xfrm>
          <a:prstGeom prst="rect">
            <a:avLst/>
          </a:prstGeom>
          <a:solidFill>
            <a:srgbClr val="FFF1CC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DB36B1-A88D-5CB7-4CB2-0EEEA651B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5"/>
          <a:stretch/>
        </p:blipFill>
        <p:spPr>
          <a:xfrm>
            <a:off x="6340449" y="147033"/>
            <a:ext cx="4522828" cy="22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0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81968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LAB3: Student information (10 min.)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895" y="1415320"/>
            <a:ext cx="5708905" cy="1746632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679450" indent="-514350">
              <a:lnSpc>
                <a:spcPts val="4275"/>
              </a:lnSpc>
              <a:buAutoNum type="arabicPeriod"/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ให้เพิ่ม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parameter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ที่ชื่อ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score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เก็บคะแนนที่เป็นจำนวนเต็มใน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show_student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แล้วแสดงคะแนนหลัง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organization</a:t>
            </a:r>
            <a:endParaRPr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206F54-B7D3-5B4F-86A8-0CA7170A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85" y="1415320"/>
            <a:ext cx="5544095" cy="2556867"/>
          </a:xfrm>
          <a:prstGeom prst="rect">
            <a:avLst/>
          </a:prstGeom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B7B598F0-8AF3-5B4C-7631-061B3E5854A7}"/>
              </a:ext>
            </a:extLst>
          </p:cNvPr>
          <p:cNvSpPr txBox="1"/>
          <p:nvPr/>
        </p:nvSpPr>
        <p:spPr>
          <a:xfrm>
            <a:off x="310895" y="4495800"/>
            <a:ext cx="11612880" cy="643766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165100">
              <a:lnSpc>
                <a:spcPts val="4275"/>
              </a:lnSpc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เปลี่ยนจากการกำหนดค่า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score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show_student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เป็นรับค่าจากคีย์บอร์ดแทน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5B7F6F8-307A-70CC-7E00-2D49C389F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19" y="5614529"/>
            <a:ext cx="3773362" cy="6142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97CEEB0-4008-88AA-33E8-072132FBEEC0}"/>
              </a:ext>
            </a:extLst>
          </p:cNvPr>
          <p:cNvSpPr txBox="1"/>
          <p:nvPr/>
        </p:nvSpPr>
        <p:spPr>
          <a:xfrm>
            <a:off x="8305800" y="5192381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Extra: </a:t>
            </a:r>
            <a:r>
              <a:rPr lang="th-TH" dirty="0"/>
              <a:t>แสดง </a:t>
            </a:r>
            <a:r>
              <a:rPr lang="en-US" dirty="0"/>
              <a:t>% </a:t>
            </a:r>
            <a:r>
              <a:rPr lang="th-TH" dirty="0"/>
              <a:t>คะแนนที่ทำได้จากคะแนนเต็ม </a:t>
            </a:r>
            <a:r>
              <a:rPr lang="en-US" dirty="0"/>
              <a:t>88</a:t>
            </a:r>
            <a:r>
              <a:rPr lang="th-TH" dirty="0"/>
              <a:t> คะแนน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68C3-2DD9-657D-5B03-F14311E7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66" y="151891"/>
            <a:ext cx="11212067" cy="830997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checking and 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A90B0-9F7C-F1AD-FD40-935509305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5" t="3058" r="1" b="9396"/>
          <a:stretch/>
        </p:blipFill>
        <p:spPr>
          <a:xfrm>
            <a:off x="1905000" y="2438400"/>
            <a:ext cx="3536550" cy="2531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74D993-1F79-B1F4-06B0-717BA224D332}"/>
              </a:ext>
            </a:extLst>
          </p:cNvPr>
          <p:cNvSpPr txBox="1"/>
          <p:nvPr/>
        </p:nvSpPr>
        <p:spPr>
          <a:xfrm>
            <a:off x="2644532" y="1798912"/>
            <a:ext cx="20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Type checking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61F6A-579E-FE07-3206-95B8FAC82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3" t="1043"/>
          <a:stretch/>
        </p:blipFill>
        <p:spPr>
          <a:xfrm>
            <a:off x="7381791" y="2383687"/>
            <a:ext cx="3536550" cy="2792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F580C9-0E27-CF50-6FBA-A2847EF17EBC}"/>
              </a:ext>
            </a:extLst>
          </p:cNvPr>
          <p:cNvSpPr txBox="1"/>
          <p:nvPr/>
        </p:nvSpPr>
        <p:spPr>
          <a:xfrm>
            <a:off x="8239945" y="1755428"/>
            <a:ext cx="1820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Type casting</a:t>
            </a:r>
          </a:p>
        </p:txBody>
      </p:sp>
    </p:spTree>
    <p:extLst>
      <p:ext uri="{BB962C8B-B14F-4D97-AF65-F5344CB8AC3E}">
        <p14:creationId xmlns:p14="http://schemas.microsoft.com/office/powerpoint/2010/main" val="20623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5" y="151891"/>
            <a:ext cx="652043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thaiDist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 Setup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(10 min.)   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8175" y="1200467"/>
            <a:ext cx="2655570" cy="2597785"/>
            <a:chOff x="638175" y="1200467"/>
            <a:chExt cx="2655570" cy="25977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" y="1242116"/>
              <a:ext cx="2636520" cy="25373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2937" y="1205230"/>
              <a:ext cx="2646045" cy="2588260"/>
            </a:xfrm>
            <a:custGeom>
              <a:avLst/>
              <a:gdLst/>
              <a:ahLst/>
              <a:cxnLst/>
              <a:rect l="l" t="t" r="r" b="b"/>
              <a:pathLst>
                <a:path w="2646045" h="2588260">
                  <a:moveTo>
                    <a:pt x="0" y="2588133"/>
                  </a:moveTo>
                  <a:lnTo>
                    <a:pt x="2646045" y="2588133"/>
                  </a:lnTo>
                  <a:lnTo>
                    <a:pt x="2646045" y="0"/>
                  </a:lnTo>
                  <a:lnTo>
                    <a:pt x="0" y="0"/>
                  </a:lnTo>
                  <a:lnTo>
                    <a:pt x="0" y="25881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388931" y="1200467"/>
            <a:ext cx="2655570" cy="2592705"/>
            <a:chOff x="3388931" y="1200467"/>
            <a:chExt cx="2655570" cy="25927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4268" y="1796139"/>
              <a:ext cx="1245023" cy="15018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93694" y="1205230"/>
              <a:ext cx="2646045" cy="2583180"/>
            </a:xfrm>
            <a:custGeom>
              <a:avLst/>
              <a:gdLst/>
              <a:ahLst/>
              <a:cxnLst/>
              <a:rect l="l" t="t" r="r" b="b"/>
              <a:pathLst>
                <a:path w="2646045" h="2583179">
                  <a:moveTo>
                    <a:pt x="0" y="2582799"/>
                  </a:moveTo>
                  <a:lnTo>
                    <a:pt x="2646045" y="2582799"/>
                  </a:lnTo>
                  <a:lnTo>
                    <a:pt x="2646045" y="0"/>
                  </a:lnTo>
                  <a:lnTo>
                    <a:pt x="0" y="0"/>
                  </a:lnTo>
                  <a:lnTo>
                    <a:pt x="0" y="25827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129083" y="1189799"/>
            <a:ext cx="2667000" cy="2603500"/>
            <a:chOff x="6129083" y="1189799"/>
            <a:chExt cx="2667000" cy="26035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8672" y="1199387"/>
              <a:ext cx="2647950" cy="25839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33846" y="1194561"/>
              <a:ext cx="2657475" cy="2593975"/>
            </a:xfrm>
            <a:custGeom>
              <a:avLst/>
              <a:gdLst/>
              <a:ahLst/>
              <a:cxnLst/>
              <a:rect l="l" t="t" r="r" b="b"/>
              <a:pathLst>
                <a:path w="2657475" h="2593975">
                  <a:moveTo>
                    <a:pt x="0" y="2593467"/>
                  </a:moveTo>
                  <a:lnTo>
                    <a:pt x="2657475" y="2593467"/>
                  </a:lnTo>
                  <a:lnTo>
                    <a:pt x="2657475" y="0"/>
                  </a:lnTo>
                  <a:lnTo>
                    <a:pt x="0" y="0"/>
                  </a:lnTo>
                  <a:lnTo>
                    <a:pt x="0" y="25934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891333" y="1184465"/>
            <a:ext cx="2664460" cy="2597150"/>
            <a:chOff x="8891333" y="1184465"/>
            <a:chExt cx="2664460" cy="259715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0921" y="1221526"/>
              <a:ext cx="2644902" cy="25366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896095" y="1189227"/>
              <a:ext cx="2654935" cy="2587625"/>
            </a:xfrm>
            <a:custGeom>
              <a:avLst/>
              <a:gdLst/>
              <a:ahLst/>
              <a:cxnLst/>
              <a:rect l="l" t="t" r="r" b="b"/>
              <a:pathLst>
                <a:path w="2654934" h="2587625">
                  <a:moveTo>
                    <a:pt x="0" y="2587371"/>
                  </a:moveTo>
                  <a:lnTo>
                    <a:pt x="2654427" y="2587371"/>
                  </a:lnTo>
                  <a:lnTo>
                    <a:pt x="2654427" y="0"/>
                  </a:lnTo>
                  <a:lnTo>
                    <a:pt x="0" y="0"/>
                  </a:lnTo>
                  <a:lnTo>
                    <a:pt x="0" y="25873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37412" y="4531233"/>
            <a:ext cx="5406390" cy="1424940"/>
            <a:chOff x="637412" y="4531233"/>
            <a:chExt cx="5406390" cy="142494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937" y="4591370"/>
              <a:ext cx="5387340" cy="135527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42175" y="4535995"/>
              <a:ext cx="5396865" cy="1415415"/>
            </a:xfrm>
            <a:custGeom>
              <a:avLst/>
              <a:gdLst/>
              <a:ahLst/>
              <a:cxnLst/>
              <a:rect l="l" t="t" r="r" b="b"/>
              <a:pathLst>
                <a:path w="5396865" h="1415414">
                  <a:moveTo>
                    <a:pt x="0" y="1415415"/>
                  </a:moveTo>
                  <a:lnTo>
                    <a:pt x="5396865" y="1415415"/>
                  </a:lnTo>
                  <a:lnTo>
                    <a:pt x="5396865" y="0"/>
                  </a:lnTo>
                  <a:lnTo>
                    <a:pt x="0" y="0"/>
                  </a:lnTo>
                  <a:lnTo>
                    <a:pt x="0" y="1415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7191" y="4611624"/>
              <a:ext cx="190500" cy="1897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90718" y="4612005"/>
              <a:ext cx="452755" cy="189865"/>
            </a:xfrm>
            <a:custGeom>
              <a:avLst/>
              <a:gdLst/>
              <a:ahLst/>
              <a:cxnLst/>
              <a:rect l="l" t="t" r="r" b="b"/>
              <a:pathLst>
                <a:path w="452754" h="189864">
                  <a:moveTo>
                    <a:pt x="0" y="189738"/>
                  </a:moveTo>
                  <a:lnTo>
                    <a:pt x="452627" y="189738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18973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63725" y="3800086"/>
            <a:ext cx="1210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กด Sign in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793744" y="3800086"/>
            <a:ext cx="1844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กรอกข้อมูล Gmail</a:t>
            </a:r>
            <a:endParaRPr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76923" y="3794751"/>
            <a:ext cx="21831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กด NEW NOTEBOOK</a:t>
            </a:r>
            <a:endParaRPr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73107" y="3794751"/>
            <a:ext cx="1677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ตรวจสอบสถานะ</a:t>
            </a:r>
            <a:endParaRPr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77514" y="1228725"/>
            <a:ext cx="276225" cy="135890"/>
          </a:xfrm>
          <a:custGeom>
            <a:avLst/>
            <a:gdLst/>
            <a:ahLst/>
            <a:cxnLst/>
            <a:rect l="l" t="t" r="r" b="b"/>
            <a:pathLst>
              <a:path w="276225" h="135890">
                <a:moveTo>
                  <a:pt x="0" y="135636"/>
                </a:moveTo>
                <a:lnTo>
                  <a:pt x="275843" y="135636"/>
                </a:lnTo>
                <a:lnTo>
                  <a:pt x="275843" y="0"/>
                </a:lnTo>
                <a:lnTo>
                  <a:pt x="0" y="0"/>
                </a:lnTo>
                <a:lnTo>
                  <a:pt x="0" y="135636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25765" y="3147441"/>
            <a:ext cx="364490" cy="128270"/>
          </a:xfrm>
          <a:custGeom>
            <a:avLst/>
            <a:gdLst/>
            <a:ahLst/>
            <a:cxnLst/>
            <a:rect l="l" t="t" r="r" b="b"/>
            <a:pathLst>
              <a:path w="364490" h="128270">
                <a:moveTo>
                  <a:pt x="0" y="128015"/>
                </a:moveTo>
                <a:lnTo>
                  <a:pt x="364235" y="128015"/>
                </a:lnTo>
                <a:lnTo>
                  <a:pt x="364235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819765" y="1237488"/>
            <a:ext cx="659130" cy="238760"/>
            <a:chOff x="10819765" y="1237488"/>
            <a:chExt cx="659130" cy="238760"/>
          </a:xfrm>
        </p:grpSpPr>
        <p:sp>
          <p:nvSpPr>
            <p:cNvPr id="27" name="object 27"/>
            <p:cNvSpPr/>
            <p:nvPr/>
          </p:nvSpPr>
          <p:spPr>
            <a:xfrm>
              <a:off x="10826115" y="1364361"/>
              <a:ext cx="276225" cy="105410"/>
            </a:xfrm>
            <a:custGeom>
              <a:avLst/>
              <a:gdLst/>
              <a:ahLst/>
              <a:cxnLst/>
              <a:rect l="l" t="t" r="r" b="b"/>
              <a:pathLst>
                <a:path w="276225" h="105409">
                  <a:moveTo>
                    <a:pt x="0" y="105155"/>
                  </a:moveTo>
                  <a:lnTo>
                    <a:pt x="275844" y="105155"/>
                  </a:lnTo>
                  <a:lnTo>
                    <a:pt x="275844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93424" y="1237488"/>
              <a:ext cx="85344" cy="8534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345360" y="680020"/>
            <a:ext cx="31534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  <a:hlinkClick r:id="rId10"/>
              </a:rPr>
              <a:t>https://colab.research.google.com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879653" y="4281296"/>
            <a:ext cx="4010660" cy="2233930"/>
            <a:chOff x="6879653" y="4281296"/>
            <a:chExt cx="4010660" cy="223393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89242" y="4377749"/>
              <a:ext cx="3991355" cy="212744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884416" y="4286059"/>
              <a:ext cx="4001135" cy="2224405"/>
            </a:xfrm>
            <a:custGeom>
              <a:avLst/>
              <a:gdLst/>
              <a:ahLst/>
              <a:cxnLst/>
              <a:rect l="l" t="t" r="r" b="b"/>
              <a:pathLst>
                <a:path w="4001134" h="2224404">
                  <a:moveTo>
                    <a:pt x="0" y="2223897"/>
                  </a:moveTo>
                  <a:lnTo>
                    <a:pt x="4000880" y="2223897"/>
                  </a:lnTo>
                  <a:lnTo>
                    <a:pt x="4000880" y="0"/>
                  </a:lnTo>
                  <a:lnTo>
                    <a:pt x="0" y="0"/>
                  </a:lnTo>
                  <a:lnTo>
                    <a:pt x="0" y="22238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83183" y="6034777"/>
            <a:ext cx="55156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กด Share และปรับการเข้าถึงให้ทุกคนที่มี link สามารถแก้ไขได้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68252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LAB4: Type casting (10 min.)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B7B598F0-8AF3-5B4C-7631-061B3E5854A7}"/>
              </a:ext>
            </a:extLst>
          </p:cNvPr>
          <p:cNvSpPr txBox="1"/>
          <p:nvPr/>
        </p:nvSpPr>
        <p:spPr>
          <a:xfrm>
            <a:off x="310895" y="1447800"/>
            <a:ext cx="11612880" cy="643766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165100">
              <a:lnSpc>
                <a:spcPts val="4275"/>
              </a:lnSpc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แสดง % คะแนนที่ทำได้จากคะแนนเต็ม 88 คะแนน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970F6-4B82-3E3B-6BDB-1F64ACED0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358988"/>
            <a:ext cx="4544059" cy="1381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B3259-0F0F-FAF8-00C6-EF567F4CA2A1}"/>
              </a:ext>
            </a:extLst>
          </p:cNvPr>
          <p:cNvSpPr txBox="1"/>
          <p:nvPr/>
        </p:nvSpPr>
        <p:spPr>
          <a:xfrm>
            <a:off x="9144000" y="2174322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Extra: </a:t>
            </a:r>
            <a:r>
              <a:rPr lang="th-TH" dirty="0"/>
              <a:t>แสดง </a:t>
            </a:r>
            <a:r>
              <a:rPr lang="en-US" dirty="0"/>
              <a:t>% </a:t>
            </a:r>
            <a:r>
              <a:rPr lang="th-TH" dirty="0"/>
              <a:t>ในรูปของทศนิยม 1 ตำแหน่ง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9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669670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Logical Values: bool (Boolean)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744" y="1881377"/>
            <a:ext cx="1447800" cy="14241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65121" y="2136601"/>
            <a:ext cx="2204085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150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Can be either 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2700" marR="184150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or False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68" y="4059935"/>
            <a:ext cx="1484376" cy="1448561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68926"/>
              </p:ext>
            </p:extLst>
          </p:nvPr>
        </p:nvGraphicFramePr>
        <p:xfrm>
          <a:off x="4867783" y="1868297"/>
          <a:ext cx="6705598" cy="3625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R="6540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Operation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Operator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R="6667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is greater than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&gt;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&gt; y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6667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is less than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&lt; y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6731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is greater than or equal to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&gt;=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&gt;= y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6604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is less than or equal to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&lt;=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&lt;= y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R="6667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is equal to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==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== y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67310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is different from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!=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!= y</a:t>
                      </a: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89966" y="6214364"/>
            <a:ext cx="46916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 equals sign here does not refer to the assignment operator.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519B9-891E-4AD4-34F4-31AFDEF9B76E}"/>
              </a:ext>
            </a:extLst>
          </p:cNvPr>
          <p:cNvSpPr txBox="1"/>
          <p:nvPr/>
        </p:nvSpPr>
        <p:spPr>
          <a:xfrm>
            <a:off x="2351313" y="4288024"/>
            <a:ext cx="22317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Obtained from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comparison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385508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Logical Operators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5344" y="4535815"/>
            <a:ext cx="2073656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7660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Conjunction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0360" marR="5080" indent="-327660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(and, &amp;)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19268" y="4605968"/>
            <a:ext cx="182118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440" marR="5080" indent="-460375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Disjunction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72440" marR="5080" indent="-460375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(or, |)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57614" y="4579807"/>
            <a:ext cx="145796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Negation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18745" marR="5080" indent="-106680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(not, ~)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9966" y="6214364"/>
            <a:ext cx="613943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 operators &amp;, | and ~are bitwise operators. Please visit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this link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more information.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4A7ACF5-0741-B03B-5C60-BAB6C7AA6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08312"/>
              </p:ext>
            </p:extLst>
          </p:nvPr>
        </p:nvGraphicFramePr>
        <p:xfrm>
          <a:off x="650050" y="1823719"/>
          <a:ext cx="3484244" cy="26195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90546">
                  <a:extLst>
                    <a:ext uri="{9D8B030D-6E8A-4147-A177-3AD203B41FA5}">
                      <a16:colId xmlns:a16="http://schemas.microsoft.com/office/drawing/2014/main" val="2140949831"/>
                    </a:ext>
                  </a:extLst>
                </a:gridCol>
                <a:gridCol w="1393698">
                  <a:extLst>
                    <a:ext uri="{9D8B030D-6E8A-4147-A177-3AD203B41FA5}">
                      <a16:colId xmlns:a16="http://schemas.microsoft.com/office/drawing/2014/main" val="2035108985"/>
                    </a:ext>
                  </a:extLst>
                </a:gridCol>
              </a:tblGrid>
              <a:tr h="5239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Expression</a:t>
                      </a:r>
                    </a:p>
                  </a:txBody>
                  <a:tcPr anchor="ctr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 anchor="ctr"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462802"/>
                  </a:ext>
                </a:extLst>
              </a:tr>
              <a:tr h="5239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True and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53737"/>
                  </a:ext>
                </a:extLst>
              </a:tr>
              <a:tr h="5239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True and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801122"/>
                  </a:ext>
                </a:extLst>
              </a:tr>
              <a:tr h="5239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False and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484255"/>
                  </a:ext>
                </a:extLst>
              </a:tr>
              <a:tr h="5239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False and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53237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07BA058-0095-DAFF-AC6C-7620577A6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39812"/>
              </p:ext>
            </p:extLst>
          </p:nvPr>
        </p:nvGraphicFramePr>
        <p:xfrm>
          <a:off x="4487736" y="1823719"/>
          <a:ext cx="3484244" cy="26195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90546">
                  <a:extLst>
                    <a:ext uri="{9D8B030D-6E8A-4147-A177-3AD203B41FA5}">
                      <a16:colId xmlns:a16="http://schemas.microsoft.com/office/drawing/2014/main" val="2140949831"/>
                    </a:ext>
                  </a:extLst>
                </a:gridCol>
                <a:gridCol w="1393698">
                  <a:extLst>
                    <a:ext uri="{9D8B030D-6E8A-4147-A177-3AD203B41FA5}">
                      <a16:colId xmlns:a16="http://schemas.microsoft.com/office/drawing/2014/main" val="2035108985"/>
                    </a:ext>
                  </a:extLst>
                </a:gridCol>
              </a:tblGrid>
              <a:tr h="5239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Expression</a:t>
                      </a:r>
                    </a:p>
                  </a:txBody>
                  <a:tcPr anchor="ctr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 anchor="ctr"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462802"/>
                  </a:ext>
                </a:extLst>
              </a:tr>
              <a:tr h="5239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True or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53737"/>
                  </a:ext>
                </a:extLst>
              </a:tr>
              <a:tr h="5239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True or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801122"/>
                  </a:ext>
                </a:extLst>
              </a:tr>
              <a:tr h="5239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False or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484255"/>
                  </a:ext>
                </a:extLst>
              </a:tr>
              <a:tr h="5239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False or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53237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6C3926-B010-0BC5-1709-37E95E294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16675"/>
              </p:ext>
            </p:extLst>
          </p:nvPr>
        </p:nvGraphicFramePr>
        <p:xfrm>
          <a:off x="8344472" y="1823719"/>
          <a:ext cx="3484244" cy="15717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90546">
                  <a:extLst>
                    <a:ext uri="{9D8B030D-6E8A-4147-A177-3AD203B41FA5}">
                      <a16:colId xmlns:a16="http://schemas.microsoft.com/office/drawing/2014/main" val="2140949831"/>
                    </a:ext>
                  </a:extLst>
                </a:gridCol>
                <a:gridCol w="1393698">
                  <a:extLst>
                    <a:ext uri="{9D8B030D-6E8A-4147-A177-3AD203B41FA5}">
                      <a16:colId xmlns:a16="http://schemas.microsoft.com/office/drawing/2014/main" val="2035108985"/>
                    </a:ext>
                  </a:extLst>
                </a:gridCol>
              </a:tblGrid>
              <a:tr h="5239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Expression</a:t>
                      </a:r>
                    </a:p>
                  </a:txBody>
                  <a:tcPr anchor="ctr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 anchor="ctr"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462802"/>
                  </a:ext>
                </a:extLst>
              </a:tr>
              <a:tr h="5239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Not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53737"/>
                  </a:ext>
                </a:extLst>
              </a:tr>
              <a:tr h="5239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Not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80112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F33A3C6-A19E-C2F1-C1A1-341C4293F040}"/>
              </a:ext>
            </a:extLst>
          </p:cNvPr>
          <p:cNvSpPr txBox="1"/>
          <p:nvPr/>
        </p:nvSpPr>
        <p:spPr>
          <a:xfrm>
            <a:off x="1475606" y="5619894"/>
            <a:ext cx="183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“True </a:t>
            </a:r>
            <a:r>
              <a:rPr lang="th-TH" b="1" dirty="0"/>
              <a:t>เมื่อทั้งหมด </a:t>
            </a:r>
            <a:r>
              <a:rPr lang="en-US" b="1" dirty="0"/>
              <a:t>True”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1BEBD-6254-7224-A219-E31BD3EE745F}"/>
              </a:ext>
            </a:extLst>
          </p:cNvPr>
          <p:cNvSpPr txBox="1"/>
          <p:nvPr/>
        </p:nvSpPr>
        <p:spPr>
          <a:xfrm>
            <a:off x="5269498" y="561989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“False </a:t>
            </a:r>
            <a:r>
              <a:rPr lang="th-TH" b="1" dirty="0"/>
              <a:t>เมื่อทั้งหมด </a:t>
            </a:r>
            <a:r>
              <a:rPr lang="en-US" b="1" dirty="0"/>
              <a:t>False”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79682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LAB5 : 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Boolean Values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(5 Min.)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4473" y="1979676"/>
            <a:ext cx="10703560" cy="592470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0805">
              <a:lnSpc>
                <a:spcPts val="3885"/>
              </a:lnSpc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หนดให้</a:t>
            </a: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 = 82 จงหาค่า Boolean ของ expression ต่อไปนี้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5B9BD-CE75-0218-8659-2740DC34A61A}"/>
              </a:ext>
            </a:extLst>
          </p:cNvPr>
          <p:cNvSpPr txBox="1"/>
          <p:nvPr/>
        </p:nvSpPr>
        <p:spPr>
          <a:xfrm>
            <a:off x="725423" y="3048000"/>
            <a:ext cx="1704088" cy="2623795"/>
          </a:xfrm>
          <a:prstGeom prst="rect">
            <a:avLst/>
          </a:prstGeom>
          <a:solidFill>
            <a:srgbClr val="ECECEC"/>
          </a:solidFill>
        </p:spPr>
        <p:txBody>
          <a:bodyPr wrap="square" rtlCol="0">
            <a:spAutoFit/>
          </a:bodyPr>
          <a:lstStyle/>
          <a:p>
            <a:pPr marL="194310">
              <a:lnSpc>
                <a:spcPct val="150000"/>
              </a:lnSpc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- x &gt; 15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94310">
              <a:lnSpc>
                <a:spcPct val="150000"/>
              </a:lnSpc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x != 28</a:t>
            </a:r>
          </a:p>
          <a:p>
            <a:pPr marL="194310">
              <a:lnSpc>
                <a:spcPct val="150000"/>
              </a:lnSpc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x &lt;= 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94310">
              <a:lnSpc>
                <a:spcPct val="150000"/>
              </a:lnSpc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x ==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2529A-962E-F910-85E1-54BD9F03D548}"/>
              </a:ext>
            </a:extLst>
          </p:cNvPr>
          <p:cNvSpPr txBox="1"/>
          <p:nvPr/>
        </p:nvSpPr>
        <p:spPr>
          <a:xfrm>
            <a:off x="5145022" y="3048000"/>
            <a:ext cx="4608577" cy="2623795"/>
          </a:xfrm>
          <a:prstGeom prst="rect">
            <a:avLst/>
          </a:prstGeom>
          <a:solidFill>
            <a:srgbClr val="ECECEC"/>
          </a:solidFill>
        </p:spPr>
        <p:txBody>
          <a:bodyPr wrap="square" rtlCol="0">
            <a:spAutoFit/>
          </a:bodyPr>
          <a:lstStyle/>
          <a:p>
            <a:pPr marL="194310">
              <a:lnSpc>
                <a:spcPct val="150000"/>
              </a:lnSpc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(x &lt; 0) and (x == -17)</a:t>
            </a:r>
          </a:p>
          <a:p>
            <a:pPr marL="194310">
              <a:lnSpc>
                <a:spcPct val="150000"/>
              </a:lnSpc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6. not (x + 10 &lt; 36) or (x &gt;= 82)</a:t>
            </a:r>
          </a:p>
          <a:p>
            <a:pPr marL="194310">
              <a:lnSpc>
                <a:spcPct val="150000"/>
              </a:lnSpc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7. not ((x + 10 &lt; 36) or (x &gt;= 82))</a:t>
            </a:r>
          </a:p>
          <a:p>
            <a:pPr marL="194310">
              <a:lnSpc>
                <a:spcPct val="150000"/>
              </a:lnSpc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8. (x &gt; 4) and (x &lt; 5) or (x != -6)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57584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and If-Else 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8096" y="3456857"/>
            <a:ext cx="1877060" cy="2162810"/>
            <a:chOff x="1167383" y="2756154"/>
            <a:chExt cx="1877060" cy="2162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7383" y="2756154"/>
              <a:ext cx="1876805" cy="2162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1204" y="2837700"/>
              <a:ext cx="1683385" cy="1952625"/>
            </a:xfrm>
            <a:custGeom>
              <a:avLst/>
              <a:gdLst/>
              <a:ahLst/>
              <a:cxnLst/>
              <a:rect l="l" t="t" r="r" b="b"/>
              <a:pathLst>
                <a:path w="1683385" h="1952625">
                  <a:moveTo>
                    <a:pt x="233172" y="825995"/>
                  </a:moveTo>
                  <a:lnTo>
                    <a:pt x="0" y="825995"/>
                  </a:lnTo>
                  <a:lnTo>
                    <a:pt x="0" y="1952231"/>
                  </a:lnTo>
                  <a:lnTo>
                    <a:pt x="233172" y="1952231"/>
                  </a:lnTo>
                  <a:lnTo>
                    <a:pt x="233172" y="825995"/>
                  </a:lnTo>
                  <a:close/>
                </a:path>
                <a:path w="1683385" h="1952625">
                  <a:moveTo>
                    <a:pt x="233172" y="0"/>
                  </a:moveTo>
                  <a:lnTo>
                    <a:pt x="0" y="0"/>
                  </a:lnTo>
                  <a:lnTo>
                    <a:pt x="0" y="218681"/>
                  </a:lnTo>
                  <a:lnTo>
                    <a:pt x="233172" y="218681"/>
                  </a:lnTo>
                  <a:lnTo>
                    <a:pt x="233172" y="0"/>
                  </a:lnTo>
                  <a:close/>
                </a:path>
                <a:path w="1683385" h="1952625">
                  <a:moveTo>
                    <a:pt x="1683258" y="0"/>
                  </a:moveTo>
                  <a:lnTo>
                    <a:pt x="1578864" y="0"/>
                  </a:lnTo>
                  <a:lnTo>
                    <a:pt x="1578864" y="218681"/>
                  </a:lnTo>
                  <a:lnTo>
                    <a:pt x="1683258" y="218681"/>
                  </a:lnTo>
                  <a:lnTo>
                    <a:pt x="1683258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sz="24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620011" y="2837688"/>
              <a:ext cx="1202055" cy="219075"/>
            </a:xfrm>
            <a:custGeom>
              <a:avLst/>
              <a:gdLst/>
              <a:ahLst/>
              <a:cxnLst/>
              <a:rect l="l" t="t" r="r" b="b"/>
              <a:pathLst>
                <a:path w="1202055" h="219075">
                  <a:moveTo>
                    <a:pt x="120167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1201674" y="218693"/>
                  </a:lnTo>
                  <a:lnTo>
                    <a:pt x="1201674" y="0"/>
                  </a:lnTo>
                  <a:close/>
                </a:path>
              </a:pathLst>
            </a:custGeom>
            <a:solidFill>
              <a:srgbClr val="6FAC46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sz="24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520189" y="3663696"/>
              <a:ext cx="1301750" cy="1126490"/>
            </a:xfrm>
            <a:custGeom>
              <a:avLst/>
              <a:gdLst/>
              <a:ahLst/>
              <a:cxnLst/>
              <a:rect l="l" t="t" r="r" b="b"/>
              <a:pathLst>
                <a:path w="1301750" h="1126489">
                  <a:moveTo>
                    <a:pt x="1301496" y="0"/>
                  </a:moveTo>
                  <a:lnTo>
                    <a:pt x="0" y="0"/>
                  </a:lnTo>
                  <a:lnTo>
                    <a:pt x="0" y="1126235"/>
                  </a:lnTo>
                  <a:lnTo>
                    <a:pt x="1301496" y="1126235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5B9BD4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sz="24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13663" y="5575217"/>
            <a:ext cx="173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</a:t>
            </a:r>
          </a:p>
        </p:txBody>
      </p:sp>
      <p:sp>
        <p:nvSpPr>
          <p:cNvPr id="9" name="object 9"/>
          <p:cNvSpPr/>
          <p:nvPr/>
        </p:nvSpPr>
        <p:spPr>
          <a:xfrm>
            <a:off x="1188340" y="3496100"/>
            <a:ext cx="1253490" cy="295910"/>
          </a:xfrm>
          <a:custGeom>
            <a:avLst/>
            <a:gdLst/>
            <a:ahLst/>
            <a:cxnLst/>
            <a:rect l="l" t="t" r="r" b="b"/>
            <a:pathLst>
              <a:path w="1253489" h="295910">
                <a:moveTo>
                  <a:pt x="0" y="295655"/>
                </a:moveTo>
                <a:lnTo>
                  <a:pt x="1253490" y="295655"/>
                </a:lnTo>
                <a:lnTo>
                  <a:pt x="1253490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491" y="2682152"/>
            <a:ext cx="2402840" cy="44435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91440" rIns="0" bIns="0" rtlCol="0" anchor="ctr">
            <a:spAutoFit/>
          </a:bodyPr>
          <a:lstStyle/>
          <a:p>
            <a:pPr marL="314960">
              <a:lnSpc>
                <a:spcPts val="2705"/>
              </a:lnSpc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</a:t>
            </a:r>
          </a:p>
        </p:txBody>
      </p:sp>
      <p:sp>
        <p:nvSpPr>
          <p:cNvPr id="11" name="object 11"/>
          <p:cNvSpPr/>
          <p:nvPr/>
        </p:nvSpPr>
        <p:spPr>
          <a:xfrm>
            <a:off x="795148" y="3236257"/>
            <a:ext cx="1697989" cy="2277745"/>
          </a:xfrm>
          <a:custGeom>
            <a:avLst/>
            <a:gdLst/>
            <a:ahLst/>
            <a:cxnLst/>
            <a:rect l="l" t="t" r="r" b="b"/>
            <a:pathLst>
              <a:path w="1697989" h="2277745">
                <a:moveTo>
                  <a:pt x="1019556" y="260477"/>
                </a:moveTo>
                <a:lnTo>
                  <a:pt x="1019556" y="0"/>
                </a:lnTo>
              </a:path>
              <a:path w="1697989" h="2277745">
                <a:moveTo>
                  <a:pt x="0" y="2277618"/>
                </a:moveTo>
                <a:lnTo>
                  <a:pt x="1697736" y="2277618"/>
                </a:lnTo>
                <a:lnTo>
                  <a:pt x="1697736" y="1077468"/>
                </a:lnTo>
                <a:lnTo>
                  <a:pt x="0" y="1077468"/>
                </a:lnTo>
                <a:lnTo>
                  <a:pt x="0" y="22776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9677" y="4313725"/>
            <a:ext cx="2402840" cy="11772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11125">
              <a:lnSpc>
                <a:spcPts val="2705"/>
              </a:lnSpc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the condition holds,</a:t>
            </a:r>
          </a:p>
          <a:p>
            <a:pPr marL="363220" marR="233045" indent="-123825">
              <a:lnSpc>
                <a:spcPct val="100000"/>
              </a:lnSpc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 following codes  will be executed.</a:t>
            </a:r>
          </a:p>
        </p:txBody>
      </p:sp>
      <p:sp>
        <p:nvSpPr>
          <p:cNvPr id="13" name="object 13"/>
          <p:cNvSpPr/>
          <p:nvPr/>
        </p:nvSpPr>
        <p:spPr>
          <a:xfrm>
            <a:off x="2492883" y="4914181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2" name="object 3">
            <a:extLst>
              <a:ext uri="{FF2B5EF4-FFF2-40B4-BE49-F238E27FC236}">
                <a16:creationId xmlns:a16="http://schemas.microsoft.com/office/drawing/2014/main" id="{994FE8A4-A44C-C5AC-415A-BE5F6EFBE9D0}"/>
              </a:ext>
            </a:extLst>
          </p:cNvPr>
          <p:cNvGrpSpPr/>
          <p:nvPr/>
        </p:nvGrpSpPr>
        <p:grpSpPr>
          <a:xfrm>
            <a:off x="7065519" y="1384553"/>
            <a:ext cx="1781175" cy="4106545"/>
            <a:chOff x="1124711" y="1384553"/>
            <a:chExt cx="1781175" cy="4106545"/>
          </a:xfrm>
        </p:grpSpPr>
        <p:pic>
          <p:nvPicPr>
            <p:cNvPr id="33" name="object 4">
              <a:extLst>
                <a:ext uri="{FF2B5EF4-FFF2-40B4-BE49-F238E27FC236}">
                  <a16:creationId xmlns:a16="http://schemas.microsoft.com/office/drawing/2014/main" id="{F1515EC9-2095-93D1-BED9-9958D820808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4711" y="1384553"/>
              <a:ext cx="1780794" cy="4106417"/>
            </a:xfrm>
            <a:prstGeom prst="rect">
              <a:avLst/>
            </a:prstGeom>
          </p:spPr>
        </p:pic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14815568-FBAD-F2EB-17E7-F68F39BEE02D}"/>
                </a:ext>
              </a:extLst>
            </p:cNvPr>
            <p:cNvSpPr/>
            <p:nvPr/>
          </p:nvSpPr>
          <p:spPr>
            <a:xfrm>
              <a:off x="1171956" y="1458480"/>
              <a:ext cx="1511935" cy="2433955"/>
            </a:xfrm>
            <a:custGeom>
              <a:avLst/>
              <a:gdLst/>
              <a:ahLst/>
              <a:cxnLst/>
              <a:rect l="l" t="t" r="r" b="b"/>
              <a:pathLst>
                <a:path w="1511935" h="2433954">
                  <a:moveTo>
                    <a:pt x="273558" y="0"/>
                  </a:moveTo>
                  <a:lnTo>
                    <a:pt x="0" y="0"/>
                  </a:lnTo>
                  <a:lnTo>
                    <a:pt x="0" y="205727"/>
                  </a:lnTo>
                  <a:lnTo>
                    <a:pt x="273558" y="205727"/>
                  </a:lnTo>
                  <a:lnTo>
                    <a:pt x="273558" y="0"/>
                  </a:lnTo>
                  <a:close/>
                </a:path>
                <a:path w="1511935" h="2433954">
                  <a:moveTo>
                    <a:pt x="590550" y="2228075"/>
                  </a:moveTo>
                  <a:lnTo>
                    <a:pt x="3048" y="2228075"/>
                  </a:lnTo>
                  <a:lnTo>
                    <a:pt x="3048" y="2433815"/>
                  </a:lnTo>
                  <a:lnTo>
                    <a:pt x="590550" y="2433815"/>
                  </a:lnTo>
                  <a:lnTo>
                    <a:pt x="590550" y="2228075"/>
                  </a:lnTo>
                  <a:close/>
                </a:path>
                <a:path w="1511935" h="2433954">
                  <a:moveTo>
                    <a:pt x="1511808" y="0"/>
                  </a:moveTo>
                  <a:lnTo>
                    <a:pt x="1412748" y="0"/>
                  </a:lnTo>
                  <a:lnTo>
                    <a:pt x="1412748" y="205727"/>
                  </a:lnTo>
                  <a:lnTo>
                    <a:pt x="1511808" y="205727"/>
                  </a:lnTo>
                  <a:lnTo>
                    <a:pt x="1511808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2D909EF7-2672-C2E7-1721-22FDF332022D}"/>
                </a:ext>
              </a:extLst>
            </p:cNvPr>
            <p:cNvSpPr/>
            <p:nvPr/>
          </p:nvSpPr>
          <p:spPr>
            <a:xfrm>
              <a:off x="1532381" y="1458467"/>
              <a:ext cx="1038860" cy="205740"/>
            </a:xfrm>
            <a:custGeom>
              <a:avLst/>
              <a:gdLst/>
              <a:ahLst/>
              <a:cxnLst/>
              <a:rect l="l" t="t" r="r" b="b"/>
              <a:pathLst>
                <a:path w="1038860" h="205739">
                  <a:moveTo>
                    <a:pt x="1038606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1038606" y="205739"/>
                  </a:lnTo>
                  <a:lnTo>
                    <a:pt x="1038606" y="0"/>
                  </a:lnTo>
                  <a:close/>
                </a:path>
              </a:pathLst>
            </a:custGeom>
            <a:solidFill>
              <a:srgbClr val="6FAC46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36" name="object 7">
            <a:extLst>
              <a:ext uri="{FF2B5EF4-FFF2-40B4-BE49-F238E27FC236}">
                <a16:creationId xmlns:a16="http://schemas.microsoft.com/office/drawing/2014/main" id="{EACF5864-C30F-17D0-5B3E-A6B3645749BA}"/>
              </a:ext>
            </a:extLst>
          </p:cNvPr>
          <p:cNvGrpSpPr/>
          <p:nvPr/>
        </p:nvGrpSpPr>
        <p:grpSpPr>
          <a:xfrm>
            <a:off x="7112763" y="2204466"/>
            <a:ext cx="1540510" cy="1053465"/>
            <a:chOff x="1171955" y="2204466"/>
            <a:chExt cx="1540510" cy="1053465"/>
          </a:xfrm>
        </p:grpSpPr>
        <p:sp>
          <p:nvSpPr>
            <p:cNvPr id="37" name="object 8">
              <a:extLst>
                <a:ext uri="{FF2B5EF4-FFF2-40B4-BE49-F238E27FC236}">
                  <a16:creationId xmlns:a16="http://schemas.microsoft.com/office/drawing/2014/main" id="{2D4EFBFE-220A-C17D-773F-F1F1E84BB1E2}"/>
                </a:ext>
              </a:extLst>
            </p:cNvPr>
            <p:cNvSpPr/>
            <p:nvPr/>
          </p:nvSpPr>
          <p:spPr>
            <a:xfrm>
              <a:off x="1171955" y="2210562"/>
              <a:ext cx="250825" cy="1047115"/>
            </a:xfrm>
            <a:custGeom>
              <a:avLst/>
              <a:gdLst/>
              <a:ahLst/>
              <a:cxnLst/>
              <a:rect l="l" t="t" r="r" b="b"/>
              <a:pathLst>
                <a:path w="250825" h="1047114">
                  <a:moveTo>
                    <a:pt x="250697" y="0"/>
                  </a:moveTo>
                  <a:lnTo>
                    <a:pt x="0" y="0"/>
                  </a:lnTo>
                  <a:lnTo>
                    <a:pt x="0" y="1046988"/>
                  </a:lnTo>
                  <a:lnTo>
                    <a:pt x="250697" y="1046988"/>
                  </a:lnTo>
                  <a:lnTo>
                    <a:pt x="250697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8" name="object 9">
              <a:extLst>
                <a:ext uri="{FF2B5EF4-FFF2-40B4-BE49-F238E27FC236}">
                  <a16:creationId xmlns:a16="http://schemas.microsoft.com/office/drawing/2014/main" id="{8F245926-9FEE-9D05-D22E-03DFE1E7DA6A}"/>
                </a:ext>
              </a:extLst>
            </p:cNvPr>
            <p:cNvSpPr/>
            <p:nvPr/>
          </p:nvSpPr>
          <p:spPr>
            <a:xfrm>
              <a:off x="1445513" y="2204466"/>
              <a:ext cx="1266825" cy="1053465"/>
            </a:xfrm>
            <a:custGeom>
              <a:avLst/>
              <a:gdLst/>
              <a:ahLst/>
              <a:cxnLst/>
              <a:rect l="l" t="t" r="r" b="b"/>
              <a:pathLst>
                <a:path w="1266825" h="1053464">
                  <a:moveTo>
                    <a:pt x="126644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1266444" y="1053084"/>
                  </a:lnTo>
                  <a:lnTo>
                    <a:pt x="1266444" y="0"/>
                  </a:lnTo>
                  <a:close/>
                </a:path>
              </a:pathLst>
            </a:custGeom>
            <a:solidFill>
              <a:srgbClr val="5B9BD4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39" name="object 10">
            <a:extLst>
              <a:ext uri="{FF2B5EF4-FFF2-40B4-BE49-F238E27FC236}">
                <a16:creationId xmlns:a16="http://schemas.microsoft.com/office/drawing/2014/main" id="{942E11FB-1523-4288-12DD-6F55832EB632}"/>
              </a:ext>
            </a:extLst>
          </p:cNvPr>
          <p:cNvGrpSpPr/>
          <p:nvPr/>
        </p:nvGrpSpPr>
        <p:grpSpPr>
          <a:xfrm>
            <a:off x="7112763" y="4424171"/>
            <a:ext cx="1540510" cy="1050290"/>
            <a:chOff x="1171955" y="4424171"/>
            <a:chExt cx="1540510" cy="1050290"/>
          </a:xfrm>
        </p:grpSpPr>
        <p:sp>
          <p:nvSpPr>
            <p:cNvPr id="40" name="object 11">
              <a:extLst>
                <a:ext uri="{FF2B5EF4-FFF2-40B4-BE49-F238E27FC236}">
                  <a16:creationId xmlns:a16="http://schemas.microsoft.com/office/drawing/2014/main" id="{E87B6079-77D8-9AE4-CD6B-436DEA9C92B5}"/>
                </a:ext>
              </a:extLst>
            </p:cNvPr>
            <p:cNvSpPr/>
            <p:nvPr/>
          </p:nvSpPr>
          <p:spPr>
            <a:xfrm>
              <a:off x="1171955" y="4427219"/>
              <a:ext cx="250825" cy="1047115"/>
            </a:xfrm>
            <a:custGeom>
              <a:avLst/>
              <a:gdLst/>
              <a:ahLst/>
              <a:cxnLst/>
              <a:rect l="l" t="t" r="r" b="b"/>
              <a:pathLst>
                <a:path w="250825" h="1047114">
                  <a:moveTo>
                    <a:pt x="250697" y="0"/>
                  </a:moveTo>
                  <a:lnTo>
                    <a:pt x="0" y="0"/>
                  </a:lnTo>
                  <a:lnTo>
                    <a:pt x="0" y="1046987"/>
                  </a:lnTo>
                  <a:lnTo>
                    <a:pt x="250697" y="1046987"/>
                  </a:lnTo>
                  <a:lnTo>
                    <a:pt x="250697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41" name="object 12">
              <a:extLst>
                <a:ext uri="{FF2B5EF4-FFF2-40B4-BE49-F238E27FC236}">
                  <a16:creationId xmlns:a16="http://schemas.microsoft.com/office/drawing/2014/main" id="{CF09DAB7-8934-20BC-DBCD-C196C37C1CD7}"/>
                </a:ext>
              </a:extLst>
            </p:cNvPr>
            <p:cNvSpPr/>
            <p:nvPr/>
          </p:nvSpPr>
          <p:spPr>
            <a:xfrm>
              <a:off x="1445513" y="4424171"/>
              <a:ext cx="1266825" cy="1047115"/>
            </a:xfrm>
            <a:custGeom>
              <a:avLst/>
              <a:gdLst/>
              <a:ahLst/>
              <a:cxnLst/>
              <a:rect l="l" t="t" r="r" b="b"/>
              <a:pathLst>
                <a:path w="1266825" h="1047114">
                  <a:moveTo>
                    <a:pt x="1266444" y="0"/>
                  </a:moveTo>
                  <a:lnTo>
                    <a:pt x="0" y="0"/>
                  </a:lnTo>
                  <a:lnTo>
                    <a:pt x="0" y="1046987"/>
                  </a:lnTo>
                  <a:lnTo>
                    <a:pt x="1266444" y="1046987"/>
                  </a:lnTo>
                  <a:lnTo>
                    <a:pt x="1266444" y="0"/>
                  </a:lnTo>
                  <a:close/>
                </a:path>
              </a:pathLst>
            </a:custGeom>
            <a:solidFill>
              <a:srgbClr val="5B9BD4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42" name="object 13">
            <a:extLst>
              <a:ext uri="{FF2B5EF4-FFF2-40B4-BE49-F238E27FC236}">
                <a16:creationId xmlns:a16="http://schemas.microsoft.com/office/drawing/2014/main" id="{89ECDF50-BE51-4145-53F6-4556D7A75E20}"/>
              </a:ext>
            </a:extLst>
          </p:cNvPr>
          <p:cNvSpPr txBox="1"/>
          <p:nvPr/>
        </p:nvSpPr>
        <p:spPr>
          <a:xfrm>
            <a:off x="7598728" y="5623686"/>
            <a:ext cx="7143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if-else</a:t>
            </a:r>
          </a:p>
        </p:txBody>
      </p:sp>
      <p:graphicFrame>
        <p:nvGraphicFramePr>
          <p:cNvPr id="43" name="object 23">
            <a:extLst>
              <a:ext uri="{FF2B5EF4-FFF2-40B4-BE49-F238E27FC236}">
                <a16:creationId xmlns:a16="http://schemas.microsoft.com/office/drawing/2014/main" id="{ED2E6973-8AF0-7AB6-A8F1-7E79192F7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99520"/>
              </p:ext>
            </p:extLst>
          </p:nvPr>
        </p:nvGraphicFramePr>
        <p:xfrm>
          <a:off x="7059550" y="2124582"/>
          <a:ext cx="4355465" cy="1200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1125" algn="ctr">
                        <a:lnSpc>
                          <a:spcPts val="27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If the condition holds,</a:t>
                      </a:r>
                    </a:p>
                    <a:p>
                      <a:pPr marL="363220" marR="232410" indent="-1238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the following codes  will be executed.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object 24">
            <a:extLst>
              <a:ext uri="{FF2B5EF4-FFF2-40B4-BE49-F238E27FC236}">
                <a16:creationId xmlns:a16="http://schemas.microsoft.com/office/drawing/2014/main" id="{51B34D35-7F10-3FFA-C940-2F4F5DEE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8750"/>
              </p:ext>
            </p:extLst>
          </p:nvPr>
        </p:nvGraphicFramePr>
        <p:xfrm>
          <a:off x="7049644" y="4341240"/>
          <a:ext cx="4366258" cy="1199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Otherwise, this group</a:t>
                      </a:r>
                    </a:p>
                    <a:p>
                      <a:pPr marL="420370" marR="41275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of codes will be  executed.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4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72732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If-</a:t>
            </a:r>
            <a:r>
              <a:rPr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Elif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-Else Statements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3048000" y="836675"/>
            <a:ext cx="1714500" cy="5382895"/>
            <a:chOff x="9112757" y="836675"/>
            <a:chExt cx="1714500" cy="538289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2757" y="836675"/>
              <a:ext cx="1714500" cy="538276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165336" y="1548383"/>
              <a:ext cx="205104" cy="4646930"/>
            </a:xfrm>
            <a:custGeom>
              <a:avLst/>
              <a:gdLst/>
              <a:ahLst/>
              <a:cxnLst/>
              <a:rect l="l" t="t" r="r" b="b"/>
              <a:pathLst>
                <a:path w="205104" h="4646930">
                  <a:moveTo>
                    <a:pt x="204965" y="3761994"/>
                  </a:moveTo>
                  <a:lnTo>
                    <a:pt x="0" y="3761994"/>
                  </a:lnTo>
                  <a:lnTo>
                    <a:pt x="0" y="4646676"/>
                  </a:lnTo>
                  <a:lnTo>
                    <a:pt x="204965" y="4646676"/>
                  </a:lnTo>
                  <a:lnTo>
                    <a:pt x="204965" y="3761994"/>
                  </a:lnTo>
                  <a:close/>
                </a:path>
                <a:path w="205104" h="4646930">
                  <a:moveTo>
                    <a:pt x="204965" y="1888998"/>
                  </a:moveTo>
                  <a:lnTo>
                    <a:pt x="0" y="1888998"/>
                  </a:lnTo>
                  <a:lnTo>
                    <a:pt x="0" y="2773680"/>
                  </a:lnTo>
                  <a:lnTo>
                    <a:pt x="204965" y="2773680"/>
                  </a:lnTo>
                  <a:lnTo>
                    <a:pt x="204965" y="1888998"/>
                  </a:lnTo>
                  <a:close/>
                </a:path>
                <a:path w="205104" h="4646930">
                  <a:moveTo>
                    <a:pt x="204965" y="0"/>
                  </a:moveTo>
                  <a:lnTo>
                    <a:pt x="0" y="0"/>
                  </a:lnTo>
                  <a:lnTo>
                    <a:pt x="0" y="884682"/>
                  </a:lnTo>
                  <a:lnTo>
                    <a:pt x="204965" y="884682"/>
                  </a:lnTo>
                  <a:lnTo>
                    <a:pt x="204965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9379458" y="1548383"/>
              <a:ext cx="1102995" cy="4646930"/>
            </a:xfrm>
            <a:custGeom>
              <a:avLst/>
              <a:gdLst/>
              <a:ahLst/>
              <a:cxnLst/>
              <a:rect l="l" t="t" r="r" b="b"/>
              <a:pathLst>
                <a:path w="1102995" h="4646930">
                  <a:moveTo>
                    <a:pt x="1098042" y="3761994"/>
                  </a:moveTo>
                  <a:lnTo>
                    <a:pt x="0" y="3761994"/>
                  </a:lnTo>
                  <a:lnTo>
                    <a:pt x="0" y="4646676"/>
                  </a:lnTo>
                  <a:lnTo>
                    <a:pt x="1098042" y="4646676"/>
                  </a:lnTo>
                  <a:lnTo>
                    <a:pt x="1098042" y="3761994"/>
                  </a:lnTo>
                  <a:close/>
                </a:path>
                <a:path w="1102995" h="4646930">
                  <a:moveTo>
                    <a:pt x="1098042" y="1888998"/>
                  </a:moveTo>
                  <a:lnTo>
                    <a:pt x="0" y="1888998"/>
                  </a:lnTo>
                  <a:lnTo>
                    <a:pt x="0" y="2773680"/>
                  </a:lnTo>
                  <a:lnTo>
                    <a:pt x="1098042" y="2773680"/>
                  </a:lnTo>
                  <a:lnTo>
                    <a:pt x="1098042" y="1888998"/>
                  </a:lnTo>
                  <a:close/>
                </a:path>
                <a:path w="1102995" h="4646930">
                  <a:moveTo>
                    <a:pt x="1102614" y="0"/>
                  </a:moveTo>
                  <a:lnTo>
                    <a:pt x="4572" y="0"/>
                  </a:lnTo>
                  <a:lnTo>
                    <a:pt x="4572" y="884682"/>
                  </a:lnTo>
                  <a:lnTo>
                    <a:pt x="1102614" y="884682"/>
                  </a:lnTo>
                  <a:lnTo>
                    <a:pt x="1102614" y="0"/>
                  </a:lnTo>
                  <a:close/>
                </a:path>
              </a:pathLst>
            </a:custGeom>
            <a:solidFill>
              <a:srgbClr val="5B9BD4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9160764" y="912113"/>
              <a:ext cx="1576070" cy="3983354"/>
            </a:xfrm>
            <a:custGeom>
              <a:avLst/>
              <a:gdLst/>
              <a:ahLst/>
              <a:cxnLst/>
              <a:rect l="l" t="t" r="r" b="b"/>
              <a:pathLst>
                <a:path w="1576070" h="3983354">
                  <a:moveTo>
                    <a:pt x="209537" y="0"/>
                  </a:moveTo>
                  <a:lnTo>
                    <a:pt x="4572" y="0"/>
                  </a:lnTo>
                  <a:lnTo>
                    <a:pt x="4572" y="215646"/>
                  </a:lnTo>
                  <a:lnTo>
                    <a:pt x="209537" y="215646"/>
                  </a:lnTo>
                  <a:lnTo>
                    <a:pt x="209537" y="0"/>
                  </a:lnTo>
                  <a:close/>
                </a:path>
                <a:path w="1576070" h="3983354">
                  <a:moveTo>
                    <a:pt x="413766" y="1883664"/>
                  </a:moveTo>
                  <a:lnTo>
                    <a:pt x="0" y="1883664"/>
                  </a:lnTo>
                  <a:lnTo>
                    <a:pt x="0" y="2099310"/>
                  </a:lnTo>
                  <a:lnTo>
                    <a:pt x="413766" y="2099310"/>
                  </a:lnTo>
                  <a:lnTo>
                    <a:pt x="413766" y="1883664"/>
                  </a:lnTo>
                  <a:close/>
                </a:path>
                <a:path w="1576070" h="3983354">
                  <a:moveTo>
                    <a:pt x="492252" y="3767328"/>
                  </a:moveTo>
                  <a:lnTo>
                    <a:pt x="0" y="3767328"/>
                  </a:lnTo>
                  <a:lnTo>
                    <a:pt x="0" y="3982974"/>
                  </a:lnTo>
                  <a:lnTo>
                    <a:pt x="492252" y="3982974"/>
                  </a:lnTo>
                  <a:lnTo>
                    <a:pt x="492252" y="3767328"/>
                  </a:lnTo>
                  <a:close/>
                </a:path>
                <a:path w="1576070" h="3983354">
                  <a:moveTo>
                    <a:pt x="1378458" y="0"/>
                  </a:moveTo>
                  <a:lnTo>
                    <a:pt x="1316736" y="0"/>
                  </a:lnTo>
                  <a:lnTo>
                    <a:pt x="1316736" y="215646"/>
                  </a:lnTo>
                  <a:lnTo>
                    <a:pt x="1378458" y="215646"/>
                  </a:lnTo>
                  <a:lnTo>
                    <a:pt x="1378458" y="0"/>
                  </a:lnTo>
                  <a:close/>
                </a:path>
                <a:path w="1576070" h="3983354">
                  <a:moveTo>
                    <a:pt x="1575816" y="1883664"/>
                  </a:moveTo>
                  <a:lnTo>
                    <a:pt x="1514094" y="1883664"/>
                  </a:lnTo>
                  <a:lnTo>
                    <a:pt x="1514094" y="2099310"/>
                  </a:lnTo>
                  <a:lnTo>
                    <a:pt x="1575816" y="2099310"/>
                  </a:lnTo>
                  <a:lnTo>
                    <a:pt x="1575816" y="1883664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9451086" y="912113"/>
              <a:ext cx="1211580" cy="2099310"/>
            </a:xfrm>
            <a:custGeom>
              <a:avLst/>
              <a:gdLst/>
              <a:ahLst/>
              <a:cxnLst/>
              <a:rect l="l" t="t" r="r" b="b"/>
              <a:pathLst>
                <a:path w="1211579" h="2099310">
                  <a:moveTo>
                    <a:pt x="1009650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1009650" y="210312"/>
                  </a:lnTo>
                  <a:lnTo>
                    <a:pt x="1009650" y="0"/>
                  </a:lnTo>
                  <a:close/>
                </a:path>
                <a:path w="1211579" h="2099310">
                  <a:moveTo>
                    <a:pt x="1211580" y="1889760"/>
                  </a:moveTo>
                  <a:lnTo>
                    <a:pt x="201930" y="1889760"/>
                  </a:lnTo>
                  <a:lnTo>
                    <a:pt x="201930" y="2099310"/>
                  </a:lnTo>
                  <a:lnTo>
                    <a:pt x="1211580" y="2099310"/>
                  </a:lnTo>
                  <a:lnTo>
                    <a:pt x="1211580" y="1889760"/>
                  </a:lnTo>
                  <a:close/>
                </a:path>
              </a:pathLst>
            </a:custGeom>
            <a:solidFill>
              <a:srgbClr val="6FAC46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12681" y="6261889"/>
            <a:ext cx="11588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if-elif-else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07289" y="3095625"/>
            <a:ext cx="2402205" cy="145424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705"/>
              </a:lnSpc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the condition1 does</a:t>
            </a:r>
          </a:p>
          <a:p>
            <a:pPr marL="116205" marR="107950" indent="-1270" algn="ctr">
              <a:lnSpc>
                <a:spcPct val="100000"/>
              </a:lnSpc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not hold but the  condition2 is satisfied,  execute these codes.</a:t>
            </a:r>
          </a:p>
        </p:txBody>
      </p:sp>
      <p:sp>
        <p:nvSpPr>
          <p:cNvPr id="22" name="object 22"/>
          <p:cNvSpPr/>
          <p:nvPr/>
        </p:nvSpPr>
        <p:spPr>
          <a:xfrm>
            <a:off x="2809113" y="3382898"/>
            <a:ext cx="1642110" cy="994410"/>
          </a:xfrm>
          <a:custGeom>
            <a:avLst/>
            <a:gdLst/>
            <a:ahLst/>
            <a:cxnLst/>
            <a:rect l="l" t="t" r="r" b="b"/>
            <a:pathLst>
              <a:path w="1642109" h="994410">
                <a:moveTo>
                  <a:pt x="247650" y="994409"/>
                </a:moveTo>
                <a:lnTo>
                  <a:pt x="1642109" y="994409"/>
                </a:lnTo>
                <a:lnTo>
                  <a:pt x="1642109" y="0"/>
                </a:lnTo>
                <a:lnTo>
                  <a:pt x="247650" y="0"/>
                </a:lnTo>
                <a:lnTo>
                  <a:pt x="247650" y="994409"/>
                </a:lnTo>
                <a:close/>
              </a:path>
              <a:path w="1642109" h="994410">
                <a:moveTo>
                  <a:pt x="0" y="496950"/>
                </a:moveTo>
                <a:lnTo>
                  <a:pt x="247523" y="4968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30ED5A8-D96C-3DC5-67A0-441C8FB6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438400"/>
            <a:ext cx="3214839" cy="254921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692023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LAB6 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Grading (10 min.)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4558" y="1937004"/>
            <a:ext cx="10883265" cy="1323975"/>
          </a:xfrm>
          <a:custGeom>
            <a:avLst/>
            <a:gdLst/>
            <a:ahLst/>
            <a:cxnLst/>
            <a:rect l="l" t="t" r="r" b="b"/>
            <a:pathLst>
              <a:path w="10883265" h="1323975">
                <a:moveTo>
                  <a:pt x="10882884" y="0"/>
                </a:moveTo>
                <a:lnTo>
                  <a:pt x="0" y="0"/>
                </a:lnTo>
                <a:lnTo>
                  <a:pt x="0" y="1323594"/>
                </a:lnTo>
                <a:lnTo>
                  <a:pt x="10882884" y="1323594"/>
                </a:lnTo>
                <a:lnTo>
                  <a:pt x="10882884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558" y="2089943"/>
            <a:ext cx="10883265" cy="1118896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0" rIns="0" bIns="0" rtlCol="0">
            <a:spAutoFit/>
          </a:bodyPr>
          <a:lstStyle/>
          <a:p>
            <a:pPr marL="232410">
              <a:lnSpc>
                <a:spcPts val="4275"/>
              </a:lnSpc>
            </a:pPr>
            <a:r>
              <a:rPr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พัฒนาฟังก์ชัน</a:t>
            </a: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show_student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ให้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ตัดเกรดตาม 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percent 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ที่ได้โดย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marL="232410">
              <a:lnSpc>
                <a:spcPts val="4275"/>
              </a:lnSpc>
            </a:pP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ถ้าเกิน 80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% 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ให้ได้ 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A, 60-80% 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 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และต่ำกว่า 60 ได้ 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79BF2-0656-C1B1-E5AD-82FD3111AAB3}"/>
              </a:ext>
            </a:extLst>
          </p:cNvPr>
          <p:cNvSpPr txBox="1"/>
          <p:nvPr/>
        </p:nvSpPr>
        <p:spPr>
          <a:xfrm>
            <a:off x="8839200" y="3361778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Extra: </a:t>
            </a:r>
            <a:r>
              <a:rPr lang="th-TH" dirty="0"/>
              <a:t>เพิ่มอีก 1 เงื่อนไข ถ้าต่ำกว่า 40 ได้ </a:t>
            </a:r>
            <a:r>
              <a:rPr lang="en-US" dirty="0"/>
              <a:t>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2E261E-35BC-F161-6434-364BA87B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28" y="4114800"/>
            <a:ext cx="4996544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293573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Texts: str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8873" y="1368552"/>
            <a:ext cx="3340100" cy="551433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218440" algn="ctr">
              <a:lnSpc>
                <a:spcPts val="4280"/>
              </a:lnSpc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= ‘Hello World!’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82583"/>
              </p:ext>
            </p:extLst>
          </p:nvPr>
        </p:nvGraphicFramePr>
        <p:xfrm>
          <a:off x="1310258" y="2444495"/>
          <a:ext cx="9218289" cy="210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00405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W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!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-12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-11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-10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-9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-8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-7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-6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-5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-4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-3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-2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R="207645" algn="ctr">
                        <a:lnSpc>
                          <a:spcPts val="4275"/>
                        </a:lnSpc>
                      </a:pPr>
                      <a:r>
                        <a:rPr lang="th-TH"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</a:t>
                      </a: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93280" y="1368552"/>
            <a:ext cx="3340100" cy="551433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152400" algn="ctr">
              <a:lnSpc>
                <a:spcPts val="4280"/>
              </a:lnSpc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= “Hello World!”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16421" y="1360857"/>
            <a:ext cx="360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</a:t>
            </a:r>
            <a:endParaRPr sz="36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5300" y="2657855"/>
            <a:ext cx="769620" cy="314325"/>
          </a:xfrm>
          <a:custGeom>
            <a:avLst/>
            <a:gdLst/>
            <a:ahLst/>
            <a:cxnLst/>
            <a:rect l="l" t="t" r="r" b="b"/>
            <a:pathLst>
              <a:path w="769619" h="314325">
                <a:moveTo>
                  <a:pt x="769619" y="0"/>
                </a:moveTo>
                <a:lnTo>
                  <a:pt x="0" y="0"/>
                </a:lnTo>
                <a:lnTo>
                  <a:pt x="0" y="313944"/>
                </a:lnTo>
                <a:lnTo>
                  <a:pt x="769619" y="313944"/>
                </a:lnTo>
                <a:lnTo>
                  <a:pt x="769619" y="0"/>
                </a:lnTo>
                <a:close/>
              </a:path>
            </a:pathLst>
          </a:custGeom>
          <a:solidFill>
            <a:srgbClr val="5B9BD4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14069" y="2831973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294640" y="0"/>
                </a:moveTo>
                <a:lnTo>
                  <a:pt x="145542" y="0"/>
                </a:lnTo>
              </a:path>
              <a:path w="294640">
                <a:moveTo>
                  <a:pt x="14909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10258" y="3468242"/>
            <a:ext cx="299720" cy="728980"/>
          </a:xfrm>
          <a:custGeom>
            <a:avLst/>
            <a:gdLst/>
            <a:ahLst/>
            <a:cxnLst/>
            <a:rect l="l" t="t" r="r" b="b"/>
            <a:pathLst>
              <a:path w="299719" h="728979">
                <a:moveTo>
                  <a:pt x="299212" y="0"/>
                </a:moveTo>
                <a:lnTo>
                  <a:pt x="150113" y="0"/>
                </a:lnTo>
              </a:path>
              <a:path w="299719" h="728979">
                <a:moveTo>
                  <a:pt x="299212" y="728472"/>
                </a:moveTo>
                <a:lnTo>
                  <a:pt x="150113" y="728472"/>
                </a:lnTo>
              </a:path>
              <a:path w="299719" h="728979">
                <a:moveTo>
                  <a:pt x="149097" y="393954"/>
                </a:moveTo>
                <a:lnTo>
                  <a:pt x="0" y="393954"/>
                </a:lnTo>
              </a:path>
              <a:path w="299719" h="728979">
                <a:moveTo>
                  <a:pt x="149352" y="0"/>
                </a:moveTo>
                <a:lnTo>
                  <a:pt x="149352" y="7284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00" y="3675126"/>
            <a:ext cx="769620" cy="314325"/>
          </a:xfrm>
          <a:custGeom>
            <a:avLst/>
            <a:gdLst/>
            <a:ahLst/>
            <a:cxnLst/>
            <a:rect l="l" t="t" r="r" b="b"/>
            <a:pathLst>
              <a:path w="769619" h="314325">
                <a:moveTo>
                  <a:pt x="769619" y="0"/>
                </a:moveTo>
                <a:lnTo>
                  <a:pt x="0" y="0"/>
                </a:lnTo>
                <a:lnTo>
                  <a:pt x="0" y="313944"/>
                </a:lnTo>
                <a:lnTo>
                  <a:pt x="769619" y="313944"/>
                </a:lnTo>
                <a:lnTo>
                  <a:pt x="769619" y="0"/>
                </a:lnTo>
                <a:close/>
              </a:path>
            </a:pathLst>
          </a:custGeom>
          <a:solidFill>
            <a:srgbClr val="D0CECE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7182" y="5086242"/>
            <a:ext cx="940435" cy="999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4940">
              <a:lnSpc>
                <a:spcPct val="112799"/>
              </a:lnSpc>
              <a:spcBef>
                <a:spcPts val="10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x[0]  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2700" marR="5080" indent="154940">
              <a:lnSpc>
                <a:spcPct val="112799"/>
              </a:lnSpc>
              <a:spcBef>
                <a:spcPts val="10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x[-12]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44591" y="5078291"/>
            <a:ext cx="748030" cy="1024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0">
              <a:lnSpc>
                <a:spcPct val="115599"/>
              </a:lnSpc>
              <a:spcBef>
                <a:spcPts val="95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x[5]  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2700" marR="5080" indent="57150">
              <a:lnSpc>
                <a:spcPct val="115599"/>
              </a:lnSpc>
              <a:spcBef>
                <a:spcPts val="95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x[-7]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473947" y="5077970"/>
            <a:ext cx="748030" cy="1025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785">
              <a:lnSpc>
                <a:spcPct val="116199"/>
              </a:lnSpc>
              <a:spcBef>
                <a:spcPts val="100"/>
              </a:spcBef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x[9]  </a:t>
            </a:r>
          </a:p>
          <a:p>
            <a:pPr marL="12700" marR="5080" indent="57785">
              <a:lnSpc>
                <a:spcPct val="116199"/>
              </a:lnSpc>
              <a:spcBef>
                <a:spcPts val="100"/>
              </a:spcBef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x[-3]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5D2F7A-65DC-6060-3A7C-3C94F1E76A6D}"/>
              </a:ext>
            </a:extLst>
          </p:cNvPr>
          <p:cNvSpPr txBox="1"/>
          <p:nvPr/>
        </p:nvSpPr>
        <p:spPr>
          <a:xfrm>
            <a:off x="473588" y="2570363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0FA9DB-B9B1-2835-643C-65425361A1A6}"/>
              </a:ext>
            </a:extLst>
          </p:cNvPr>
          <p:cNvSpPr txBox="1"/>
          <p:nvPr/>
        </p:nvSpPr>
        <p:spPr>
          <a:xfrm>
            <a:off x="473588" y="3581400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293573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Texts: str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8873" y="1368552"/>
            <a:ext cx="3340100" cy="551433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218440" algn="ctr">
              <a:lnSpc>
                <a:spcPts val="4280"/>
              </a:lnSpc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= ‘Hello World!’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10258" y="2444495"/>
          <a:ext cx="9218289" cy="210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00405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W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!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-12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-11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-10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-9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-8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-7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-6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-5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-4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-3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4275"/>
                        </a:lnSpc>
                      </a:pP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-2</a:t>
                      </a:r>
                      <a:endParaRPr sz="32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R="207645" algn="ctr">
                        <a:lnSpc>
                          <a:spcPts val="4275"/>
                        </a:lnSpc>
                      </a:pPr>
                      <a:r>
                        <a:rPr lang="th-TH"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</a:t>
                      </a:r>
                      <a:r>
                        <a:rPr sz="32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93280" y="1368552"/>
            <a:ext cx="3340100" cy="551433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152400" algn="ctr">
              <a:lnSpc>
                <a:spcPts val="4280"/>
              </a:lnSpc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= “Hello World!”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16421" y="1360857"/>
            <a:ext cx="360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</a:t>
            </a:r>
            <a:endParaRPr sz="36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5300" y="2657855"/>
            <a:ext cx="769620" cy="314325"/>
          </a:xfrm>
          <a:custGeom>
            <a:avLst/>
            <a:gdLst/>
            <a:ahLst/>
            <a:cxnLst/>
            <a:rect l="l" t="t" r="r" b="b"/>
            <a:pathLst>
              <a:path w="769619" h="314325">
                <a:moveTo>
                  <a:pt x="769619" y="0"/>
                </a:moveTo>
                <a:lnTo>
                  <a:pt x="0" y="0"/>
                </a:lnTo>
                <a:lnTo>
                  <a:pt x="0" y="313944"/>
                </a:lnTo>
                <a:lnTo>
                  <a:pt x="769619" y="313944"/>
                </a:lnTo>
                <a:lnTo>
                  <a:pt x="769619" y="0"/>
                </a:lnTo>
                <a:close/>
              </a:path>
            </a:pathLst>
          </a:custGeom>
          <a:solidFill>
            <a:srgbClr val="5B9BD4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14069" y="2831973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294640" y="0"/>
                </a:moveTo>
                <a:lnTo>
                  <a:pt x="145542" y="0"/>
                </a:lnTo>
              </a:path>
              <a:path w="294640">
                <a:moveTo>
                  <a:pt x="14909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10258" y="3468242"/>
            <a:ext cx="299720" cy="728980"/>
          </a:xfrm>
          <a:custGeom>
            <a:avLst/>
            <a:gdLst/>
            <a:ahLst/>
            <a:cxnLst/>
            <a:rect l="l" t="t" r="r" b="b"/>
            <a:pathLst>
              <a:path w="299719" h="728979">
                <a:moveTo>
                  <a:pt x="299212" y="0"/>
                </a:moveTo>
                <a:lnTo>
                  <a:pt x="150113" y="0"/>
                </a:lnTo>
              </a:path>
              <a:path w="299719" h="728979">
                <a:moveTo>
                  <a:pt x="299212" y="728472"/>
                </a:moveTo>
                <a:lnTo>
                  <a:pt x="150113" y="728472"/>
                </a:lnTo>
              </a:path>
              <a:path w="299719" h="728979">
                <a:moveTo>
                  <a:pt x="149097" y="393954"/>
                </a:moveTo>
                <a:lnTo>
                  <a:pt x="0" y="393954"/>
                </a:lnTo>
              </a:path>
              <a:path w="299719" h="728979">
                <a:moveTo>
                  <a:pt x="149352" y="0"/>
                </a:moveTo>
                <a:lnTo>
                  <a:pt x="149352" y="7284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00" y="3675126"/>
            <a:ext cx="769620" cy="314325"/>
          </a:xfrm>
          <a:custGeom>
            <a:avLst/>
            <a:gdLst/>
            <a:ahLst/>
            <a:cxnLst/>
            <a:rect l="l" t="t" r="r" b="b"/>
            <a:pathLst>
              <a:path w="769619" h="314325">
                <a:moveTo>
                  <a:pt x="769619" y="0"/>
                </a:moveTo>
                <a:lnTo>
                  <a:pt x="0" y="0"/>
                </a:lnTo>
                <a:lnTo>
                  <a:pt x="0" y="313944"/>
                </a:lnTo>
                <a:lnTo>
                  <a:pt x="769619" y="313944"/>
                </a:lnTo>
                <a:lnTo>
                  <a:pt x="769619" y="0"/>
                </a:lnTo>
                <a:close/>
              </a:path>
            </a:pathLst>
          </a:custGeom>
          <a:solidFill>
            <a:srgbClr val="D0CECE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7182" y="5086242"/>
            <a:ext cx="940435" cy="999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4940">
              <a:lnSpc>
                <a:spcPct val="112799"/>
              </a:lnSpc>
              <a:spcBef>
                <a:spcPts val="10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x[0]  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2700" marR="5080" indent="154940">
              <a:lnSpc>
                <a:spcPct val="112799"/>
              </a:lnSpc>
              <a:spcBef>
                <a:spcPts val="10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x[-12]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44591" y="5078291"/>
            <a:ext cx="748030" cy="1024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0">
              <a:lnSpc>
                <a:spcPct val="115599"/>
              </a:lnSpc>
              <a:spcBef>
                <a:spcPts val="95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x[5]  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2700" marR="5080" indent="57150">
              <a:lnSpc>
                <a:spcPct val="115599"/>
              </a:lnSpc>
              <a:spcBef>
                <a:spcPts val="95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x[-7]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473947" y="5077970"/>
            <a:ext cx="748030" cy="1025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785">
              <a:lnSpc>
                <a:spcPct val="116199"/>
              </a:lnSpc>
              <a:spcBef>
                <a:spcPts val="100"/>
              </a:spcBef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x[9]  </a:t>
            </a:r>
          </a:p>
          <a:p>
            <a:pPr marL="12700" marR="5080" indent="57785">
              <a:lnSpc>
                <a:spcPct val="116199"/>
              </a:lnSpc>
              <a:spcBef>
                <a:spcPts val="100"/>
              </a:spcBef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x[-3]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82213" y="5086242"/>
            <a:ext cx="497840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80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‘H’</a:t>
            </a: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‘H’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697217" y="5068445"/>
            <a:ext cx="372110" cy="1072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80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 ’</a:t>
            </a:r>
          </a:p>
          <a:p>
            <a:pPr>
              <a:lnSpc>
                <a:spcPct val="100000"/>
              </a:lnSpc>
              <a:spcBef>
                <a:spcPts val="835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 ’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926573" y="5081269"/>
            <a:ext cx="426084" cy="105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80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‘l’</a:t>
            </a:r>
          </a:p>
          <a:p>
            <a:pPr marL="60325">
              <a:lnSpc>
                <a:spcPct val="100000"/>
              </a:lnSpc>
              <a:spcBef>
                <a:spcPts val="69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‘l’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5D2F7A-65DC-6060-3A7C-3C94F1E76A6D}"/>
              </a:ext>
            </a:extLst>
          </p:cNvPr>
          <p:cNvSpPr txBox="1"/>
          <p:nvPr/>
        </p:nvSpPr>
        <p:spPr>
          <a:xfrm>
            <a:off x="473588" y="2570363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0FA9DB-B9B1-2835-643C-65425361A1A6}"/>
              </a:ext>
            </a:extLst>
          </p:cNvPr>
          <p:cNvSpPr txBox="1"/>
          <p:nvPr/>
        </p:nvSpPr>
        <p:spPr>
          <a:xfrm>
            <a:off x="473588" y="3581400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744738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0682" y="3523499"/>
            <a:ext cx="603885" cy="490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3520"/>
              </a:lnSpc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len</a:t>
            </a:r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1642" y="3523499"/>
            <a:ext cx="3027045" cy="490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4035">
              <a:lnSpc>
                <a:spcPts val="3520"/>
              </a:lnSpc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(‘Hello World’)</a:t>
            </a:r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89996" y="2442119"/>
            <a:ext cx="250825" cy="516890"/>
          </a:xfrm>
          <a:custGeom>
            <a:avLst/>
            <a:gdLst/>
            <a:ahLst/>
            <a:cxnLst/>
            <a:rect l="l" t="t" r="r" b="b"/>
            <a:pathLst>
              <a:path w="250825" h="516889">
                <a:moveTo>
                  <a:pt x="250698" y="0"/>
                </a:moveTo>
                <a:lnTo>
                  <a:pt x="0" y="0"/>
                </a:lnTo>
                <a:lnTo>
                  <a:pt x="0" y="516636"/>
                </a:lnTo>
                <a:lnTo>
                  <a:pt x="250698" y="516636"/>
                </a:lnTo>
                <a:lnTo>
                  <a:pt x="250698" y="0"/>
                </a:lnTo>
                <a:close/>
              </a:path>
            </a:pathLst>
          </a:custGeom>
          <a:solidFill>
            <a:srgbClr val="FF0000">
              <a:alpha val="23136"/>
            </a:srgbClr>
          </a:solidFill>
        </p:spPr>
        <p:txBody>
          <a:bodyPr wrap="square" lIns="0" tIns="0" rIns="0" bIns="0" rtlCol="0"/>
          <a:lstStyle/>
          <a:p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2201" y="2508894"/>
            <a:ext cx="2399665" cy="490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460"/>
              </a:lnSpc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‘Thank you’ *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98884" y="2525234"/>
            <a:ext cx="643890" cy="490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>
              <a:lnSpc>
                <a:spcPts val="3460"/>
              </a:lnSpc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7" name="object 7"/>
          <p:cNvSpPr/>
          <p:nvPr/>
        </p:nvSpPr>
        <p:spPr>
          <a:xfrm>
            <a:off x="3132201" y="2438400"/>
            <a:ext cx="2792730" cy="516890"/>
          </a:xfrm>
          <a:custGeom>
            <a:avLst/>
            <a:gdLst/>
            <a:ahLst/>
            <a:cxnLst/>
            <a:rect l="l" t="t" r="r" b="b"/>
            <a:pathLst>
              <a:path w="2792729" h="516889">
                <a:moveTo>
                  <a:pt x="2792730" y="0"/>
                </a:moveTo>
                <a:lnTo>
                  <a:pt x="0" y="0"/>
                </a:lnTo>
                <a:lnTo>
                  <a:pt x="0" y="516636"/>
                </a:lnTo>
                <a:lnTo>
                  <a:pt x="2792730" y="516636"/>
                </a:lnTo>
                <a:lnTo>
                  <a:pt x="2792730" y="0"/>
                </a:lnTo>
                <a:close/>
              </a:path>
            </a:pathLst>
          </a:custGeom>
          <a:solidFill>
            <a:srgbClr val="DBDBDB">
              <a:alpha val="23136"/>
            </a:srgbClr>
          </a:solidFill>
        </p:spPr>
        <p:txBody>
          <a:bodyPr wrap="square" lIns="0" tIns="0" rIns="0" bIns="0" rtlCol="0"/>
          <a:lstStyle/>
          <a:p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0361" y="1685777"/>
            <a:ext cx="250825" cy="516890"/>
          </a:xfrm>
          <a:custGeom>
            <a:avLst/>
            <a:gdLst/>
            <a:ahLst/>
            <a:cxnLst/>
            <a:rect l="l" t="t" r="r" b="b"/>
            <a:pathLst>
              <a:path w="250825" h="516889">
                <a:moveTo>
                  <a:pt x="250698" y="0"/>
                </a:moveTo>
                <a:lnTo>
                  <a:pt x="0" y="0"/>
                </a:lnTo>
                <a:lnTo>
                  <a:pt x="0" y="516636"/>
                </a:lnTo>
                <a:lnTo>
                  <a:pt x="250698" y="516636"/>
                </a:lnTo>
                <a:lnTo>
                  <a:pt x="250698" y="0"/>
                </a:lnTo>
                <a:close/>
              </a:path>
            </a:pathLst>
          </a:custGeom>
          <a:solidFill>
            <a:srgbClr val="FF0000">
              <a:alpha val="23136"/>
            </a:srgbClr>
          </a:solidFill>
        </p:spPr>
        <p:txBody>
          <a:bodyPr wrap="square" lIns="0" tIns="0" rIns="0" bIns="0" rtlCol="0"/>
          <a:lstStyle/>
          <a:p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8970" y="1745908"/>
            <a:ext cx="1482090" cy="528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3929"/>
              </a:lnSpc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‘สวัสดี’ +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60747" y="1750278"/>
            <a:ext cx="1009015" cy="528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>
              <a:lnSpc>
                <a:spcPts val="3929"/>
              </a:lnSpc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‘จ้า’</a:t>
            </a:r>
          </a:p>
        </p:txBody>
      </p:sp>
      <p:sp>
        <p:nvSpPr>
          <p:cNvPr id="11" name="object 11"/>
          <p:cNvSpPr/>
          <p:nvPr/>
        </p:nvSpPr>
        <p:spPr>
          <a:xfrm>
            <a:off x="3189096" y="1688695"/>
            <a:ext cx="2240280" cy="516890"/>
          </a:xfrm>
          <a:custGeom>
            <a:avLst/>
            <a:gdLst/>
            <a:ahLst/>
            <a:cxnLst/>
            <a:rect l="l" t="t" r="r" b="b"/>
            <a:pathLst>
              <a:path w="2240279" h="516889">
                <a:moveTo>
                  <a:pt x="2240280" y="0"/>
                </a:moveTo>
                <a:lnTo>
                  <a:pt x="0" y="0"/>
                </a:lnTo>
                <a:lnTo>
                  <a:pt x="0" y="516636"/>
                </a:lnTo>
                <a:lnTo>
                  <a:pt x="2240280" y="516636"/>
                </a:lnTo>
                <a:lnTo>
                  <a:pt x="2240280" y="0"/>
                </a:lnTo>
                <a:close/>
              </a:path>
            </a:pathLst>
          </a:custGeom>
          <a:solidFill>
            <a:srgbClr val="DBDBDB">
              <a:alpha val="23136"/>
            </a:srgbClr>
          </a:solidFill>
        </p:spPr>
        <p:txBody>
          <a:bodyPr wrap="square" lIns="0" tIns="0" rIns="0" bIns="0" rtlCol="0"/>
          <a:lstStyle/>
          <a:p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366014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Operations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08000" y="1597750"/>
            <a:ext cx="240220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Concatenation</a:t>
            </a:r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730" y="1655826"/>
            <a:ext cx="2382520" cy="516890"/>
          </a:xfrm>
          <a:custGeom>
            <a:avLst/>
            <a:gdLst/>
            <a:ahLst/>
            <a:cxnLst/>
            <a:rect l="l" t="t" r="r" b="b"/>
            <a:pathLst>
              <a:path w="2382520" h="516889">
                <a:moveTo>
                  <a:pt x="2382012" y="0"/>
                </a:moveTo>
                <a:lnTo>
                  <a:pt x="0" y="0"/>
                </a:lnTo>
                <a:lnTo>
                  <a:pt x="0" y="516636"/>
                </a:lnTo>
                <a:lnTo>
                  <a:pt x="2382012" y="516636"/>
                </a:lnTo>
                <a:lnTo>
                  <a:pt x="2382012" y="0"/>
                </a:lnTo>
                <a:close/>
              </a:path>
            </a:pathLst>
          </a:custGeom>
          <a:solidFill>
            <a:srgbClr val="4471C4">
              <a:alpha val="23136"/>
            </a:srgbClr>
          </a:solidFill>
        </p:spPr>
        <p:txBody>
          <a:bodyPr wrap="square" lIns="0" tIns="0" rIns="0" bIns="0" rtlCol="0"/>
          <a:lstStyle/>
          <a:p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3385000"/>
            <a:ext cx="113728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Length</a:t>
            </a:r>
          </a:p>
        </p:txBody>
      </p:sp>
      <p:sp>
        <p:nvSpPr>
          <p:cNvPr id="16" name="object 16"/>
          <p:cNvSpPr/>
          <p:nvPr/>
        </p:nvSpPr>
        <p:spPr>
          <a:xfrm>
            <a:off x="506730" y="3452621"/>
            <a:ext cx="1130935" cy="516890"/>
          </a:xfrm>
          <a:custGeom>
            <a:avLst/>
            <a:gdLst/>
            <a:ahLst/>
            <a:cxnLst/>
            <a:rect l="l" t="t" r="r" b="b"/>
            <a:pathLst>
              <a:path w="1130935" h="516889">
                <a:moveTo>
                  <a:pt x="1130808" y="0"/>
                </a:moveTo>
                <a:lnTo>
                  <a:pt x="0" y="0"/>
                </a:lnTo>
                <a:lnTo>
                  <a:pt x="0" y="516635"/>
                </a:lnTo>
                <a:lnTo>
                  <a:pt x="1130808" y="516635"/>
                </a:lnTo>
                <a:lnTo>
                  <a:pt x="1130808" y="0"/>
                </a:lnTo>
                <a:close/>
              </a:path>
            </a:pathLst>
          </a:custGeom>
          <a:solidFill>
            <a:srgbClr val="4471C4">
              <a:alpha val="23136"/>
            </a:srgbClr>
          </a:solidFill>
        </p:spPr>
        <p:txBody>
          <a:bodyPr wrap="square" lIns="0" tIns="0" rIns="0" bIns="0" rtlCol="0"/>
          <a:lstStyle/>
          <a:p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966" y="4457464"/>
            <a:ext cx="20516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Membership</a:t>
            </a:r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7586" y="4519421"/>
            <a:ext cx="2035810" cy="516890"/>
          </a:xfrm>
          <a:custGeom>
            <a:avLst/>
            <a:gdLst/>
            <a:ahLst/>
            <a:cxnLst/>
            <a:rect l="l" t="t" r="r" b="b"/>
            <a:pathLst>
              <a:path w="2035810" h="516889">
                <a:moveTo>
                  <a:pt x="2035302" y="0"/>
                </a:moveTo>
                <a:lnTo>
                  <a:pt x="0" y="0"/>
                </a:lnTo>
                <a:lnTo>
                  <a:pt x="0" y="516635"/>
                </a:lnTo>
                <a:lnTo>
                  <a:pt x="2035302" y="516635"/>
                </a:lnTo>
                <a:lnTo>
                  <a:pt x="2035302" y="0"/>
                </a:lnTo>
                <a:close/>
              </a:path>
            </a:pathLst>
          </a:custGeom>
          <a:solidFill>
            <a:srgbClr val="4471C4">
              <a:alpha val="23136"/>
            </a:srgbClr>
          </a:solidFill>
        </p:spPr>
        <p:txBody>
          <a:bodyPr wrap="square" lIns="0" tIns="0" rIns="0" bIns="0" rtlCol="0"/>
          <a:lstStyle/>
          <a:p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79064" y="4600177"/>
            <a:ext cx="1024890" cy="509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3675"/>
              </a:lnSpc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‘H’ in</a:t>
            </a:r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48861" y="4600177"/>
            <a:ext cx="2724150" cy="509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5609">
              <a:lnSpc>
                <a:spcPts val="3675"/>
              </a:lnSpc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‘Hello World’</a:t>
            </a:r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79064" y="4514623"/>
            <a:ext cx="3394075" cy="516890"/>
            <a:chOff x="3179064" y="4500371"/>
            <a:chExt cx="3394075" cy="516890"/>
          </a:xfrm>
        </p:grpSpPr>
        <p:sp>
          <p:nvSpPr>
            <p:cNvPr id="22" name="object 22"/>
            <p:cNvSpPr/>
            <p:nvPr/>
          </p:nvSpPr>
          <p:spPr>
            <a:xfrm>
              <a:off x="3848862" y="4500371"/>
              <a:ext cx="355600" cy="516890"/>
            </a:xfrm>
            <a:custGeom>
              <a:avLst/>
              <a:gdLst/>
              <a:ahLst/>
              <a:cxnLst/>
              <a:rect l="l" t="t" r="r" b="b"/>
              <a:pathLst>
                <a:path w="355600" h="516889">
                  <a:moveTo>
                    <a:pt x="355091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355091" y="516635"/>
                  </a:lnTo>
                  <a:lnTo>
                    <a:pt x="355091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sz="40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179064" y="4500371"/>
              <a:ext cx="3394075" cy="516890"/>
            </a:xfrm>
            <a:custGeom>
              <a:avLst/>
              <a:gdLst/>
              <a:ahLst/>
              <a:cxnLst/>
              <a:rect l="l" t="t" r="r" b="b"/>
              <a:pathLst>
                <a:path w="3394075" h="516889">
                  <a:moveTo>
                    <a:pt x="3393947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3393947" y="516635"/>
                  </a:lnTo>
                  <a:lnTo>
                    <a:pt x="3393947" y="0"/>
                  </a:lnTo>
                  <a:close/>
                </a:path>
              </a:pathLst>
            </a:custGeom>
            <a:solidFill>
              <a:srgbClr val="DBDBDB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sz="40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24" name="object 24"/>
          <p:cNvSpPr/>
          <p:nvPr/>
        </p:nvSpPr>
        <p:spPr>
          <a:xfrm>
            <a:off x="3832097" y="5290434"/>
            <a:ext cx="1050925" cy="516890"/>
          </a:xfrm>
          <a:custGeom>
            <a:avLst/>
            <a:gdLst/>
            <a:ahLst/>
            <a:cxnLst/>
            <a:rect l="l" t="t" r="r" b="b"/>
            <a:pathLst>
              <a:path w="1050925" h="516889">
                <a:moveTo>
                  <a:pt x="1050798" y="0"/>
                </a:moveTo>
                <a:lnTo>
                  <a:pt x="0" y="0"/>
                </a:lnTo>
                <a:lnTo>
                  <a:pt x="0" y="516635"/>
                </a:lnTo>
                <a:lnTo>
                  <a:pt x="1050798" y="516635"/>
                </a:lnTo>
                <a:lnTo>
                  <a:pt x="1050798" y="0"/>
                </a:lnTo>
                <a:close/>
              </a:path>
            </a:pathLst>
          </a:custGeom>
          <a:solidFill>
            <a:srgbClr val="FF0000">
              <a:alpha val="23136"/>
            </a:srgbClr>
          </a:solidFill>
        </p:spPr>
        <p:txBody>
          <a:bodyPr wrap="square" lIns="0" tIns="0" rIns="0" bIns="0" rtlCol="0"/>
          <a:lstStyle/>
          <a:p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88970" y="5344587"/>
            <a:ext cx="1694180" cy="528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3885"/>
              </a:lnSpc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‘H’ not in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832097" y="5345222"/>
            <a:ext cx="3369310" cy="528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2045">
              <a:lnSpc>
                <a:spcPts val="3885"/>
              </a:lnSpc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‘Hello World’</a:t>
            </a:r>
          </a:p>
        </p:txBody>
      </p:sp>
      <p:sp>
        <p:nvSpPr>
          <p:cNvPr id="27" name="object 27"/>
          <p:cNvSpPr/>
          <p:nvPr/>
        </p:nvSpPr>
        <p:spPr>
          <a:xfrm>
            <a:off x="3188970" y="5291387"/>
            <a:ext cx="4011929" cy="516890"/>
          </a:xfrm>
          <a:custGeom>
            <a:avLst/>
            <a:gdLst/>
            <a:ahLst/>
            <a:cxnLst/>
            <a:rect l="l" t="t" r="r" b="b"/>
            <a:pathLst>
              <a:path w="4011929" h="516889">
                <a:moveTo>
                  <a:pt x="4011929" y="0"/>
                </a:moveTo>
                <a:lnTo>
                  <a:pt x="0" y="0"/>
                </a:lnTo>
                <a:lnTo>
                  <a:pt x="0" y="516635"/>
                </a:lnTo>
                <a:lnTo>
                  <a:pt x="4011929" y="516635"/>
                </a:lnTo>
                <a:lnTo>
                  <a:pt x="4011929" y="0"/>
                </a:lnTo>
                <a:close/>
              </a:path>
            </a:pathLst>
          </a:custGeom>
          <a:solidFill>
            <a:srgbClr val="DBDBDB">
              <a:alpha val="23136"/>
            </a:srgbClr>
          </a:solidFill>
        </p:spPr>
        <p:txBody>
          <a:bodyPr wrap="square" lIns="0" tIns="0" rIns="0" bIns="0" rtlCol="0"/>
          <a:lstStyle/>
          <a:p>
            <a:endParaRPr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68491" y="1702374"/>
            <a:ext cx="14560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‘สวัสดีจ้า’</a:t>
            </a:r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63411" y="1716471"/>
            <a:ext cx="1459230" cy="517525"/>
          </a:xfrm>
          <a:custGeom>
            <a:avLst/>
            <a:gdLst/>
            <a:ahLst/>
            <a:cxnLst/>
            <a:rect l="l" t="t" r="r" b="b"/>
            <a:pathLst>
              <a:path w="1459229" h="517525">
                <a:moveTo>
                  <a:pt x="1459230" y="0"/>
                </a:moveTo>
                <a:lnTo>
                  <a:pt x="0" y="0"/>
                </a:lnTo>
                <a:lnTo>
                  <a:pt x="0" y="517398"/>
                </a:lnTo>
                <a:lnTo>
                  <a:pt x="1459230" y="517398"/>
                </a:lnTo>
                <a:lnTo>
                  <a:pt x="1459230" y="0"/>
                </a:lnTo>
                <a:close/>
              </a:path>
            </a:pathLst>
          </a:custGeom>
          <a:solidFill>
            <a:srgbClr val="DBDBDB">
              <a:alpha val="23136"/>
            </a:srgbClr>
          </a:solidFill>
        </p:spPr>
        <p:txBody>
          <a:bodyPr wrap="square" lIns="0" tIns="0" rIns="0" bIns="0" rtlCol="0"/>
          <a:lstStyle/>
          <a:p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0220" y="1896103"/>
            <a:ext cx="249681" cy="11430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557518" y="2400887"/>
            <a:ext cx="545020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‘Thank youThank youThank you’</a:t>
            </a:r>
          </a:p>
        </p:txBody>
      </p:sp>
      <p:sp>
        <p:nvSpPr>
          <p:cNvPr id="32" name="object 32"/>
          <p:cNvSpPr/>
          <p:nvPr/>
        </p:nvSpPr>
        <p:spPr>
          <a:xfrm>
            <a:off x="6478523" y="2458973"/>
            <a:ext cx="5565140" cy="516890"/>
          </a:xfrm>
          <a:custGeom>
            <a:avLst/>
            <a:gdLst/>
            <a:ahLst/>
            <a:cxnLst/>
            <a:rect l="l" t="t" r="r" b="b"/>
            <a:pathLst>
              <a:path w="5565140" h="516889">
                <a:moveTo>
                  <a:pt x="5564885" y="0"/>
                </a:moveTo>
                <a:lnTo>
                  <a:pt x="0" y="0"/>
                </a:lnTo>
                <a:lnTo>
                  <a:pt x="0" y="516636"/>
                </a:lnTo>
                <a:lnTo>
                  <a:pt x="5564885" y="516636"/>
                </a:lnTo>
                <a:lnTo>
                  <a:pt x="5564885" y="0"/>
                </a:lnTo>
                <a:close/>
              </a:path>
            </a:pathLst>
          </a:custGeom>
          <a:solidFill>
            <a:srgbClr val="DBDBDB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642616"/>
            <a:ext cx="249682" cy="114300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3170682" y="3435281"/>
            <a:ext cx="3088005" cy="517525"/>
            <a:chOff x="3170682" y="3446526"/>
            <a:chExt cx="3088005" cy="517525"/>
          </a:xfrm>
        </p:grpSpPr>
        <p:sp>
          <p:nvSpPr>
            <p:cNvPr id="35" name="object 35"/>
            <p:cNvSpPr/>
            <p:nvPr/>
          </p:nvSpPr>
          <p:spPr>
            <a:xfrm>
              <a:off x="3231642" y="3447288"/>
              <a:ext cx="542925" cy="516890"/>
            </a:xfrm>
            <a:custGeom>
              <a:avLst/>
              <a:gdLst/>
              <a:ahLst/>
              <a:cxnLst/>
              <a:rect l="l" t="t" r="r" b="b"/>
              <a:pathLst>
                <a:path w="542925" h="516889">
                  <a:moveTo>
                    <a:pt x="542544" y="0"/>
                  </a:moveTo>
                  <a:lnTo>
                    <a:pt x="0" y="0"/>
                  </a:lnTo>
                  <a:lnTo>
                    <a:pt x="0" y="516636"/>
                  </a:lnTo>
                  <a:lnTo>
                    <a:pt x="542544" y="516636"/>
                  </a:lnTo>
                  <a:lnTo>
                    <a:pt x="542544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sz="40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170682" y="3446526"/>
              <a:ext cx="3088005" cy="517525"/>
            </a:xfrm>
            <a:custGeom>
              <a:avLst/>
              <a:gdLst/>
              <a:ahLst/>
              <a:cxnLst/>
              <a:rect l="l" t="t" r="r" b="b"/>
              <a:pathLst>
                <a:path w="3088004" h="517525">
                  <a:moveTo>
                    <a:pt x="3087623" y="0"/>
                  </a:moveTo>
                  <a:lnTo>
                    <a:pt x="0" y="0"/>
                  </a:lnTo>
                  <a:lnTo>
                    <a:pt x="0" y="517398"/>
                  </a:lnTo>
                  <a:lnTo>
                    <a:pt x="3087623" y="517398"/>
                  </a:lnTo>
                  <a:lnTo>
                    <a:pt x="3087623" y="0"/>
                  </a:lnTo>
                  <a:close/>
                </a:path>
              </a:pathLst>
            </a:custGeom>
            <a:solidFill>
              <a:srgbClr val="DBDBDB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 sz="4000" b="1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3273" y="3631114"/>
            <a:ext cx="249681" cy="1143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7697" y="4715504"/>
            <a:ext cx="249681" cy="11430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1681" y="5495418"/>
            <a:ext cx="249682" cy="11430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7120381" y="4519406"/>
            <a:ext cx="7607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</a:t>
            </a:r>
          </a:p>
        </p:txBody>
      </p:sp>
      <p:sp>
        <p:nvSpPr>
          <p:cNvPr id="41" name="object 41"/>
          <p:cNvSpPr/>
          <p:nvPr/>
        </p:nvSpPr>
        <p:spPr>
          <a:xfrm>
            <a:off x="7114793" y="4531605"/>
            <a:ext cx="774700" cy="517525"/>
          </a:xfrm>
          <a:custGeom>
            <a:avLst/>
            <a:gdLst/>
            <a:ahLst/>
            <a:cxnLst/>
            <a:rect l="l" t="t" r="r" b="b"/>
            <a:pathLst>
              <a:path w="774700" h="517525">
                <a:moveTo>
                  <a:pt x="774192" y="0"/>
                </a:moveTo>
                <a:lnTo>
                  <a:pt x="0" y="0"/>
                </a:lnTo>
                <a:lnTo>
                  <a:pt x="0" y="517398"/>
                </a:lnTo>
                <a:lnTo>
                  <a:pt x="774192" y="517398"/>
                </a:lnTo>
                <a:lnTo>
                  <a:pt x="774192" y="0"/>
                </a:lnTo>
                <a:close/>
              </a:path>
            </a:pathLst>
          </a:custGeom>
          <a:solidFill>
            <a:srgbClr val="DBDBDB">
              <a:alpha val="23136"/>
            </a:srgbClr>
          </a:solidFill>
        </p:spPr>
        <p:txBody>
          <a:bodyPr wrap="square" lIns="0" tIns="0" rIns="0" bIns="0" rtlCol="0"/>
          <a:lstStyle/>
          <a:p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68081" y="5238380"/>
            <a:ext cx="8515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</a:t>
            </a:r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62493" y="5294123"/>
            <a:ext cx="877569" cy="516890"/>
          </a:xfrm>
          <a:custGeom>
            <a:avLst/>
            <a:gdLst/>
            <a:ahLst/>
            <a:cxnLst/>
            <a:rect l="l" t="t" r="r" b="b"/>
            <a:pathLst>
              <a:path w="877570" h="516889">
                <a:moveTo>
                  <a:pt x="877061" y="0"/>
                </a:moveTo>
                <a:lnTo>
                  <a:pt x="0" y="0"/>
                </a:lnTo>
                <a:lnTo>
                  <a:pt x="0" y="516635"/>
                </a:lnTo>
                <a:lnTo>
                  <a:pt x="877061" y="516635"/>
                </a:lnTo>
                <a:lnTo>
                  <a:pt x="877061" y="0"/>
                </a:lnTo>
                <a:close/>
              </a:path>
            </a:pathLst>
          </a:custGeom>
          <a:solidFill>
            <a:srgbClr val="DBDBDB">
              <a:alpha val="23136"/>
            </a:srgbClr>
          </a:solidFill>
        </p:spPr>
        <p:txBody>
          <a:bodyPr wrap="square" lIns="0" tIns="0" rIns="0" bIns="0" rtlCol="0"/>
          <a:lstStyle/>
          <a:p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9966" y="6214364"/>
            <a:ext cx="328460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These are basic operations for a container.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6800342" y="3385395"/>
            <a:ext cx="4095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794754" y="3441459"/>
            <a:ext cx="473709" cy="516890"/>
          </a:xfrm>
          <a:custGeom>
            <a:avLst/>
            <a:gdLst/>
            <a:ahLst/>
            <a:cxnLst/>
            <a:rect l="l" t="t" r="r" b="b"/>
            <a:pathLst>
              <a:path w="473709" h="516889">
                <a:moveTo>
                  <a:pt x="473201" y="0"/>
                </a:moveTo>
                <a:lnTo>
                  <a:pt x="0" y="0"/>
                </a:lnTo>
                <a:lnTo>
                  <a:pt x="0" y="516635"/>
                </a:lnTo>
                <a:lnTo>
                  <a:pt x="473201" y="516635"/>
                </a:lnTo>
                <a:lnTo>
                  <a:pt x="473201" y="0"/>
                </a:lnTo>
                <a:close/>
              </a:path>
            </a:pathLst>
          </a:custGeom>
          <a:solidFill>
            <a:srgbClr val="DBDBDB">
              <a:alpha val="23136"/>
            </a:srgbClr>
          </a:solidFill>
        </p:spPr>
        <p:txBody>
          <a:bodyPr wrap="square" lIns="0" tIns="0" rIns="0" bIns="0" rtlCol="0"/>
          <a:lstStyle/>
          <a:p>
            <a:endParaRPr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5" y="151891"/>
            <a:ext cx="652043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thaiDist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 Setup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(10 min.)   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1581" y="3722191"/>
            <a:ext cx="2560172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Clone </a:t>
            </a:r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โดยเข้าไปที่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กดปุ่ม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Copy to Drive</a:t>
            </a:r>
            <a:endParaRPr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45360" y="680020"/>
            <a:ext cx="31534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https://colab.research.google.com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6A8C66-F489-739B-430C-C480F060AD73}"/>
              </a:ext>
            </a:extLst>
          </p:cNvPr>
          <p:cNvSpPr txBox="1"/>
          <p:nvPr/>
        </p:nvSpPr>
        <p:spPr>
          <a:xfrm>
            <a:off x="3750182" y="3722191"/>
            <a:ext cx="6782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https://colab.research.google.com/drive/1C7HhHSTjXTUyKPeXI70oInNuYZ63WA8m?usp=sharing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1EBF9BB-4430-599D-0DDA-5E88566A5F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216" b="26593"/>
          <a:stretch/>
        </p:blipFill>
        <p:spPr>
          <a:xfrm>
            <a:off x="2286001" y="1229985"/>
            <a:ext cx="4572000" cy="227521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0D852A5-7A89-F36F-9FC8-0CF1A1AA4503}"/>
              </a:ext>
            </a:extLst>
          </p:cNvPr>
          <p:cNvSpPr/>
          <p:nvPr/>
        </p:nvSpPr>
        <p:spPr>
          <a:xfrm>
            <a:off x="3750182" y="1981200"/>
            <a:ext cx="974218" cy="381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56C4B4A-1793-9F79-177D-9EE5047961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41"/>
          <a:stretch/>
        </p:blipFill>
        <p:spPr>
          <a:xfrm>
            <a:off x="5524076" y="4672629"/>
            <a:ext cx="4972524" cy="590632"/>
          </a:xfrm>
          <a:prstGeom prst="rect">
            <a:avLst/>
          </a:prstGeom>
        </p:spPr>
      </p:pic>
      <p:sp>
        <p:nvSpPr>
          <p:cNvPr id="41" name="object 20">
            <a:extLst>
              <a:ext uri="{FF2B5EF4-FFF2-40B4-BE49-F238E27FC236}">
                <a16:creationId xmlns:a16="http://schemas.microsoft.com/office/drawing/2014/main" id="{DC6E97E6-85A5-C0B2-3B7A-6120CA1F2B80}"/>
              </a:ext>
            </a:extLst>
          </p:cNvPr>
          <p:cNvSpPr txBox="1"/>
          <p:nvPr/>
        </p:nvSpPr>
        <p:spPr>
          <a:xfrm>
            <a:off x="1191581" y="4703494"/>
            <a:ext cx="4031826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7.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แก้ชื่อไฟล์เป็น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และชื่อภาษาอังกฤษของเรา เช่น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001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-Chainarong-day1-lab.ipynb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จากนั้นย้อนกลับไปทำข้อ 5 ตั้งค่าแชร์อีกรอบ</a:t>
            </a:r>
            <a:endParaRPr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55B806BD-DDE2-60F9-D1F0-213116036A87}"/>
              </a:ext>
            </a:extLst>
          </p:cNvPr>
          <p:cNvSpPr/>
          <p:nvPr/>
        </p:nvSpPr>
        <p:spPr>
          <a:xfrm>
            <a:off x="7141474" y="5446996"/>
            <a:ext cx="249926" cy="41543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F436526-FCC4-8359-B37F-912BA8C26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076" y="5960178"/>
            <a:ext cx="4629796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47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62221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LAB7: 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Slicing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(5 Min.)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43431"/>
              </p:ext>
            </p:extLst>
          </p:nvPr>
        </p:nvGraphicFramePr>
        <p:xfrm>
          <a:off x="1652777" y="1847850"/>
          <a:ext cx="8877300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W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!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29658" y="1180846"/>
            <a:ext cx="29286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= ‘Hello World!’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0" y="3591912"/>
            <a:ext cx="45345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0095" algn="l"/>
                <a:tab pos="3401695" algn="l"/>
              </a:tabLst>
            </a:pPr>
            <a:r>
              <a:rPr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[ start :	stop :	step ]</a:t>
            </a:r>
          </a:p>
        </p:txBody>
      </p:sp>
      <p:sp>
        <p:nvSpPr>
          <p:cNvPr id="6" name="object 6"/>
          <p:cNvSpPr/>
          <p:nvPr/>
        </p:nvSpPr>
        <p:spPr>
          <a:xfrm>
            <a:off x="4147565" y="3683508"/>
            <a:ext cx="250825" cy="502284"/>
          </a:xfrm>
          <a:custGeom>
            <a:avLst/>
            <a:gdLst/>
            <a:ahLst/>
            <a:cxnLst/>
            <a:rect l="l" t="t" r="r" b="b"/>
            <a:pathLst>
              <a:path w="250825" h="502285">
                <a:moveTo>
                  <a:pt x="250698" y="0"/>
                </a:moveTo>
                <a:lnTo>
                  <a:pt x="0" y="0"/>
                </a:lnTo>
                <a:lnTo>
                  <a:pt x="0" y="502157"/>
                </a:lnTo>
                <a:lnTo>
                  <a:pt x="250698" y="502157"/>
                </a:lnTo>
                <a:lnTo>
                  <a:pt x="250698" y="0"/>
                </a:lnTo>
                <a:close/>
              </a:path>
            </a:pathLst>
          </a:custGeom>
          <a:solidFill>
            <a:srgbClr val="FF0000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8733" y="3683508"/>
            <a:ext cx="250825" cy="502284"/>
          </a:xfrm>
          <a:custGeom>
            <a:avLst/>
            <a:gdLst/>
            <a:ahLst/>
            <a:cxnLst/>
            <a:rect l="l" t="t" r="r" b="b"/>
            <a:pathLst>
              <a:path w="250825" h="502285">
                <a:moveTo>
                  <a:pt x="250698" y="0"/>
                </a:moveTo>
                <a:lnTo>
                  <a:pt x="0" y="0"/>
                </a:lnTo>
                <a:lnTo>
                  <a:pt x="0" y="502157"/>
                </a:lnTo>
                <a:lnTo>
                  <a:pt x="250698" y="502157"/>
                </a:lnTo>
                <a:lnTo>
                  <a:pt x="250698" y="0"/>
                </a:lnTo>
                <a:close/>
              </a:path>
            </a:pathLst>
          </a:custGeom>
          <a:solidFill>
            <a:srgbClr val="FF0000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0294" y="3683508"/>
            <a:ext cx="250825" cy="502284"/>
          </a:xfrm>
          <a:custGeom>
            <a:avLst/>
            <a:gdLst/>
            <a:ahLst/>
            <a:cxnLst/>
            <a:rect l="l" t="t" r="r" b="b"/>
            <a:pathLst>
              <a:path w="250825" h="502285">
                <a:moveTo>
                  <a:pt x="250698" y="0"/>
                </a:moveTo>
                <a:lnTo>
                  <a:pt x="0" y="0"/>
                </a:lnTo>
                <a:lnTo>
                  <a:pt x="0" y="502157"/>
                </a:lnTo>
                <a:lnTo>
                  <a:pt x="250698" y="502157"/>
                </a:lnTo>
                <a:lnTo>
                  <a:pt x="250698" y="0"/>
                </a:lnTo>
                <a:close/>
              </a:path>
            </a:pathLst>
          </a:custGeom>
          <a:solidFill>
            <a:srgbClr val="FF0000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79514" y="3683508"/>
            <a:ext cx="250825" cy="502284"/>
          </a:xfrm>
          <a:custGeom>
            <a:avLst/>
            <a:gdLst/>
            <a:ahLst/>
            <a:cxnLst/>
            <a:rect l="l" t="t" r="r" b="b"/>
            <a:pathLst>
              <a:path w="250825" h="502285">
                <a:moveTo>
                  <a:pt x="250698" y="0"/>
                </a:moveTo>
                <a:lnTo>
                  <a:pt x="0" y="0"/>
                </a:lnTo>
                <a:lnTo>
                  <a:pt x="0" y="502157"/>
                </a:lnTo>
                <a:lnTo>
                  <a:pt x="250698" y="502157"/>
                </a:lnTo>
                <a:lnTo>
                  <a:pt x="250698" y="0"/>
                </a:lnTo>
                <a:close/>
              </a:path>
            </a:pathLst>
          </a:custGeom>
          <a:solidFill>
            <a:srgbClr val="FF0000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9223" y="3683508"/>
            <a:ext cx="882015" cy="502284"/>
          </a:xfrm>
          <a:custGeom>
            <a:avLst/>
            <a:gdLst/>
            <a:ahLst/>
            <a:cxnLst/>
            <a:rect l="l" t="t" r="r" b="b"/>
            <a:pathLst>
              <a:path w="882014" h="502285">
                <a:moveTo>
                  <a:pt x="881634" y="0"/>
                </a:moveTo>
                <a:lnTo>
                  <a:pt x="0" y="0"/>
                </a:lnTo>
                <a:lnTo>
                  <a:pt x="0" y="502157"/>
                </a:lnTo>
                <a:lnTo>
                  <a:pt x="881634" y="502157"/>
                </a:lnTo>
                <a:lnTo>
                  <a:pt x="881634" y="0"/>
                </a:lnTo>
                <a:close/>
              </a:path>
            </a:pathLst>
          </a:custGeom>
          <a:solidFill>
            <a:srgbClr val="FFC000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30061" y="3683508"/>
            <a:ext cx="882015" cy="502284"/>
          </a:xfrm>
          <a:custGeom>
            <a:avLst/>
            <a:gdLst/>
            <a:ahLst/>
            <a:cxnLst/>
            <a:rect l="l" t="t" r="r" b="b"/>
            <a:pathLst>
              <a:path w="882015" h="502285">
                <a:moveTo>
                  <a:pt x="881634" y="0"/>
                </a:moveTo>
                <a:lnTo>
                  <a:pt x="0" y="0"/>
                </a:lnTo>
                <a:lnTo>
                  <a:pt x="0" y="502157"/>
                </a:lnTo>
                <a:lnTo>
                  <a:pt x="881634" y="502157"/>
                </a:lnTo>
                <a:lnTo>
                  <a:pt x="881634" y="0"/>
                </a:lnTo>
                <a:close/>
              </a:path>
            </a:pathLst>
          </a:custGeom>
          <a:solidFill>
            <a:srgbClr val="7E7E7E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09281" y="3683508"/>
            <a:ext cx="882015" cy="502284"/>
          </a:xfrm>
          <a:custGeom>
            <a:avLst/>
            <a:gdLst/>
            <a:ahLst/>
            <a:cxnLst/>
            <a:rect l="l" t="t" r="r" b="b"/>
            <a:pathLst>
              <a:path w="882015" h="502285">
                <a:moveTo>
                  <a:pt x="881633" y="0"/>
                </a:moveTo>
                <a:lnTo>
                  <a:pt x="0" y="0"/>
                </a:lnTo>
                <a:lnTo>
                  <a:pt x="0" y="502157"/>
                </a:lnTo>
                <a:lnTo>
                  <a:pt x="881633" y="502157"/>
                </a:lnTo>
                <a:lnTo>
                  <a:pt x="881633" y="0"/>
                </a:lnTo>
                <a:close/>
              </a:path>
            </a:pathLst>
          </a:custGeom>
          <a:solidFill>
            <a:srgbClr val="6FAC46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0839" y="4582540"/>
            <a:ext cx="1613535" cy="1356782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x[1: 9]</a:t>
            </a: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x[0: 11: 2]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39306" y="4582540"/>
            <a:ext cx="1613535" cy="1356782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x[2: 12: 1]</a:t>
            </a: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x[3: -2: 2]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63680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LAB7: String Slicing (5 Min.)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52777" y="1847850"/>
          <a:ext cx="8877300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W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!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</a:t>
                      </a:r>
                      <a:endParaRPr sz="36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75"/>
                        </a:lnSpc>
                      </a:pPr>
                      <a:r>
                        <a:rPr sz="3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29658" y="1180846"/>
            <a:ext cx="29286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= ‘Hello World!’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0" y="3591912"/>
            <a:ext cx="45345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0095" algn="l"/>
                <a:tab pos="3401695" algn="l"/>
              </a:tabLst>
            </a:pPr>
            <a:r>
              <a:rPr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[ start :	stop :	step ]</a:t>
            </a:r>
          </a:p>
        </p:txBody>
      </p:sp>
      <p:sp>
        <p:nvSpPr>
          <p:cNvPr id="6" name="object 6"/>
          <p:cNvSpPr/>
          <p:nvPr/>
        </p:nvSpPr>
        <p:spPr>
          <a:xfrm>
            <a:off x="4147565" y="3683508"/>
            <a:ext cx="250825" cy="502284"/>
          </a:xfrm>
          <a:custGeom>
            <a:avLst/>
            <a:gdLst/>
            <a:ahLst/>
            <a:cxnLst/>
            <a:rect l="l" t="t" r="r" b="b"/>
            <a:pathLst>
              <a:path w="250825" h="502285">
                <a:moveTo>
                  <a:pt x="250698" y="0"/>
                </a:moveTo>
                <a:lnTo>
                  <a:pt x="0" y="0"/>
                </a:lnTo>
                <a:lnTo>
                  <a:pt x="0" y="502157"/>
                </a:lnTo>
                <a:lnTo>
                  <a:pt x="250698" y="502157"/>
                </a:lnTo>
                <a:lnTo>
                  <a:pt x="250698" y="0"/>
                </a:lnTo>
                <a:close/>
              </a:path>
            </a:pathLst>
          </a:custGeom>
          <a:solidFill>
            <a:srgbClr val="FF0000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8733" y="3683508"/>
            <a:ext cx="250825" cy="502284"/>
          </a:xfrm>
          <a:custGeom>
            <a:avLst/>
            <a:gdLst/>
            <a:ahLst/>
            <a:cxnLst/>
            <a:rect l="l" t="t" r="r" b="b"/>
            <a:pathLst>
              <a:path w="250825" h="502285">
                <a:moveTo>
                  <a:pt x="250698" y="0"/>
                </a:moveTo>
                <a:lnTo>
                  <a:pt x="0" y="0"/>
                </a:lnTo>
                <a:lnTo>
                  <a:pt x="0" y="502157"/>
                </a:lnTo>
                <a:lnTo>
                  <a:pt x="250698" y="502157"/>
                </a:lnTo>
                <a:lnTo>
                  <a:pt x="250698" y="0"/>
                </a:lnTo>
                <a:close/>
              </a:path>
            </a:pathLst>
          </a:custGeom>
          <a:solidFill>
            <a:srgbClr val="FF0000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0294" y="3683508"/>
            <a:ext cx="250825" cy="502284"/>
          </a:xfrm>
          <a:custGeom>
            <a:avLst/>
            <a:gdLst/>
            <a:ahLst/>
            <a:cxnLst/>
            <a:rect l="l" t="t" r="r" b="b"/>
            <a:pathLst>
              <a:path w="250825" h="502285">
                <a:moveTo>
                  <a:pt x="250698" y="0"/>
                </a:moveTo>
                <a:lnTo>
                  <a:pt x="0" y="0"/>
                </a:lnTo>
                <a:lnTo>
                  <a:pt x="0" y="502157"/>
                </a:lnTo>
                <a:lnTo>
                  <a:pt x="250698" y="502157"/>
                </a:lnTo>
                <a:lnTo>
                  <a:pt x="250698" y="0"/>
                </a:lnTo>
                <a:close/>
              </a:path>
            </a:pathLst>
          </a:custGeom>
          <a:solidFill>
            <a:srgbClr val="FF0000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79514" y="3683508"/>
            <a:ext cx="250825" cy="502284"/>
          </a:xfrm>
          <a:custGeom>
            <a:avLst/>
            <a:gdLst/>
            <a:ahLst/>
            <a:cxnLst/>
            <a:rect l="l" t="t" r="r" b="b"/>
            <a:pathLst>
              <a:path w="250825" h="502285">
                <a:moveTo>
                  <a:pt x="250698" y="0"/>
                </a:moveTo>
                <a:lnTo>
                  <a:pt x="0" y="0"/>
                </a:lnTo>
                <a:lnTo>
                  <a:pt x="0" y="502157"/>
                </a:lnTo>
                <a:lnTo>
                  <a:pt x="250698" y="502157"/>
                </a:lnTo>
                <a:lnTo>
                  <a:pt x="250698" y="0"/>
                </a:lnTo>
                <a:close/>
              </a:path>
            </a:pathLst>
          </a:custGeom>
          <a:solidFill>
            <a:srgbClr val="FF0000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9223" y="3683508"/>
            <a:ext cx="882015" cy="502284"/>
          </a:xfrm>
          <a:custGeom>
            <a:avLst/>
            <a:gdLst/>
            <a:ahLst/>
            <a:cxnLst/>
            <a:rect l="l" t="t" r="r" b="b"/>
            <a:pathLst>
              <a:path w="882014" h="502285">
                <a:moveTo>
                  <a:pt x="881634" y="0"/>
                </a:moveTo>
                <a:lnTo>
                  <a:pt x="0" y="0"/>
                </a:lnTo>
                <a:lnTo>
                  <a:pt x="0" y="502157"/>
                </a:lnTo>
                <a:lnTo>
                  <a:pt x="881634" y="502157"/>
                </a:lnTo>
                <a:lnTo>
                  <a:pt x="881634" y="0"/>
                </a:lnTo>
                <a:close/>
              </a:path>
            </a:pathLst>
          </a:custGeom>
          <a:solidFill>
            <a:srgbClr val="FFC000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30061" y="3683508"/>
            <a:ext cx="882015" cy="502284"/>
          </a:xfrm>
          <a:custGeom>
            <a:avLst/>
            <a:gdLst/>
            <a:ahLst/>
            <a:cxnLst/>
            <a:rect l="l" t="t" r="r" b="b"/>
            <a:pathLst>
              <a:path w="882015" h="502285">
                <a:moveTo>
                  <a:pt x="881634" y="0"/>
                </a:moveTo>
                <a:lnTo>
                  <a:pt x="0" y="0"/>
                </a:lnTo>
                <a:lnTo>
                  <a:pt x="0" y="502157"/>
                </a:lnTo>
                <a:lnTo>
                  <a:pt x="881634" y="502157"/>
                </a:lnTo>
                <a:lnTo>
                  <a:pt x="881634" y="0"/>
                </a:lnTo>
                <a:close/>
              </a:path>
            </a:pathLst>
          </a:custGeom>
          <a:solidFill>
            <a:srgbClr val="7E7E7E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09281" y="3683508"/>
            <a:ext cx="882015" cy="502284"/>
          </a:xfrm>
          <a:custGeom>
            <a:avLst/>
            <a:gdLst/>
            <a:ahLst/>
            <a:cxnLst/>
            <a:rect l="l" t="t" r="r" b="b"/>
            <a:pathLst>
              <a:path w="882015" h="502285">
                <a:moveTo>
                  <a:pt x="881633" y="0"/>
                </a:moveTo>
                <a:lnTo>
                  <a:pt x="0" y="0"/>
                </a:lnTo>
                <a:lnTo>
                  <a:pt x="0" y="502157"/>
                </a:lnTo>
                <a:lnTo>
                  <a:pt x="881633" y="502157"/>
                </a:lnTo>
                <a:lnTo>
                  <a:pt x="881633" y="0"/>
                </a:lnTo>
                <a:close/>
              </a:path>
            </a:pathLst>
          </a:custGeom>
          <a:solidFill>
            <a:srgbClr val="6FAC46">
              <a:alpha val="23136"/>
            </a:srgbClr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0839" y="4582540"/>
            <a:ext cx="1613535" cy="1356782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x[1: 9]</a:t>
            </a: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x[0: 11: 2]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39306" y="4582540"/>
            <a:ext cx="1613535" cy="1356782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x[2: 12: 1]</a:t>
            </a:r>
            <a:endParaRPr sz="32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x[3: -2: 2]</a:t>
            </a:r>
            <a:endParaRPr sz="32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4647" y="4756134"/>
            <a:ext cx="1644014" cy="121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ts val="4180"/>
              </a:lnSpc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‘ello Wor’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‘HloWrd’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69171" y="4728734"/>
            <a:ext cx="1847214" cy="121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80"/>
              </a:lnSpc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‘llo World!’</a:t>
            </a:r>
          </a:p>
          <a:p>
            <a:pPr marL="52069">
              <a:lnSpc>
                <a:spcPct val="100000"/>
              </a:lnSpc>
              <a:spcBef>
                <a:spcPts val="14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‘l ol’</a:t>
            </a:r>
          </a:p>
        </p:txBody>
      </p:sp>
    </p:spTree>
    <p:extLst>
      <p:ext uri="{BB962C8B-B14F-4D97-AF65-F5344CB8AC3E}">
        <p14:creationId xmlns:p14="http://schemas.microsoft.com/office/powerpoint/2010/main" val="59010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C5F6-0725-D7BB-AA63-D8AB3933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66" y="3004820"/>
            <a:ext cx="11212067" cy="848360"/>
          </a:xfrm>
        </p:spPr>
        <p:txBody>
          <a:bodyPr/>
          <a:lstStyle/>
          <a:p>
            <a:pPr algn="ctr"/>
            <a:r>
              <a:rPr lang="en-US" dirty="0"/>
              <a:t>Lunch Time</a:t>
            </a:r>
          </a:p>
        </p:txBody>
      </p:sp>
    </p:spTree>
    <p:extLst>
      <p:ext uri="{BB962C8B-B14F-4D97-AF65-F5344CB8AC3E}">
        <p14:creationId xmlns:p14="http://schemas.microsoft.com/office/powerpoint/2010/main" val="2136962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454977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String 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965" y="6214364"/>
            <a:ext cx="44710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Please visit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this link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more variations of the string methods.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60566"/>
              </p:ext>
            </p:extLst>
          </p:nvPr>
        </p:nvGraphicFramePr>
        <p:xfrm>
          <a:off x="1541017" y="2533269"/>
          <a:ext cx="9110344" cy="3351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3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1206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Operation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Syntax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Output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1058545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Description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244">
                <a:tc>
                  <a:txBody>
                    <a:bodyPr/>
                    <a:lstStyle/>
                    <a:p>
                      <a:pPr marL="1206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Find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x.find(‘-’)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Return the first index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found. Otherwise, return -1.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1333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Replace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x.replace(‘0’, ‘??’)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‘28-??4-2 ??21’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Replace the first string with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the second one.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1333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Strip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x.strip()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‘28-04-2 021’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Remove whitespaces of</a:t>
                      </a: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both two ends.</a:t>
                      </a: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17625" y="1324864"/>
            <a:ext cx="44710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8070" algn="l"/>
                <a:tab pos="4341495" algn="l"/>
              </a:tabLst>
            </a:pP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หนดให้</a:t>
            </a:r>
            <a:r>
              <a:rPr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 = ‘	28-04-2 021	’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3326" y="1224951"/>
            <a:ext cx="5717595" cy="82820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81968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LAB8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: String Combos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(20 min.)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718" y="1494282"/>
            <a:ext cx="11067415" cy="60593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ts val="3879"/>
              </a:lnSpc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ให้ x = ‘Python is fun!’ 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จงท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</a:t>
            </a: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‘!nuf si nohtyP’ โดยการใช้ string slicing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0718" y="2437569"/>
            <a:ext cx="11066780" cy="1146468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ts val="3885"/>
              </a:lnSpc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สร้างฟังก์ชัน remove_title 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ในการตัดค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หน้าชื่อ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หนดให้</a:t>
            </a: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input เป็น text ที่อาจมีเว้นวรรคและบาง input 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อาจจะไม่มีค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</a:t>
            </a:r>
            <a:endParaRPr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07517" y="4705761"/>
            <a:ext cx="3758565" cy="900430"/>
            <a:chOff x="1718754" y="4110545"/>
            <a:chExt cx="3758565" cy="9004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8216" y="4120134"/>
              <a:ext cx="3739133" cy="8001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23517" y="4115308"/>
              <a:ext cx="3749040" cy="890905"/>
            </a:xfrm>
            <a:custGeom>
              <a:avLst/>
              <a:gdLst/>
              <a:ahLst/>
              <a:cxnLst/>
              <a:rect l="l" t="t" r="r" b="b"/>
              <a:pathLst>
                <a:path w="3749040" h="890904">
                  <a:moveTo>
                    <a:pt x="0" y="890396"/>
                  </a:moveTo>
                  <a:lnTo>
                    <a:pt x="3748658" y="890396"/>
                  </a:lnTo>
                  <a:lnTo>
                    <a:pt x="3748658" y="0"/>
                  </a:lnTo>
                  <a:lnTo>
                    <a:pt x="0" y="0"/>
                  </a:lnTo>
                  <a:lnTo>
                    <a:pt x="0" y="8903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723517" y="4705761"/>
            <a:ext cx="3773170" cy="951865"/>
            <a:chOff x="6700583" y="4084637"/>
            <a:chExt cx="3773170" cy="9518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0171" y="4094225"/>
              <a:ext cx="3753612" cy="7784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05345" y="4089400"/>
              <a:ext cx="3763645" cy="942340"/>
            </a:xfrm>
            <a:custGeom>
              <a:avLst/>
              <a:gdLst/>
              <a:ahLst/>
              <a:cxnLst/>
              <a:rect l="l" t="t" r="r" b="b"/>
              <a:pathLst>
                <a:path w="3763645" h="942339">
                  <a:moveTo>
                    <a:pt x="0" y="942213"/>
                  </a:moveTo>
                  <a:lnTo>
                    <a:pt x="3763136" y="942213"/>
                  </a:lnTo>
                  <a:lnTo>
                    <a:pt x="3763136" y="0"/>
                  </a:lnTo>
                  <a:lnTo>
                    <a:pt x="0" y="0"/>
                  </a:lnTo>
                  <a:lnTo>
                    <a:pt x="0" y="9422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998D45-995F-A6E6-9334-74356E28E813}"/>
              </a:ext>
            </a:extLst>
          </p:cNvPr>
          <p:cNvSpPr txBox="1"/>
          <p:nvPr/>
        </p:nvSpPr>
        <p:spPr>
          <a:xfrm>
            <a:off x="3125868" y="3902339"/>
            <a:ext cx="5636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/>
              <a:t>คำนำหน้าที่ต้องตัดได้แก่ นาย</a:t>
            </a:r>
            <a:r>
              <a:rPr lang="en-US" sz="2800" dirty="0"/>
              <a:t> </a:t>
            </a:r>
            <a:r>
              <a:rPr lang="th-TH" sz="2800" dirty="0"/>
              <a:t>นาง</a:t>
            </a:r>
            <a:r>
              <a:rPr lang="en-US" sz="2800" dirty="0"/>
              <a:t> </a:t>
            </a:r>
            <a:r>
              <a:rPr lang="th-TH" sz="2800" dirty="0"/>
              <a:t>นางสาว</a:t>
            </a:r>
            <a:r>
              <a:rPr lang="en-US" sz="2800" dirty="0"/>
              <a:t> Mr. Mrs. Miss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5" y="0"/>
            <a:ext cx="3548635" cy="1071447"/>
          </a:xfrm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Containers: list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517" y="1800780"/>
            <a:ext cx="5417184" cy="86452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83818"/>
              </p:ext>
            </p:extLst>
          </p:nvPr>
        </p:nvGraphicFramePr>
        <p:xfrm>
          <a:off x="746531" y="2880995"/>
          <a:ext cx="4738368" cy="276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 marL="75565" algn="ctr">
                        <a:lnSpc>
                          <a:spcPts val="276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Operation</a:t>
                      </a:r>
                      <a:endParaRPr sz="2400" b="1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76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Operator</a:t>
                      </a:r>
                      <a:endParaRPr sz="2400" b="1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124460" algn="ctr">
                        <a:lnSpc>
                          <a:spcPts val="276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marL="75565" algn="ctr">
                        <a:lnSpc>
                          <a:spcPts val="276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Concatenation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276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+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ts val="276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+ y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ts val="276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*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4460" algn="ctr">
                        <a:lnSpc>
                          <a:spcPts val="276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* 10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marL="76835" algn="ctr">
                        <a:lnSpc>
                          <a:spcPts val="276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Length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76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len()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3825" algn="ctr">
                        <a:lnSpc>
                          <a:spcPts val="276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len(x)</a:t>
                      </a: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marL="75565" algn="ctr">
                        <a:lnSpc>
                          <a:spcPts val="276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Membership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ts val="276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3189" algn="ctr">
                        <a:lnSpc>
                          <a:spcPts val="276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 in x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76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not in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ctr">
                        <a:lnSpc>
                          <a:spcPts val="276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 not in x</a:t>
                      </a: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4469" y="1799379"/>
            <a:ext cx="3926994" cy="86732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006846" y="2176272"/>
            <a:ext cx="1342390" cy="114300"/>
          </a:xfrm>
          <a:custGeom>
            <a:avLst/>
            <a:gdLst/>
            <a:ahLst/>
            <a:cxnLst/>
            <a:rect l="l" t="t" r="r" b="b"/>
            <a:pathLst>
              <a:path w="1342390" h="114300">
                <a:moveTo>
                  <a:pt x="1227962" y="0"/>
                </a:moveTo>
                <a:lnTo>
                  <a:pt x="1227962" y="114300"/>
                </a:lnTo>
                <a:lnTo>
                  <a:pt x="1304162" y="76200"/>
                </a:lnTo>
                <a:lnTo>
                  <a:pt x="1247012" y="76200"/>
                </a:lnTo>
                <a:lnTo>
                  <a:pt x="1247012" y="38100"/>
                </a:lnTo>
                <a:lnTo>
                  <a:pt x="1304162" y="38100"/>
                </a:lnTo>
                <a:lnTo>
                  <a:pt x="1227962" y="0"/>
                </a:lnTo>
                <a:close/>
              </a:path>
              <a:path w="1342390" h="114300">
                <a:moveTo>
                  <a:pt x="122796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227962" y="76200"/>
                </a:lnTo>
                <a:lnTo>
                  <a:pt x="1227962" y="38100"/>
                </a:lnTo>
                <a:close/>
              </a:path>
              <a:path w="1342390" h="114300">
                <a:moveTo>
                  <a:pt x="1304162" y="38100"/>
                </a:moveTo>
                <a:lnTo>
                  <a:pt x="1247012" y="38100"/>
                </a:lnTo>
                <a:lnTo>
                  <a:pt x="1247012" y="76200"/>
                </a:lnTo>
                <a:lnTo>
                  <a:pt x="1304162" y="76200"/>
                </a:lnTo>
                <a:lnTo>
                  <a:pt x="1342262" y="57150"/>
                </a:lnTo>
                <a:lnTo>
                  <a:pt x="130416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8142" y="1289234"/>
            <a:ext cx="24447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Why just strings?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453695" y="2884614"/>
            <a:ext cx="4984750" cy="879475"/>
            <a:chOff x="6453695" y="2884614"/>
            <a:chExt cx="4984750" cy="8794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3284" y="2894075"/>
              <a:ext cx="4965192" cy="7693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458458" y="2889376"/>
              <a:ext cx="4975225" cy="869950"/>
            </a:xfrm>
            <a:custGeom>
              <a:avLst/>
              <a:gdLst/>
              <a:ahLst/>
              <a:cxnLst/>
              <a:rect l="l" t="t" r="r" b="b"/>
              <a:pathLst>
                <a:path w="4975225" h="869950">
                  <a:moveTo>
                    <a:pt x="0" y="869823"/>
                  </a:moveTo>
                  <a:lnTo>
                    <a:pt x="4974717" y="869823"/>
                  </a:lnTo>
                  <a:lnTo>
                    <a:pt x="4974717" y="0"/>
                  </a:lnTo>
                  <a:lnTo>
                    <a:pt x="0" y="0"/>
                  </a:lnTo>
                  <a:lnTo>
                    <a:pt x="0" y="8698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453695" y="4179887"/>
            <a:ext cx="1099185" cy="875030"/>
            <a:chOff x="6453695" y="4179887"/>
            <a:chExt cx="1099185" cy="87503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3284" y="4189475"/>
              <a:ext cx="1079754" cy="73941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58458" y="4184650"/>
              <a:ext cx="1089660" cy="865505"/>
            </a:xfrm>
            <a:custGeom>
              <a:avLst/>
              <a:gdLst/>
              <a:ahLst/>
              <a:cxnLst/>
              <a:rect l="l" t="t" r="r" b="b"/>
              <a:pathLst>
                <a:path w="1089659" h="865504">
                  <a:moveTo>
                    <a:pt x="0" y="865251"/>
                  </a:moveTo>
                  <a:lnTo>
                    <a:pt x="1089279" y="865251"/>
                  </a:lnTo>
                  <a:lnTo>
                    <a:pt x="1089279" y="0"/>
                  </a:lnTo>
                  <a:lnTo>
                    <a:pt x="0" y="0"/>
                  </a:lnTo>
                  <a:lnTo>
                    <a:pt x="0" y="8652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757477" y="4175315"/>
            <a:ext cx="1106805" cy="879475"/>
            <a:chOff x="7757477" y="4175315"/>
            <a:chExt cx="1106805" cy="87947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7066" y="4184904"/>
              <a:ext cx="1087374" cy="7444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762240" y="4180078"/>
              <a:ext cx="1097280" cy="869950"/>
            </a:xfrm>
            <a:custGeom>
              <a:avLst/>
              <a:gdLst/>
              <a:ahLst/>
              <a:cxnLst/>
              <a:rect l="l" t="t" r="r" b="b"/>
              <a:pathLst>
                <a:path w="1097279" h="869950">
                  <a:moveTo>
                    <a:pt x="0" y="869823"/>
                  </a:moveTo>
                  <a:lnTo>
                    <a:pt x="1096899" y="869823"/>
                  </a:lnTo>
                  <a:lnTo>
                    <a:pt x="1096899" y="0"/>
                  </a:lnTo>
                  <a:lnTo>
                    <a:pt x="0" y="0"/>
                  </a:lnTo>
                  <a:lnTo>
                    <a:pt x="0" y="8698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069641" y="4179887"/>
            <a:ext cx="1106805" cy="882650"/>
            <a:chOff x="9069641" y="4179887"/>
            <a:chExt cx="1106805" cy="88265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79230" y="4189475"/>
              <a:ext cx="1087374" cy="74712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074404" y="4184650"/>
              <a:ext cx="1097280" cy="873125"/>
            </a:xfrm>
            <a:custGeom>
              <a:avLst/>
              <a:gdLst/>
              <a:ahLst/>
              <a:cxnLst/>
              <a:rect l="l" t="t" r="r" b="b"/>
              <a:pathLst>
                <a:path w="1097279" h="873125">
                  <a:moveTo>
                    <a:pt x="0" y="872870"/>
                  </a:moveTo>
                  <a:lnTo>
                    <a:pt x="1096899" y="872870"/>
                  </a:lnTo>
                  <a:lnTo>
                    <a:pt x="1096899" y="0"/>
                  </a:lnTo>
                  <a:lnTo>
                    <a:pt x="0" y="0"/>
                  </a:lnTo>
                  <a:lnTo>
                    <a:pt x="0" y="87287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381805" y="4182935"/>
            <a:ext cx="1073150" cy="879475"/>
            <a:chOff x="10381805" y="4182935"/>
            <a:chExt cx="1073150" cy="87947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1394" y="4192523"/>
              <a:ext cx="1053846" cy="7527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386568" y="4187697"/>
              <a:ext cx="1063625" cy="869950"/>
            </a:xfrm>
            <a:custGeom>
              <a:avLst/>
              <a:gdLst/>
              <a:ahLst/>
              <a:cxnLst/>
              <a:rect l="l" t="t" r="r" b="b"/>
              <a:pathLst>
                <a:path w="1063625" h="869950">
                  <a:moveTo>
                    <a:pt x="0" y="869822"/>
                  </a:moveTo>
                  <a:lnTo>
                    <a:pt x="1063371" y="869822"/>
                  </a:lnTo>
                  <a:lnTo>
                    <a:pt x="1063371" y="0"/>
                  </a:lnTo>
                  <a:lnTo>
                    <a:pt x="0" y="0"/>
                  </a:lnTo>
                  <a:lnTo>
                    <a:pt x="0" y="8698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634033" y="5470016"/>
            <a:ext cx="1165225" cy="908050"/>
            <a:chOff x="7634033" y="5470016"/>
            <a:chExt cx="1165225" cy="90805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43621" y="5479541"/>
              <a:ext cx="1146048" cy="77224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638795" y="5474779"/>
              <a:ext cx="1155700" cy="898525"/>
            </a:xfrm>
            <a:custGeom>
              <a:avLst/>
              <a:gdLst/>
              <a:ahLst/>
              <a:cxnLst/>
              <a:rect l="l" t="t" r="r" b="b"/>
              <a:pathLst>
                <a:path w="1155700" h="898525">
                  <a:moveTo>
                    <a:pt x="0" y="898016"/>
                  </a:moveTo>
                  <a:lnTo>
                    <a:pt x="1155573" y="898016"/>
                  </a:lnTo>
                  <a:lnTo>
                    <a:pt x="1155573" y="0"/>
                  </a:lnTo>
                  <a:lnTo>
                    <a:pt x="0" y="0"/>
                  </a:lnTo>
                  <a:lnTo>
                    <a:pt x="0" y="8980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452171" y="5473827"/>
            <a:ext cx="858519" cy="908050"/>
            <a:chOff x="6452171" y="5473827"/>
            <a:chExt cx="858519" cy="908050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61760" y="5483364"/>
              <a:ext cx="838962" cy="75562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456934" y="5478589"/>
              <a:ext cx="848994" cy="898525"/>
            </a:xfrm>
            <a:custGeom>
              <a:avLst/>
              <a:gdLst/>
              <a:ahLst/>
              <a:cxnLst/>
              <a:rect l="l" t="t" r="r" b="b"/>
              <a:pathLst>
                <a:path w="848995" h="898525">
                  <a:moveTo>
                    <a:pt x="0" y="898017"/>
                  </a:moveTo>
                  <a:lnTo>
                    <a:pt x="848487" y="898017"/>
                  </a:lnTo>
                  <a:lnTo>
                    <a:pt x="848487" y="0"/>
                  </a:lnTo>
                  <a:lnTo>
                    <a:pt x="0" y="0"/>
                  </a:lnTo>
                  <a:lnTo>
                    <a:pt x="0" y="8980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122981" y="5460872"/>
            <a:ext cx="2315210" cy="916940"/>
            <a:chOff x="9122981" y="5460872"/>
            <a:chExt cx="2315210" cy="91694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32569" y="5470397"/>
              <a:ext cx="2295905" cy="81413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127743" y="5465635"/>
              <a:ext cx="2305685" cy="907415"/>
            </a:xfrm>
            <a:custGeom>
              <a:avLst/>
              <a:gdLst/>
              <a:ahLst/>
              <a:cxnLst/>
              <a:rect l="l" t="t" r="r" b="b"/>
              <a:pathLst>
                <a:path w="2305684" h="907414">
                  <a:moveTo>
                    <a:pt x="0" y="907160"/>
                  </a:moveTo>
                  <a:lnTo>
                    <a:pt x="2305430" y="907160"/>
                  </a:lnTo>
                  <a:lnTo>
                    <a:pt x="2305430" y="0"/>
                  </a:lnTo>
                  <a:lnTo>
                    <a:pt x="0" y="0"/>
                  </a:lnTo>
                  <a:lnTo>
                    <a:pt x="0" y="90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44060" y="5929668"/>
            <a:ext cx="4142280" cy="45410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CDE4962-D91B-2A69-28EC-9E8CE856083A}"/>
              </a:ext>
            </a:extLst>
          </p:cNvPr>
          <p:cNvSpPr txBox="1"/>
          <p:nvPr/>
        </p:nvSpPr>
        <p:spPr>
          <a:xfrm>
            <a:off x="2108741" y="1295400"/>
            <a:ext cx="203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‘Hello World!’</a:t>
            </a:r>
            <a:endParaRPr lang="en-US" sz="32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28314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966" y="6214364"/>
            <a:ext cx="339623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Please visit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this link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more on list methods.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62518"/>
              </p:ext>
            </p:extLst>
          </p:nvPr>
        </p:nvGraphicFramePr>
        <p:xfrm>
          <a:off x="2514600" y="1911833"/>
          <a:ext cx="7627698" cy="3442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998">
                  <a:extLst>
                    <a:ext uri="{9D8B030D-6E8A-4147-A177-3AD203B41FA5}">
                      <a16:colId xmlns:a16="http://schemas.microsoft.com/office/drawing/2014/main" val="478783884"/>
                    </a:ext>
                  </a:extLst>
                </a:gridCol>
                <a:gridCol w="2781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R="31750" algn="ctr">
                        <a:lnSpc>
                          <a:spcPts val="31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Operation</a:t>
                      </a:r>
                      <a:endParaRPr sz="2000" b="1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ctr">
                        <a:lnSpc>
                          <a:spcPts val="31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Syntax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ctr">
                        <a:lnSpc>
                          <a:spcPts val="31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Output</a:t>
                      </a:r>
                      <a:endParaRPr sz="2000" b="1" dirty="0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ts val="31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Description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R="31750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Append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x.append(9)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ctr">
                        <a:lnSpc>
                          <a:spcPts val="3100"/>
                        </a:lnSpc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[ 9 ]</a:t>
                      </a:r>
                      <a:endParaRPr sz="20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Add an element at the end</a:t>
                      </a:r>
                    </a:p>
                    <a:p>
                      <a:pPr marL="13525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of the list.</a:t>
                      </a:r>
                    </a:p>
                  </a:txBody>
                  <a:tcPr marL="0" marR="0" marT="0" marB="0" anchor="ctr"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244">
                <a:tc>
                  <a:txBody>
                    <a:bodyPr/>
                    <a:lstStyle/>
                    <a:p>
                      <a:pPr marR="31750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Insert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x.insert(0, False)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3100"/>
                        </a:lnSpc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[ False, 9 ]</a:t>
                      </a:r>
                      <a:endParaRPr sz="20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Add an element at a</a:t>
                      </a:r>
                    </a:p>
                    <a:p>
                      <a:pPr marL="1346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specified index.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31750" algn="ctr">
                        <a:lnSpc>
                          <a:spcPts val="310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Remove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ctr">
                        <a:lnSpc>
                          <a:spcPts val="310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x.remove(9)</a:t>
                      </a: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ctr">
                        <a:lnSpc>
                          <a:spcPts val="3105"/>
                        </a:lnSpc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[ False ]</a:t>
                      </a:r>
                      <a:endParaRPr sz="20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ts val="310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Remove an element.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31750" algn="ctr">
                        <a:lnSpc>
                          <a:spcPts val="310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Copy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310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x.copy(), x[:]</a:t>
                      </a: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3105"/>
                        </a:lnSpc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Another list</a:t>
                      </a:r>
                      <a:endParaRPr sz="20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 algn="ctr">
                        <a:lnSpc>
                          <a:spcPts val="310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Copy a list.</a:t>
                      </a: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89966" y="1231917"/>
            <a:ext cx="22434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หนดให้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 = [ 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39115"/>
            <a:ext cx="3811270" cy="957313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Containers: tuple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06611"/>
              </p:ext>
            </p:extLst>
          </p:nvPr>
        </p:nvGraphicFramePr>
        <p:xfrm>
          <a:off x="746531" y="2805557"/>
          <a:ext cx="4738368" cy="276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 marL="75565" algn="ctr">
                        <a:lnSpc>
                          <a:spcPts val="2765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Operation</a:t>
                      </a:r>
                      <a:endParaRPr sz="2000" b="1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765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Operator</a:t>
                      </a:r>
                      <a:endParaRPr sz="2000" b="1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124460" algn="ctr">
                        <a:lnSpc>
                          <a:spcPts val="2765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marL="75565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Concatenation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+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+ y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*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4460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* 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marL="76835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Length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len()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3825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len(x)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marL="75565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Membership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3189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 in x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not in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 not in x</a:t>
                      </a: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060" y="5854230"/>
            <a:ext cx="4142280" cy="4541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0912" y="1704129"/>
            <a:ext cx="3926236" cy="8673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4469" y="1723941"/>
            <a:ext cx="3926994" cy="86732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603747" y="2100833"/>
            <a:ext cx="1342390" cy="114300"/>
          </a:xfrm>
          <a:custGeom>
            <a:avLst/>
            <a:gdLst/>
            <a:ahLst/>
            <a:cxnLst/>
            <a:rect l="l" t="t" r="r" b="b"/>
            <a:pathLst>
              <a:path w="1342390" h="114300">
                <a:moveTo>
                  <a:pt x="1227962" y="0"/>
                </a:moveTo>
                <a:lnTo>
                  <a:pt x="1227962" y="114300"/>
                </a:lnTo>
                <a:lnTo>
                  <a:pt x="1304162" y="76200"/>
                </a:lnTo>
                <a:lnTo>
                  <a:pt x="1247012" y="76200"/>
                </a:lnTo>
                <a:lnTo>
                  <a:pt x="1247012" y="38100"/>
                </a:lnTo>
                <a:lnTo>
                  <a:pt x="1304162" y="38100"/>
                </a:lnTo>
                <a:lnTo>
                  <a:pt x="1227962" y="0"/>
                </a:lnTo>
                <a:close/>
              </a:path>
              <a:path w="1342390" h="114300">
                <a:moveTo>
                  <a:pt x="122796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227962" y="76200"/>
                </a:lnTo>
                <a:lnTo>
                  <a:pt x="1227962" y="38100"/>
                </a:lnTo>
                <a:close/>
              </a:path>
              <a:path w="1342390" h="114300">
                <a:moveTo>
                  <a:pt x="1304162" y="38100"/>
                </a:moveTo>
                <a:lnTo>
                  <a:pt x="1247012" y="38100"/>
                </a:lnTo>
                <a:lnTo>
                  <a:pt x="1247012" y="76200"/>
                </a:lnTo>
                <a:lnTo>
                  <a:pt x="1304162" y="76200"/>
                </a:lnTo>
                <a:lnTo>
                  <a:pt x="1342262" y="57150"/>
                </a:lnTo>
                <a:lnTo>
                  <a:pt x="130416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88693" y="1269135"/>
            <a:ext cx="27933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Everybody! Freeze!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987478" y="2794571"/>
            <a:ext cx="5754370" cy="981710"/>
            <a:chOff x="5987478" y="2794571"/>
            <a:chExt cx="5754370" cy="9817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6939" y="2804159"/>
              <a:ext cx="5734812" cy="8194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92240" y="2799333"/>
              <a:ext cx="5744845" cy="972185"/>
            </a:xfrm>
            <a:custGeom>
              <a:avLst/>
              <a:gdLst/>
              <a:ahLst/>
              <a:cxnLst/>
              <a:rect l="l" t="t" r="r" b="b"/>
              <a:pathLst>
                <a:path w="5744845" h="972185">
                  <a:moveTo>
                    <a:pt x="0" y="971931"/>
                  </a:moveTo>
                  <a:lnTo>
                    <a:pt x="5744337" y="971931"/>
                  </a:lnTo>
                  <a:lnTo>
                    <a:pt x="5744337" y="0"/>
                  </a:lnTo>
                  <a:lnTo>
                    <a:pt x="0" y="0"/>
                  </a:lnTo>
                  <a:lnTo>
                    <a:pt x="0" y="9719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987351" y="3834003"/>
            <a:ext cx="5754370" cy="2581910"/>
            <a:chOff x="5987351" y="3834003"/>
            <a:chExt cx="5754370" cy="258191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96940" y="4083558"/>
              <a:ext cx="1257300" cy="84806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92114" y="4078732"/>
              <a:ext cx="1266825" cy="953135"/>
            </a:xfrm>
            <a:custGeom>
              <a:avLst/>
              <a:gdLst/>
              <a:ahLst/>
              <a:cxnLst/>
              <a:rect l="l" t="t" r="r" b="b"/>
              <a:pathLst>
                <a:path w="1266825" h="953135">
                  <a:moveTo>
                    <a:pt x="0" y="952881"/>
                  </a:moveTo>
                  <a:lnTo>
                    <a:pt x="1266824" y="952881"/>
                  </a:lnTo>
                  <a:lnTo>
                    <a:pt x="1266824" y="0"/>
                  </a:lnTo>
                  <a:lnTo>
                    <a:pt x="0" y="0"/>
                  </a:lnTo>
                  <a:lnTo>
                    <a:pt x="0" y="9528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28076" y="4075176"/>
              <a:ext cx="1276350" cy="85758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23250" y="4070350"/>
              <a:ext cx="1285875" cy="972185"/>
            </a:xfrm>
            <a:custGeom>
              <a:avLst/>
              <a:gdLst/>
              <a:ahLst/>
              <a:cxnLst/>
              <a:rect l="l" t="t" r="r" b="b"/>
              <a:pathLst>
                <a:path w="1285875" h="972185">
                  <a:moveTo>
                    <a:pt x="0" y="971931"/>
                  </a:moveTo>
                  <a:lnTo>
                    <a:pt x="1285875" y="971931"/>
                  </a:lnTo>
                  <a:lnTo>
                    <a:pt x="1285875" y="0"/>
                  </a:lnTo>
                  <a:lnTo>
                    <a:pt x="0" y="0"/>
                  </a:lnTo>
                  <a:lnTo>
                    <a:pt x="0" y="9719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31779" y="4057650"/>
              <a:ext cx="1266444" cy="8572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426954" y="4052824"/>
              <a:ext cx="1276350" cy="981075"/>
            </a:xfrm>
            <a:custGeom>
              <a:avLst/>
              <a:gdLst/>
              <a:ahLst/>
              <a:cxnLst/>
              <a:rect l="l" t="t" r="r" b="b"/>
              <a:pathLst>
                <a:path w="1276350" h="981075">
                  <a:moveTo>
                    <a:pt x="0" y="981075"/>
                  </a:moveTo>
                  <a:lnTo>
                    <a:pt x="1275969" y="981075"/>
                  </a:lnTo>
                  <a:lnTo>
                    <a:pt x="1275969" y="0"/>
                  </a:lnTo>
                  <a:lnTo>
                    <a:pt x="0" y="0"/>
                  </a:lnTo>
                  <a:lnTo>
                    <a:pt x="0" y="981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28076" y="5344668"/>
              <a:ext cx="1257300" cy="87595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223250" y="5339905"/>
              <a:ext cx="1266825" cy="971550"/>
            </a:xfrm>
            <a:custGeom>
              <a:avLst/>
              <a:gdLst/>
              <a:ahLst/>
              <a:cxnLst/>
              <a:rect l="l" t="t" r="r" b="b"/>
              <a:pathLst>
                <a:path w="1266825" h="971550">
                  <a:moveTo>
                    <a:pt x="0" y="971168"/>
                  </a:moveTo>
                  <a:lnTo>
                    <a:pt x="1266825" y="971168"/>
                  </a:lnTo>
                  <a:lnTo>
                    <a:pt x="1266825" y="0"/>
                  </a:lnTo>
                  <a:lnTo>
                    <a:pt x="0" y="0"/>
                  </a:lnTo>
                  <a:lnTo>
                    <a:pt x="0" y="9711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96940" y="5344668"/>
              <a:ext cx="1333500" cy="8953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92114" y="5339905"/>
              <a:ext cx="1343025" cy="1019175"/>
            </a:xfrm>
            <a:custGeom>
              <a:avLst/>
              <a:gdLst/>
              <a:ahLst/>
              <a:cxnLst/>
              <a:rect l="l" t="t" r="r" b="b"/>
              <a:pathLst>
                <a:path w="1343025" h="1019175">
                  <a:moveTo>
                    <a:pt x="0" y="1019174"/>
                  </a:moveTo>
                  <a:lnTo>
                    <a:pt x="1343024" y="1019174"/>
                  </a:lnTo>
                  <a:lnTo>
                    <a:pt x="1343024" y="0"/>
                  </a:lnTo>
                  <a:lnTo>
                    <a:pt x="0" y="0"/>
                  </a:lnTo>
                  <a:lnTo>
                    <a:pt x="0" y="10191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31779" y="5315712"/>
              <a:ext cx="1266444" cy="8667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426954" y="5310949"/>
              <a:ext cx="1276350" cy="1000125"/>
            </a:xfrm>
            <a:custGeom>
              <a:avLst/>
              <a:gdLst/>
              <a:ahLst/>
              <a:cxnLst/>
              <a:rect l="l" t="t" r="r" b="b"/>
              <a:pathLst>
                <a:path w="1276350" h="1000125">
                  <a:moveTo>
                    <a:pt x="0" y="1000125"/>
                  </a:moveTo>
                  <a:lnTo>
                    <a:pt x="1275969" y="1000125"/>
                  </a:lnTo>
                  <a:lnTo>
                    <a:pt x="1275969" y="0"/>
                  </a:lnTo>
                  <a:lnTo>
                    <a:pt x="0" y="0"/>
                  </a:lnTo>
                  <a:lnTo>
                    <a:pt x="0" y="1000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96940" y="3843528"/>
              <a:ext cx="5734812" cy="256260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992241" y="3838765"/>
              <a:ext cx="5744845" cy="2572385"/>
            </a:xfrm>
            <a:custGeom>
              <a:avLst/>
              <a:gdLst/>
              <a:ahLst/>
              <a:cxnLst/>
              <a:rect l="l" t="t" r="r" b="b"/>
              <a:pathLst>
                <a:path w="5744845" h="2572385">
                  <a:moveTo>
                    <a:pt x="0" y="2572131"/>
                  </a:moveTo>
                  <a:lnTo>
                    <a:pt x="5744337" y="2572131"/>
                  </a:lnTo>
                  <a:lnTo>
                    <a:pt x="5744337" y="0"/>
                  </a:lnTo>
                  <a:lnTo>
                    <a:pt x="0" y="0"/>
                  </a:lnTo>
                  <a:lnTo>
                    <a:pt x="0" y="25721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1A214B7-7B46-443E-1A5F-D25DBF9F340F}"/>
              </a:ext>
            </a:extLst>
          </p:cNvPr>
          <p:cNvSpPr txBox="1"/>
          <p:nvPr/>
        </p:nvSpPr>
        <p:spPr>
          <a:xfrm>
            <a:off x="2828535" y="1229380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endParaRPr lang="en-US" sz="28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45392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Tuple 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966" y="6214364"/>
            <a:ext cx="316763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Please visit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this link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tuple methods.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25536"/>
              </p:ext>
            </p:extLst>
          </p:nvPr>
        </p:nvGraphicFramePr>
        <p:xfrm>
          <a:off x="1277492" y="2969767"/>
          <a:ext cx="9637394" cy="2590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2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R="76835" algn="ctr">
                        <a:lnSpc>
                          <a:spcPts val="31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Operation</a:t>
                      </a: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31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Syntax</a:t>
                      </a: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ts val="31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Output</a:t>
                      </a:r>
                      <a:endParaRPr sz="2000" b="1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ts val="31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Description</a:t>
                      </a: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76200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Count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x.count(1.1)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Count frequency of an input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x.count(‘~’)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R="76835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Index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x.index(‘!’)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Find the location of an input in a tuple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x.index(111)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ts val="3100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error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5500" y="1754354"/>
            <a:ext cx="57137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หนดให้</a:t>
            </a: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 = (-25, ‘What’, 1.1, ‘!’, True)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3299" y="1573065"/>
            <a:ext cx="3926236" cy="86732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936498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LAB9 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: list and tuple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(5 min.)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510" y="1625346"/>
            <a:ext cx="9364980" cy="92076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ts val="3100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ก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หนดให้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 = ( ‘Python’, [ 1, False, 3 ], [True, [ 3.14 ] ] )</a:t>
            </a:r>
          </a:p>
          <a:p>
            <a:pPr marL="334645">
              <a:lnSpc>
                <a:spcPct val="100000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หาขนาดและ data type ของ x และถ้าหากต้องการเข้าถึงค่า 3.14 จาก x 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ต้องใช้ค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สั่งใด</a:t>
            </a:r>
            <a:endParaRPr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510" y="3144773"/>
            <a:ext cx="9364980" cy="498213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ts val="3100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หากต้องการเปลี่ยนค่า False ให้เป็น True 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สามารถท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ได้หรือไม่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อย่างไร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3510" y="4232147"/>
            <a:ext cx="9364980" cy="498213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ts val="3105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หากต้องการเปลี่ยนค่า ‘Python’ ให้เป็น  ‘Data’ 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สามารถท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ได้หรือไม่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อย่างไร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13510" y="5320284"/>
            <a:ext cx="9364980" cy="498213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ts val="3105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ก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หนดให้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y = [ 1, 2, 4, 5, 6 ] ให้เพิ่มค่า 3 เข้าไปใน y โดยให้อยู่ระหว่างค่า 2 และ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C1FB-94F5-0D4A-B748-B0B5052D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Agreements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B7F86-358E-F6F4-0D0E-DE0276520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54" y="1295400"/>
            <a:ext cx="10964545" cy="196977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th-TH" sz="3200" dirty="0"/>
              <a:t>ท้ายคาบจะให้ส่งลิงค์ </a:t>
            </a:r>
            <a:r>
              <a:rPr lang="en-US" sz="3200" dirty="0" err="1"/>
              <a:t>colab</a:t>
            </a:r>
            <a:r>
              <a:rPr lang="en-US" sz="3200" dirty="0"/>
              <a:t> </a:t>
            </a:r>
            <a:r>
              <a:rPr lang="th-TH" sz="3200" dirty="0"/>
              <a:t>ผ่าน </a:t>
            </a:r>
            <a:r>
              <a:rPr lang="en-US" sz="3200" dirty="0"/>
              <a:t>Form</a:t>
            </a:r>
            <a:r>
              <a:rPr lang="th-TH" sz="3200" dirty="0"/>
              <a:t> โดยจะต้องมีการทำ </a:t>
            </a:r>
            <a:r>
              <a:rPr lang="en-US" sz="3200" dirty="0"/>
              <a:t>lab </a:t>
            </a:r>
            <a:r>
              <a:rPr lang="th-TH" sz="3200" dirty="0"/>
              <a:t>ในทุก </a:t>
            </a:r>
            <a:r>
              <a:rPr lang="en-US" sz="3200" dirty="0"/>
              <a:t>lab </a:t>
            </a:r>
            <a:r>
              <a:rPr lang="th-TH" sz="3200" dirty="0"/>
              <a:t>(ไม่นับ </a:t>
            </a:r>
            <a:r>
              <a:rPr lang="en-US" sz="3200" dirty="0"/>
              <a:t>extra</a:t>
            </a:r>
            <a:r>
              <a:rPr lang="th-TH" sz="32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sz="3200" dirty="0"/>
              <a:t>code </a:t>
            </a:r>
            <a:r>
              <a:rPr lang="th-TH" sz="3200" dirty="0"/>
              <a:t>เฉลยจะถูกส่งให้หลังจากเลยกำหนดส่ง </a:t>
            </a:r>
            <a:r>
              <a:rPr lang="en-US" sz="3200" dirty="0" err="1"/>
              <a:t>colab</a:t>
            </a:r>
            <a:r>
              <a:rPr lang="en-US" sz="3200" dirty="0"/>
              <a:t> </a:t>
            </a:r>
            <a:r>
              <a:rPr lang="th-TH" sz="3200" dirty="0"/>
              <a:t>แล้ว</a:t>
            </a:r>
          </a:p>
          <a:p>
            <a:pPr marL="342900" indent="-342900">
              <a:buFontTx/>
              <a:buAutoNum type="arabicPeriod"/>
            </a:pPr>
            <a:r>
              <a:rPr lang="th-TH" sz="3200" dirty="0"/>
              <a:t>สุ่มแจกของรางวัลกับผู้ที่ส่ง </a:t>
            </a:r>
            <a:r>
              <a:rPr lang="en-US" sz="3200" dirty="0" err="1"/>
              <a:t>colab</a:t>
            </a:r>
            <a:r>
              <a:rPr lang="en-US" sz="3200" dirty="0"/>
              <a:t> </a:t>
            </a:r>
            <a:r>
              <a:rPr lang="th-TH" sz="3200" dirty="0"/>
              <a:t>ในข้อแรกตามเวลาที่กำหนด</a:t>
            </a:r>
            <a:endParaRPr lang="en-US" sz="3200" dirty="0"/>
          </a:p>
          <a:p>
            <a:pPr marL="342900" indent="-342900">
              <a:buAutoNum type="arabicPeriod"/>
            </a:pPr>
            <a:r>
              <a:rPr lang="th-TH" sz="3200" dirty="0"/>
              <a:t>กรณีที่มีปัญหาให้ทักถาม </a:t>
            </a:r>
            <a:r>
              <a:rPr lang="en-US" sz="3200" dirty="0"/>
              <a:t>TA </a:t>
            </a:r>
            <a:r>
              <a:rPr lang="th-TH" sz="3200" dirty="0"/>
              <a:t>หรือถามในแชทได้เลย</a:t>
            </a:r>
            <a:endParaRPr 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F8CD40-20F9-B90F-E9B5-09088839D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272" y="3886200"/>
            <a:ext cx="6093456" cy="23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94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32861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Containers: set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50131"/>
              </p:ext>
            </p:extLst>
          </p:nvPr>
        </p:nvGraphicFramePr>
        <p:xfrm>
          <a:off x="7226553" y="1420749"/>
          <a:ext cx="4739004" cy="184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 marL="130810" algn="ctr">
                        <a:lnSpc>
                          <a:spcPts val="2765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Operation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765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Operator</a:t>
                      </a:r>
                      <a:endParaRPr sz="2000" b="1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115570" algn="ctr">
                        <a:lnSpc>
                          <a:spcPts val="2765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marL="132080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Length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len()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len(A)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marL="131445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Membership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14300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 in A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not in</a:t>
                      </a:r>
                      <a:endParaRPr sz="20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ts val="2765"/>
                        </a:lnSpc>
                      </a:pPr>
                      <a:r>
                        <a:rPr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 not in A</a:t>
                      </a: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13332" y="6174736"/>
            <a:ext cx="407263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Please visit 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this link 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more on set methods.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69095" y="4056888"/>
            <a:ext cx="2178685" cy="1422400"/>
            <a:chOff x="8769095" y="4056888"/>
            <a:chExt cx="2178685" cy="1422400"/>
          </a:xfrm>
        </p:grpSpPr>
        <p:sp>
          <p:nvSpPr>
            <p:cNvPr id="6" name="object 6"/>
            <p:cNvSpPr/>
            <p:nvPr/>
          </p:nvSpPr>
          <p:spPr>
            <a:xfrm>
              <a:off x="8788145" y="4075938"/>
              <a:ext cx="1384935" cy="1384300"/>
            </a:xfrm>
            <a:custGeom>
              <a:avLst/>
              <a:gdLst/>
              <a:ahLst/>
              <a:cxnLst/>
              <a:rect l="l" t="t" r="r" b="b"/>
              <a:pathLst>
                <a:path w="1384934" h="1384300">
                  <a:moveTo>
                    <a:pt x="692276" y="0"/>
                  </a:moveTo>
                  <a:lnTo>
                    <a:pt x="644872" y="1596"/>
                  </a:lnTo>
                  <a:lnTo>
                    <a:pt x="598325" y="6315"/>
                  </a:lnTo>
                  <a:lnTo>
                    <a:pt x="552740" y="14056"/>
                  </a:lnTo>
                  <a:lnTo>
                    <a:pt x="508220" y="24713"/>
                  </a:lnTo>
                  <a:lnTo>
                    <a:pt x="464867" y="38186"/>
                  </a:lnTo>
                  <a:lnTo>
                    <a:pt x="422784" y="54369"/>
                  </a:lnTo>
                  <a:lnTo>
                    <a:pt x="382075" y="73162"/>
                  </a:lnTo>
                  <a:lnTo>
                    <a:pt x="342843" y="94459"/>
                  </a:lnTo>
                  <a:lnTo>
                    <a:pt x="305190" y="118159"/>
                  </a:lnTo>
                  <a:lnTo>
                    <a:pt x="269220" y="144159"/>
                  </a:lnTo>
                  <a:lnTo>
                    <a:pt x="235035" y="172355"/>
                  </a:lnTo>
                  <a:lnTo>
                    <a:pt x="202739" y="202644"/>
                  </a:lnTo>
                  <a:lnTo>
                    <a:pt x="172435" y="234923"/>
                  </a:lnTo>
                  <a:lnTo>
                    <a:pt x="144225" y="269090"/>
                  </a:lnTo>
                  <a:lnTo>
                    <a:pt x="118213" y="305041"/>
                  </a:lnTo>
                  <a:lnTo>
                    <a:pt x="94502" y="342674"/>
                  </a:lnTo>
                  <a:lnTo>
                    <a:pt x="73194" y="381884"/>
                  </a:lnTo>
                  <a:lnTo>
                    <a:pt x="54393" y="422570"/>
                  </a:lnTo>
                  <a:lnTo>
                    <a:pt x="38202" y="464628"/>
                  </a:lnTo>
                  <a:lnTo>
                    <a:pt x="24724" y="507955"/>
                  </a:lnTo>
                  <a:lnTo>
                    <a:pt x="14062" y="552449"/>
                  </a:lnTo>
                  <a:lnTo>
                    <a:pt x="6318" y="598005"/>
                  </a:lnTo>
                  <a:lnTo>
                    <a:pt x="1596" y="644522"/>
                  </a:lnTo>
                  <a:lnTo>
                    <a:pt x="0" y="691895"/>
                  </a:lnTo>
                  <a:lnTo>
                    <a:pt x="1596" y="739269"/>
                  </a:lnTo>
                  <a:lnTo>
                    <a:pt x="6318" y="785786"/>
                  </a:lnTo>
                  <a:lnTo>
                    <a:pt x="14062" y="831342"/>
                  </a:lnTo>
                  <a:lnTo>
                    <a:pt x="24724" y="875836"/>
                  </a:lnTo>
                  <a:lnTo>
                    <a:pt x="38202" y="919163"/>
                  </a:lnTo>
                  <a:lnTo>
                    <a:pt x="54393" y="961221"/>
                  </a:lnTo>
                  <a:lnTo>
                    <a:pt x="73194" y="1001907"/>
                  </a:lnTo>
                  <a:lnTo>
                    <a:pt x="94502" y="1041117"/>
                  </a:lnTo>
                  <a:lnTo>
                    <a:pt x="118213" y="1078750"/>
                  </a:lnTo>
                  <a:lnTo>
                    <a:pt x="144225" y="1114701"/>
                  </a:lnTo>
                  <a:lnTo>
                    <a:pt x="172435" y="1148868"/>
                  </a:lnTo>
                  <a:lnTo>
                    <a:pt x="202739" y="1181147"/>
                  </a:lnTo>
                  <a:lnTo>
                    <a:pt x="235035" y="1211436"/>
                  </a:lnTo>
                  <a:lnTo>
                    <a:pt x="269220" y="1239632"/>
                  </a:lnTo>
                  <a:lnTo>
                    <a:pt x="305190" y="1265632"/>
                  </a:lnTo>
                  <a:lnTo>
                    <a:pt x="342843" y="1289332"/>
                  </a:lnTo>
                  <a:lnTo>
                    <a:pt x="382075" y="1310629"/>
                  </a:lnTo>
                  <a:lnTo>
                    <a:pt x="422784" y="1329422"/>
                  </a:lnTo>
                  <a:lnTo>
                    <a:pt x="464867" y="1345605"/>
                  </a:lnTo>
                  <a:lnTo>
                    <a:pt x="508220" y="1359078"/>
                  </a:lnTo>
                  <a:lnTo>
                    <a:pt x="552740" y="1369735"/>
                  </a:lnTo>
                  <a:lnTo>
                    <a:pt x="598325" y="1377476"/>
                  </a:lnTo>
                  <a:lnTo>
                    <a:pt x="644872" y="1382195"/>
                  </a:lnTo>
                  <a:lnTo>
                    <a:pt x="692276" y="1383792"/>
                  </a:lnTo>
                  <a:lnTo>
                    <a:pt x="739681" y="1382195"/>
                  </a:lnTo>
                  <a:lnTo>
                    <a:pt x="786228" y="1377476"/>
                  </a:lnTo>
                  <a:lnTo>
                    <a:pt x="831813" y="1369735"/>
                  </a:lnTo>
                  <a:lnTo>
                    <a:pt x="876333" y="1359078"/>
                  </a:lnTo>
                  <a:lnTo>
                    <a:pt x="919686" y="1345605"/>
                  </a:lnTo>
                  <a:lnTo>
                    <a:pt x="961769" y="1329422"/>
                  </a:lnTo>
                  <a:lnTo>
                    <a:pt x="1002478" y="1310629"/>
                  </a:lnTo>
                  <a:lnTo>
                    <a:pt x="1041710" y="1289332"/>
                  </a:lnTo>
                  <a:lnTo>
                    <a:pt x="1079363" y="1265632"/>
                  </a:lnTo>
                  <a:lnTo>
                    <a:pt x="1115333" y="1239632"/>
                  </a:lnTo>
                  <a:lnTo>
                    <a:pt x="1149518" y="1211436"/>
                  </a:lnTo>
                  <a:lnTo>
                    <a:pt x="1181814" y="1181147"/>
                  </a:lnTo>
                  <a:lnTo>
                    <a:pt x="1212118" y="1148868"/>
                  </a:lnTo>
                  <a:lnTo>
                    <a:pt x="1240328" y="1114701"/>
                  </a:lnTo>
                  <a:lnTo>
                    <a:pt x="1266340" y="1078750"/>
                  </a:lnTo>
                  <a:lnTo>
                    <a:pt x="1290051" y="1041117"/>
                  </a:lnTo>
                  <a:lnTo>
                    <a:pt x="1311359" y="1001907"/>
                  </a:lnTo>
                  <a:lnTo>
                    <a:pt x="1330160" y="961221"/>
                  </a:lnTo>
                  <a:lnTo>
                    <a:pt x="1346351" y="919163"/>
                  </a:lnTo>
                  <a:lnTo>
                    <a:pt x="1359829" y="875836"/>
                  </a:lnTo>
                  <a:lnTo>
                    <a:pt x="1370491" y="831342"/>
                  </a:lnTo>
                  <a:lnTo>
                    <a:pt x="1378235" y="785786"/>
                  </a:lnTo>
                  <a:lnTo>
                    <a:pt x="1382957" y="739269"/>
                  </a:lnTo>
                  <a:lnTo>
                    <a:pt x="1384553" y="691895"/>
                  </a:lnTo>
                  <a:lnTo>
                    <a:pt x="1382957" y="644522"/>
                  </a:lnTo>
                  <a:lnTo>
                    <a:pt x="1378235" y="598005"/>
                  </a:lnTo>
                  <a:lnTo>
                    <a:pt x="1370491" y="552449"/>
                  </a:lnTo>
                  <a:lnTo>
                    <a:pt x="1359829" y="507955"/>
                  </a:lnTo>
                  <a:lnTo>
                    <a:pt x="1346351" y="464628"/>
                  </a:lnTo>
                  <a:lnTo>
                    <a:pt x="1330160" y="422570"/>
                  </a:lnTo>
                  <a:lnTo>
                    <a:pt x="1311359" y="381884"/>
                  </a:lnTo>
                  <a:lnTo>
                    <a:pt x="1290051" y="342674"/>
                  </a:lnTo>
                  <a:lnTo>
                    <a:pt x="1266340" y="305041"/>
                  </a:lnTo>
                  <a:lnTo>
                    <a:pt x="1240328" y="269090"/>
                  </a:lnTo>
                  <a:lnTo>
                    <a:pt x="1212118" y="234923"/>
                  </a:lnTo>
                  <a:lnTo>
                    <a:pt x="1181814" y="202644"/>
                  </a:lnTo>
                  <a:lnTo>
                    <a:pt x="1149518" y="172355"/>
                  </a:lnTo>
                  <a:lnTo>
                    <a:pt x="1115333" y="144159"/>
                  </a:lnTo>
                  <a:lnTo>
                    <a:pt x="1079363" y="118159"/>
                  </a:lnTo>
                  <a:lnTo>
                    <a:pt x="1041710" y="94459"/>
                  </a:lnTo>
                  <a:lnTo>
                    <a:pt x="1002478" y="73162"/>
                  </a:lnTo>
                  <a:lnTo>
                    <a:pt x="961769" y="54369"/>
                  </a:lnTo>
                  <a:lnTo>
                    <a:pt x="919686" y="38186"/>
                  </a:lnTo>
                  <a:lnTo>
                    <a:pt x="876333" y="24713"/>
                  </a:lnTo>
                  <a:lnTo>
                    <a:pt x="831813" y="14056"/>
                  </a:lnTo>
                  <a:lnTo>
                    <a:pt x="786228" y="6315"/>
                  </a:lnTo>
                  <a:lnTo>
                    <a:pt x="739681" y="1596"/>
                  </a:lnTo>
                  <a:lnTo>
                    <a:pt x="69227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788145" y="4075938"/>
              <a:ext cx="1384935" cy="1384300"/>
            </a:xfrm>
            <a:custGeom>
              <a:avLst/>
              <a:gdLst/>
              <a:ahLst/>
              <a:cxnLst/>
              <a:rect l="l" t="t" r="r" b="b"/>
              <a:pathLst>
                <a:path w="1384934" h="1384300">
                  <a:moveTo>
                    <a:pt x="0" y="691895"/>
                  </a:moveTo>
                  <a:lnTo>
                    <a:pt x="1596" y="644522"/>
                  </a:lnTo>
                  <a:lnTo>
                    <a:pt x="6318" y="598005"/>
                  </a:lnTo>
                  <a:lnTo>
                    <a:pt x="14062" y="552449"/>
                  </a:lnTo>
                  <a:lnTo>
                    <a:pt x="24724" y="507955"/>
                  </a:lnTo>
                  <a:lnTo>
                    <a:pt x="38202" y="464628"/>
                  </a:lnTo>
                  <a:lnTo>
                    <a:pt x="54393" y="422570"/>
                  </a:lnTo>
                  <a:lnTo>
                    <a:pt x="73194" y="381884"/>
                  </a:lnTo>
                  <a:lnTo>
                    <a:pt x="94502" y="342674"/>
                  </a:lnTo>
                  <a:lnTo>
                    <a:pt x="118213" y="305041"/>
                  </a:lnTo>
                  <a:lnTo>
                    <a:pt x="144225" y="269090"/>
                  </a:lnTo>
                  <a:lnTo>
                    <a:pt x="172435" y="234923"/>
                  </a:lnTo>
                  <a:lnTo>
                    <a:pt x="202739" y="202644"/>
                  </a:lnTo>
                  <a:lnTo>
                    <a:pt x="235035" y="172355"/>
                  </a:lnTo>
                  <a:lnTo>
                    <a:pt x="269220" y="144159"/>
                  </a:lnTo>
                  <a:lnTo>
                    <a:pt x="305190" y="118159"/>
                  </a:lnTo>
                  <a:lnTo>
                    <a:pt x="342843" y="94459"/>
                  </a:lnTo>
                  <a:lnTo>
                    <a:pt x="382075" y="73162"/>
                  </a:lnTo>
                  <a:lnTo>
                    <a:pt x="422784" y="54369"/>
                  </a:lnTo>
                  <a:lnTo>
                    <a:pt x="464867" y="38186"/>
                  </a:lnTo>
                  <a:lnTo>
                    <a:pt x="508220" y="24713"/>
                  </a:lnTo>
                  <a:lnTo>
                    <a:pt x="552740" y="14056"/>
                  </a:lnTo>
                  <a:lnTo>
                    <a:pt x="598325" y="6315"/>
                  </a:lnTo>
                  <a:lnTo>
                    <a:pt x="644872" y="1596"/>
                  </a:lnTo>
                  <a:lnTo>
                    <a:pt x="692276" y="0"/>
                  </a:lnTo>
                  <a:lnTo>
                    <a:pt x="739681" y="1596"/>
                  </a:lnTo>
                  <a:lnTo>
                    <a:pt x="786228" y="6315"/>
                  </a:lnTo>
                  <a:lnTo>
                    <a:pt x="831813" y="14056"/>
                  </a:lnTo>
                  <a:lnTo>
                    <a:pt x="876333" y="24713"/>
                  </a:lnTo>
                  <a:lnTo>
                    <a:pt x="919686" y="38186"/>
                  </a:lnTo>
                  <a:lnTo>
                    <a:pt x="961769" y="54369"/>
                  </a:lnTo>
                  <a:lnTo>
                    <a:pt x="1002478" y="73162"/>
                  </a:lnTo>
                  <a:lnTo>
                    <a:pt x="1041710" y="94459"/>
                  </a:lnTo>
                  <a:lnTo>
                    <a:pt x="1079363" y="118159"/>
                  </a:lnTo>
                  <a:lnTo>
                    <a:pt x="1115333" y="144159"/>
                  </a:lnTo>
                  <a:lnTo>
                    <a:pt x="1149518" y="172355"/>
                  </a:lnTo>
                  <a:lnTo>
                    <a:pt x="1181814" y="202644"/>
                  </a:lnTo>
                  <a:lnTo>
                    <a:pt x="1212118" y="234923"/>
                  </a:lnTo>
                  <a:lnTo>
                    <a:pt x="1240328" y="269090"/>
                  </a:lnTo>
                  <a:lnTo>
                    <a:pt x="1266340" y="305041"/>
                  </a:lnTo>
                  <a:lnTo>
                    <a:pt x="1290051" y="342674"/>
                  </a:lnTo>
                  <a:lnTo>
                    <a:pt x="1311359" y="381884"/>
                  </a:lnTo>
                  <a:lnTo>
                    <a:pt x="1330160" y="422570"/>
                  </a:lnTo>
                  <a:lnTo>
                    <a:pt x="1346351" y="464628"/>
                  </a:lnTo>
                  <a:lnTo>
                    <a:pt x="1359829" y="507955"/>
                  </a:lnTo>
                  <a:lnTo>
                    <a:pt x="1370491" y="552449"/>
                  </a:lnTo>
                  <a:lnTo>
                    <a:pt x="1378235" y="598005"/>
                  </a:lnTo>
                  <a:lnTo>
                    <a:pt x="1382957" y="644522"/>
                  </a:lnTo>
                  <a:lnTo>
                    <a:pt x="1384553" y="691895"/>
                  </a:lnTo>
                  <a:lnTo>
                    <a:pt x="1382957" y="739269"/>
                  </a:lnTo>
                  <a:lnTo>
                    <a:pt x="1378235" y="785786"/>
                  </a:lnTo>
                  <a:lnTo>
                    <a:pt x="1370491" y="831342"/>
                  </a:lnTo>
                  <a:lnTo>
                    <a:pt x="1359829" y="875836"/>
                  </a:lnTo>
                  <a:lnTo>
                    <a:pt x="1346351" y="919163"/>
                  </a:lnTo>
                  <a:lnTo>
                    <a:pt x="1330160" y="961221"/>
                  </a:lnTo>
                  <a:lnTo>
                    <a:pt x="1311359" y="1001907"/>
                  </a:lnTo>
                  <a:lnTo>
                    <a:pt x="1290051" y="1041117"/>
                  </a:lnTo>
                  <a:lnTo>
                    <a:pt x="1266340" y="1078750"/>
                  </a:lnTo>
                  <a:lnTo>
                    <a:pt x="1240328" y="1114701"/>
                  </a:lnTo>
                  <a:lnTo>
                    <a:pt x="1212118" y="1148868"/>
                  </a:lnTo>
                  <a:lnTo>
                    <a:pt x="1181814" y="1181147"/>
                  </a:lnTo>
                  <a:lnTo>
                    <a:pt x="1149518" y="1211436"/>
                  </a:lnTo>
                  <a:lnTo>
                    <a:pt x="1115333" y="1239632"/>
                  </a:lnTo>
                  <a:lnTo>
                    <a:pt x="1079363" y="1265632"/>
                  </a:lnTo>
                  <a:lnTo>
                    <a:pt x="1041710" y="1289332"/>
                  </a:lnTo>
                  <a:lnTo>
                    <a:pt x="1002478" y="1310629"/>
                  </a:lnTo>
                  <a:lnTo>
                    <a:pt x="961769" y="1329422"/>
                  </a:lnTo>
                  <a:lnTo>
                    <a:pt x="919686" y="1345605"/>
                  </a:lnTo>
                  <a:lnTo>
                    <a:pt x="876333" y="1359078"/>
                  </a:lnTo>
                  <a:lnTo>
                    <a:pt x="831813" y="1369735"/>
                  </a:lnTo>
                  <a:lnTo>
                    <a:pt x="786228" y="1377476"/>
                  </a:lnTo>
                  <a:lnTo>
                    <a:pt x="739681" y="1382195"/>
                  </a:lnTo>
                  <a:lnTo>
                    <a:pt x="692276" y="1383792"/>
                  </a:lnTo>
                  <a:lnTo>
                    <a:pt x="644872" y="1382195"/>
                  </a:lnTo>
                  <a:lnTo>
                    <a:pt x="598325" y="1377476"/>
                  </a:lnTo>
                  <a:lnTo>
                    <a:pt x="552740" y="1369735"/>
                  </a:lnTo>
                  <a:lnTo>
                    <a:pt x="508220" y="1359078"/>
                  </a:lnTo>
                  <a:lnTo>
                    <a:pt x="464867" y="1345605"/>
                  </a:lnTo>
                  <a:lnTo>
                    <a:pt x="422784" y="1329422"/>
                  </a:lnTo>
                  <a:lnTo>
                    <a:pt x="382075" y="1310629"/>
                  </a:lnTo>
                  <a:lnTo>
                    <a:pt x="342843" y="1289332"/>
                  </a:lnTo>
                  <a:lnTo>
                    <a:pt x="305190" y="1265632"/>
                  </a:lnTo>
                  <a:lnTo>
                    <a:pt x="269220" y="1239632"/>
                  </a:lnTo>
                  <a:lnTo>
                    <a:pt x="235035" y="1211436"/>
                  </a:lnTo>
                  <a:lnTo>
                    <a:pt x="202739" y="1181147"/>
                  </a:lnTo>
                  <a:lnTo>
                    <a:pt x="172435" y="1148868"/>
                  </a:lnTo>
                  <a:lnTo>
                    <a:pt x="144225" y="1114701"/>
                  </a:lnTo>
                  <a:lnTo>
                    <a:pt x="118213" y="1078750"/>
                  </a:lnTo>
                  <a:lnTo>
                    <a:pt x="94502" y="1041117"/>
                  </a:lnTo>
                  <a:lnTo>
                    <a:pt x="73194" y="1001907"/>
                  </a:lnTo>
                  <a:lnTo>
                    <a:pt x="54393" y="961221"/>
                  </a:lnTo>
                  <a:lnTo>
                    <a:pt x="38202" y="919163"/>
                  </a:lnTo>
                  <a:lnTo>
                    <a:pt x="24724" y="875836"/>
                  </a:lnTo>
                  <a:lnTo>
                    <a:pt x="14062" y="831342"/>
                  </a:lnTo>
                  <a:lnTo>
                    <a:pt x="6318" y="785786"/>
                  </a:lnTo>
                  <a:lnTo>
                    <a:pt x="1596" y="739269"/>
                  </a:lnTo>
                  <a:lnTo>
                    <a:pt x="0" y="691895"/>
                  </a:lnTo>
                  <a:close/>
                </a:path>
              </a:pathLst>
            </a:custGeom>
            <a:ln w="380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544811" y="4075938"/>
              <a:ext cx="1384300" cy="1384300"/>
            </a:xfrm>
            <a:custGeom>
              <a:avLst/>
              <a:gdLst/>
              <a:ahLst/>
              <a:cxnLst/>
              <a:rect l="l" t="t" r="r" b="b"/>
              <a:pathLst>
                <a:path w="1384300" h="1384300">
                  <a:moveTo>
                    <a:pt x="691896" y="0"/>
                  </a:moveTo>
                  <a:lnTo>
                    <a:pt x="644522" y="1596"/>
                  </a:lnTo>
                  <a:lnTo>
                    <a:pt x="598005" y="6315"/>
                  </a:lnTo>
                  <a:lnTo>
                    <a:pt x="552449" y="14056"/>
                  </a:lnTo>
                  <a:lnTo>
                    <a:pt x="507955" y="24713"/>
                  </a:lnTo>
                  <a:lnTo>
                    <a:pt x="464628" y="38186"/>
                  </a:lnTo>
                  <a:lnTo>
                    <a:pt x="422570" y="54369"/>
                  </a:lnTo>
                  <a:lnTo>
                    <a:pt x="381884" y="73162"/>
                  </a:lnTo>
                  <a:lnTo>
                    <a:pt x="342674" y="94459"/>
                  </a:lnTo>
                  <a:lnTo>
                    <a:pt x="305041" y="118159"/>
                  </a:lnTo>
                  <a:lnTo>
                    <a:pt x="269090" y="144159"/>
                  </a:lnTo>
                  <a:lnTo>
                    <a:pt x="234923" y="172355"/>
                  </a:lnTo>
                  <a:lnTo>
                    <a:pt x="202644" y="202644"/>
                  </a:lnTo>
                  <a:lnTo>
                    <a:pt x="172355" y="234923"/>
                  </a:lnTo>
                  <a:lnTo>
                    <a:pt x="144159" y="269090"/>
                  </a:lnTo>
                  <a:lnTo>
                    <a:pt x="118159" y="305041"/>
                  </a:lnTo>
                  <a:lnTo>
                    <a:pt x="94459" y="342674"/>
                  </a:lnTo>
                  <a:lnTo>
                    <a:pt x="73162" y="381884"/>
                  </a:lnTo>
                  <a:lnTo>
                    <a:pt x="54369" y="422570"/>
                  </a:lnTo>
                  <a:lnTo>
                    <a:pt x="38186" y="464628"/>
                  </a:lnTo>
                  <a:lnTo>
                    <a:pt x="24713" y="507955"/>
                  </a:lnTo>
                  <a:lnTo>
                    <a:pt x="14056" y="552449"/>
                  </a:lnTo>
                  <a:lnTo>
                    <a:pt x="6315" y="598005"/>
                  </a:lnTo>
                  <a:lnTo>
                    <a:pt x="1596" y="644522"/>
                  </a:lnTo>
                  <a:lnTo>
                    <a:pt x="0" y="691895"/>
                  </a:lnTo>
                  <a:lnTo>
                    <a:pt x="1596" y="739269"/>
                  </a:lnTo>
                  <a:lnTo>
                    <a:pt x="6315" y="785786"/>
                  </a:lnTo>
                  <a:lnTo>
                    <a:pt x="14056" y="831342"/>
                  </a:lnTo>
                  <a:lnTo>
                    <a:pt x="24713" y="875836"/>
                  </a:lnTo>
                  <a:lnTo>
                    <a:pt x="38186" y="919163"/>
                  </a:lnTo>
                  <a:lnTo>
                    <a:pt x="54369" y="961221"/>
                  </a:lnTo>
                  <a:lnTo>
                    <a:pt x="73162" y="1001907"/>
                  </a:lnTo>
                  <a:lnTo>
                    <a:pt x="94459" y="1041117"/>
                  </a:lnTo>
                  <a:lnTo>
                    <a:pt x="118159" y="1078750"/>
                  </a:lnTo>
                  <a:lnTo>
                    <a:pt x="144159" y="1114701"/>
                  </a:lnTo>
                  <a:lnTo>
                    <a:pt x="172355" y="1148868"/>
                  </a:lnTo>
                  <a:lnTo>
                    <a:pt x="202644" y="1181147"/>
                  </a:lnTo>
                  <a:lnTo>
                    <a:pt x="234923" y="1211436"/>
                  </a:lnTo>
                  <a:lnTo>
                    <a:pt x="269090" y="1239632"/>
                  </a:lnTo>
                  <a:lnTo>
                    <a:pt x="305041" y="1265632"/>
                  </a:lnTo>
                  <a:lnTo>
                    <a:pt x="342674" y="1289332"/>
                  </a:lnTo>
                  <a:lnTo>
                    <a:pt x="381884" y="1310629"/>
                  </a:lnTo>
                  <a:lnTo>
                    <a:pt x="422570" y="1329422"/>
                  </a:lnTo>
                  <a:lnTo>
                    <a:pt x="464628" y="1345605"/>
                  </a:lnTo>
                  <a:lnTo>
                    <a:pt x="507955" y="1359078"/>
                  </a:lnTo>
                  <a:lnTo>
                    <a:pt x="552449" y="1369735"/>
                  </a:lnTo>
                  <a:lnTo>
                    <a:pt x="598005" y="1377476"/>
                  </a:lnTo>
                  <a:lnTo>
                    <a:pt x="644522" y="1382195"/>
                  </a:lnTo>
                  <a:lnTo>
                    <a:pt x="691896" y="1383792"/>
                  </a:lnTo>
                  <a:lnTo>
                    <a:pt x="739269" y="1382195"/>
                  </a:lnTo>
                  <a:lnTo>
                    <a:pt x="785786" y="1377476"/>
                  </a:lnTo>
                  <a:lnTo>
                    <a:pt x="831342" y="1369735"/>
                  </a:lnTo>
                  <a:lnTo>
                    <a:pt x="875836" y="1359078"/>
                  </a:lnTo>
                  <a:lnTo>
                    <a:pt x="919163" y="1345605"/>
                  </a:lnTo>
                  <a:lnTo>
                    <a:pt x="961221" y="1329422"/>
                  </a:lnTo>
                  <a:lnTo>
                    <a:pt x="1001907" y="1310629"/>
                  </a:lnTo>
                  <a:lnTo>
                    <a:pt x="1041117" y="1289332"/>
                  </a:lnTo>
                  <a:lnTo>
                    <a:pt x="1078750" y="1265632"/>
                  </a:lnTo>
                  <a:lnTo>
                    <a:pt x="1114701" y="1239632"/>
                  </a:lnTo>
                  <a:lnTo>
                    <a:pt x="1148868" y="1211436"/>
                  </a:lnTo>
                  <a:lnTo>
                    <a:pt x="1181147" y="1181147"/>
                  </a:lnTo>
                  <a:lnTo>
                    <a:pt x="1211436" y="1148868"/>
                  </a:lnTo>
                  <a:lnTo>
                    <a:pt x="1239632" y="1114701"/>
                  </a:lnTo>
                  <a:lnTo>
                    <a:pt x="1265632" y="1078750"/>
                  </a:lnTo>
                  <a:lnTo>
                    <a:pt x="1289332" y="1041117"/>
                  </a:lnTo>
                  <a:lnTo>
                    <a:pt x="1310629" y="1001907"/>
                  </a:lnTo>
                  <a:lnTo>
                    <a:pt x="1329422" y="961221"/>
                  </a:lnTo>
                  <a:lnTo>
                    <a:pt x="1345605" y="919163"/>
                  </a:lnTo>
                  <a:lnTo>
                    <a:pt x="1359078" y="875836"/>
                  </a:lnTo>
                  <a:lnTo>
                    <a:pt x="1369735" y="831342"/>
                  </a:lnTo>
                  <a:lnTo>
                    <a:pt x="1377476" y="785786"/>
                  </a:lnTo>
                  <a:lnTo>
                    <a:pt x="1382195" y="739269"/>
                  </a:lnTo>
                  <a:lnTo>
                    <a:pt x="1383792" y="691895"/>
                  </a:lnTo>
                  <a:lnTo>
                    <a:pt x="1382195" y="644522"/>
                  </a:lnTo>
                  <a:lnTo>
                    <a:pt x="1377476" y="598005"/>
                  </a:lnTo>
                  <a:lnTo>
                    <a:pt x="1369735" y="552449"/>
                  </a:lnTo>
                  <a:lnTo>
                    <a:pt x="1359078" y="507955"/>
                  </a:lnTo>
                  <a:lnTo>
                    <a:pt x="1345605" y="464628"/>
                  </a:lnTo>
                  <a:lnTo>
                    <a:pt x="1329422" y="422570"/>
                  </a:lnTo>
                  <a:lnTo>
                    <a:pt x="1310629" y="381884"/>
                  </a:lnTo>
                  <a:lnTo>
                    <a:pt x="1289332" y="342674"/>
                  </a:lnTo>
                  <a:lnTo>
                    <a:pt x="1265632" y="305041"/>
                  </a:lnTo>
                  <a:lnTo>
                    <a:pt x="1239632" y="269090"/>
                  </a:lnTo>
                  <a:lnTo>
                    <a:pt x="1211436" y="234923"/>
                  </a:lnTo>
                  <a:lnTo>
                    <a:pt x="1181147" y="202644"/>
                  </a:lnTo>
                  <a:lnTo>
                    <a:pt x="1148868" y="172355"/>
                  </a:lnTo>
                  <a:lnTo>
                    <a:pt x="1114701" y="144159"/>
                  </a:lnTo>
                  <a:lnTo>
                    <a:pt x="1078750" y="118159"/>
                  </a:lnTo>
                  <a:lnTo>
                    <a:pt x="1041117" y="94459"/>
                  </a:lnTo>
                  <a:lnTo>
                    <a:pt x="1001907" y="73162"/>
                  </a:lnTo>
                  <a:lnTo>
                    <a:pt x="961221" y="54369"/>
                  </a:lnTo>
                  <a:lnTo>
                    <a:pt x="919163" y="38186"/>
                  </a:lnTo>
                  <a:lnTo>
                    <a:pt x="875836" y="24713"/>
                  </a:lnTo>
                  <a:lnTo>
                    <a:pt x="831342" y="14056"/>
                  </a:lnTo>
                  <a:lnTo>
                    <a:pt x="785786" y="6315"/>
                  </a:lnTo>
                  <a:lnTo>
                    <a:pt x="739269" y="1596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544811" y="4075938"/>
              <a:ext cx="1384300" cy="1384300"/>
            </a:xfrm>
            <a:custGeom>
              <a:avLst/>
              <a:gdLst/>
              <a:ahLst/>
              <a:cxnLst/>
              <a:rect l="l" t="t" r="r" b="b"/>
              <a:pathLst>
                <a:path w="1384300" h="1384300">
                  <a:moveTo>
                    <a:pt x="0" y="691895"/>
                  </a:moveTo>
                  <a:lnTo>
                    <a:pt x="1596" y="644522"/>
                  </a:lnTo>
                  <a:lnTo>
                    <a:pt x="6315" y="598005"/>
                  </a:lnTo>
                  <a:lnTo>
                    <a:pt x="14056" y="552449"/>
                  </a:lnTo>
                  <a:lnTo>
                    <a:pt x="24713" y="507955"/>
                  </a:lnTo>
                  <a:lnTo>
                    <a:pt x="38186" y="464628"/>
                  </a:lnTo>
                  <a:lnTo>
                    <a:pt x="54369" y="422570"/>
                  </a:lnTo>
                  <a:lnTo>
                    <a:pt x="73162" y="381884"/>
                  </a:lnTo>
                  <a:lnTo>
                    <a:pt x="94459" y="342674"/>
                  </a:lnTo>
                  <a:lnTo>
                    <a:pt x="118159" y="305041"/>
                  </a:lnTo>
                  <a:lnTo>
                    <a:pt x="144159" y="269090"/>
                  </a:lnTo>
                  <a:lnTo>
                    <a:pt x="172355" y="234923"/>
                  </a:lnTo>
                  <a:lnTo>
                    <a:pt x="202644" y="202644"/>
                  </a:lnTo>
                  <a:lnTo>
                    <a:pt x="234923" y="172355"/>
                  </a:lnTo>
                  <a:lnTo>
                    <a:pt x="269090" y="144159"/>
                  </a:lnTo>
                  <a:lnTo>
                    <a:pt x="305041" y="118159"/>
                  </a:lnTo>
                  <a:lnTo>
                    <a:pt x="342674" y="94459"/>
                  </a:lnTo>
                  <a:lnTo>
                    <a:pt x="381884" y="73162"/>
                  </a:lnTo>
                  <a:lnTo>
                    <a:pt x="422570" y="54369"/>
                  </a:lnTo>
                  <a:lnTo>
                    <a:pt x="464628" y="38186"/>
                  </a:lnTo>
                  <a:lnTo>
                    <a:pt x="507955" y="24713"/>
                  </a:lnTo>
                  <a:lnTo>
                    <a:pt x="552449" y="14056"/>
                  </a:lnTo>
                  <a:lnTo>
                    <a:pt x="598005" y="6315"/>
                  </a:lnTo>
                  <a:lnTo>
                    <a:pt x="644522" y="1596"/>
                  </a:lnTo>
                  <a:lnTo>
                    <a:pt x="691896" y="0"/>
                  </a:lnTo>
                  <a:lnTo>
                    <a:pt x="739269" y="1596"/>
                  </a:lnTo>
                  <a:lnTo>
                    <a:pt x="785786" y="6315"/>
                  </a:lnTo>
                  <a:lnTo>
                    <a:pt x="831342" y="14056"/>
                  </a:lnTo>
                  <a:lnTo>
                    <a:pt x="875836" y="24713"/>
                  </a:lnTo>
                  <a:lnTo>
                    <a:pt x="919163" y="38186"/>
                  </a:lnTo>
                  <a:lnTo>
                    <a:pt x="961221" y="54369"/>
                  </a:lnTo>
                  <a:lnTo>
                    <a:pt x="1001907" y="73162"/>
                  </a:lnTo>
                  <a:lnTo>
                    <a:pt x="1041117" y="94459"/>
                  </a:lnTo>
                  <a:lnTo>
                    <a:pt x="1078750" y="118159"/>
                  </a:lnTo>
                  <a:lnTo>
                    <a:pt x="1114701" y="144159"/>
                  </a:lnTo>
                  <a:lnTo>
                    <a:pt x="1148868" y="172355"/>
                  </a:lnTo>
                  <a:lnTo>
                    <a:pt x="1181147" y="202644"/>
                  </a:lnTo>
                  <a:lnTo>
                    <a:pt x="1211436" y="234923"/>
                  </a:lnTo>
                  <a:lnTo>
                    <a:pt x="1239632" y="269090"/>
                  </a:lnTo>
                  <a:lnTo>
                    <a:pt x="1265632" y="305041"/>
                  </a:lnTo>
                  <a:lnTo>
                    <a:pt x="1289332" y="342674"/>
                  </a:lnTo>
                  <a:lnTo>
                    <a:pt x="1310629" y="381884"/>
                  </a:lnTo>
                  <a:lnTo>
                    <a:pt x="1329422" y="422570"/>
                  </a:lnTo>
                  <a:lnTo>
                    <a:pt x="1345605" y="464628"/>
                  </a:lnTo>
                  <a:lnTo>
                    <a:pt x="1359078" y="507955"/>
                  </a:lnTo>
                  <a:lnTo>
                    <a:pt x="1369735" y="552449"/>
                  </a:lnTo>
                  <a:lnTo>
                    <a:pt x="1377476" y="598005"/>
                  </a:lnTo>
                  <a:lnTo>
                    <a:pt x="1382195" y="644522"/>
                  </a:lnTo>
                  <a:lnTo>
                    <a:pt x="1383792" y="691895"/>
                  </a:lnTo>
                  <a:lnTo>
                    <a:pt x="1382195" y="739269"/>
                  </a:lnTo>
                  <a:lnTo>
                    <a:pt x="1377476" y="785786"/>
                  </a:lnTo>
                  <a:lnTo>
                    <a:pt x="1369735" y="831342"/>
                  </a:lnTo>
                  <a:lnTo>
                    <a:pt x="1359078" y="875836"/>
                  </a:lnTo>
                  <a:lnTo>
                    <a:pt x="1345605" y="919163"/>
                  </a:lnTo>
                  <a:lnTo>
                    <a:pt x="1329422" y="961221"/>
                  </a:lnTo>
                  <a:lnTo>
                    <a:pt x="1310629" y="1001907"/>
                  </a:lnTo>
                  <a:lnTo>
                    <a:pt x="1289332" y="1041117"/>
                  </a:lnTo>
                  <a:lnTo>
                    <a:pt x="1265632" y="1078750"/>
                  </a:lnTo>
                  <a:lnTo>
                    <a:pt x="1239632" y="1114701"/>
                  </a:lnTo>
                  <a:lnTo>
                    <a:pt x="1211436" y="1148868"/>
                  </a:lnTo>
                  <a:lnTo>
                    <a:pt x="1181147" y="1181147"/>
                  </a:lnTo>
                  <a:lnTo>
                    <a:pt x="1148868" y="1211436"/>
                  </a:lnTo>
                  <a:lnTo>
                    <a:pt x="1114701" y="1239632"/>
                  </a:lnTo>
                  <a:lnTo>
                    <a:pt x="1078750" y="1265632"/>
                  </a:lnTo>
                  <a:lnTo>
                    <a:pt x="1041117" y="1289332"/>
                  </a:lnTo>
                  <a:lnTo>
                    <a:pt x="1001907" y="1310629"/>
                  </a:lnTo>
                  <a:lnTo>
                    <a:pt x="961221" y="1329422"/>
                  </a:lnTo>
                  <a:lnTo>
                    <a:pt x="919163" y="1345605"/>
                  </a:lnTo>
                  <a:lnTo>
                    <a:pt x="875836" y="1359078"/>
                  </a:lnTo>
                  <a:lnTo>
                    <a:pt x="831342" y="1369735"/>
                  </a:lnTo>
                  <a:lnTo>
                    <a:pt x="785786" y="1377476"/>
                  </a:lnTo>
                  <a:lnTo>
                    <a:pt x="739269" y="1382195"/>
                  </a:lnTo>
                  <a:lnTo>
                    <a:pt x="691896" y="1383792"/>
                  </a:lnTo>
                  <a:lnTo>
                    <a:pt x="644522" y="1382195"/>
                  </a:lnTo>
                  <a:lnTo>
                    <a:pt x="598005" y="1377476"/>
                  </a:lnTo>
                  <a:lnTo>
                    <a:pt x="552449" y="1369735"/>
                  </a:lnTo>
                  <a:lnTo>
                    <a:pt x="507955" y="1359078"/>
                  </a:lnTo>
                  <a:lnTo>
                    <a:pt x="464628" y="1345605"/>
                  </a:lnTo>
                  <a:lnTo>
                    <a:pt x="422570" y="1329422"/>
                  </a:lnTo>
                  <a:lnTo>
                    <a:pt x="381884" y="1310629"/>
                  </a:lnTo>
                  <a:lnTo>
                    <a:pt x="342674" y="1289332"/>
                  </a:lnTo>
                  <a:lnTo>
                    <a:pt x="305041" y="1265632"/>
                  </a:lnTo>
                  <a:lnTo>
                    <a:pt x="269090" y="1239632"/>
                  </a:lnTo>
                  <a:lnTo>
                    <a:pt x="234923" y="1211436"/>
                  </a:lnTo>
                  <a:lnTo>
                    <a:pt x="202644" y="1181147"/>
                  </a:lnTo>
                  <a:lnTo>
                    <a:pt x="172355" y="1148868"/>
                  </a:lnTo>
                  <a:lnTo>
                    <a:pt x="144159" y="1114701"/>
                  </a:lnTo>
                  <a:lnTo>
                    <a:pt x="118159" y="1078750"/>
                  </a:lnTo>
                  <a:lnTo>
                    <a:pt x="94459" y="1041117"/>
                  </a:lnTo>
                  <a:lnTo>
                    <a:pt x="73162" y="1001907"/>
                  </a:lnTo>
                  <a:lnTo>
                    <a:pt x="54369" y="961221"/>
                  </a:lnTo>
                  <a:lnTo>
                    <a:pt x="38186" y="919163"/>
                  </a:lnTo>
                  <a:lnTo>
                    <a:pt x="24713" y="875836"/>
                  </a:lnTo>
                  <a:lnTo>
                    <a:pt x="14056" y="831342"/>
                  </a:lnTo>
                  <a:lnTo>
                    <a:pt x="6315" y="785786"/>
                  </a:lnTo>
                  <a:lnTo>
                    <a:pt x="1596" y="739269"/>
                  </a:lnTo>
                  <a:lnTo>
                    <a:pt x="0" y="691895"/>
                  </a:lnTo>
                  <a:close/>
                </a:path>
              </a:pathLst>
            </a:custGeom>
            <a:ln w="381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373107" y="3671089"/>
            <a:ext cx="9842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9944" algn="l"/>
              </a:tabLst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	B</a:t>
            </a:r>
            <a:endParaRPr sz="28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46810" y="4056888"/>
            <a:ext cx="2178685" cy="1422400"/>
            <a:chOff x="1146810" y="4056888"/>
            <a:chExt cx="2178685" cy="1422400"/>
          </a:xfrm>
        </p:grpSpPr>
        <p:sp>
          <p:nvSpPr>
            <p:cNvPr id="12" name="object 12"/>
            <p:cNvSpPr/>
            <p:nvPr/>
          </p:nvSpPr>
          <p:spPr>
            <a:xfrm>
              <a:off x="1165860" y="4075938"/>
              <a:ext cx="1384300" cy="1384300"/>
            </a:xfrm>
            <a:custGeom>
              <a:avLst/>
              <a:gdLst/>
              <a:ahLst/>
              <a:cxnLst/>
              <a:rect l="l" t="t" r="r" b="b"/>
              <a:pathLst>
                <a:path w="1384300" h="1384300">
                  <a:moveTo>
                    <a:pt x="691896" y="0"/>
                  </a:moveTo>
                  <a:lnTo>
                    <a:pt x="644522" y="1596"/>
                  </a:lnTo>
                  <a:lnTo>
                    <a:pt x="598005" y="6315"/>
                  </a:lnTo>
                  <a:lnTo>
                    <a:pt x="552449" y="14056"/>
                  </a:lnTo>
                  <a:lnTo>
                    <a:pt x="507955" y="24713"/>
                  </a:lnTo>
                  <a:lnTo>
                    <a:pt x="464628" y="38186"/>
                  </a:lnTo>
                  <a:lnTo>
                    <a:pt x="422570" y="54369"/>
                  </a:lnTo>
                  <a:lnTo>
                    <a:pt x="381884" y="73162"/>
                  </a:lnTo>
                  <a:lnTo>
                    <a:pt x="342674" y="94459"/>
                  </a:lnTo>
                  <a:lnTo>
                    <a:pt x="305041" y="118159"/>
                  </a:lnTo>
                  <a:lnTo>
                    <a:pt x="269090" y="144159"/>
                  </a:lnTo>
                  <a:lnTo>
                    <a:pt x="234923" y="172355"/>
                  </a:lnTo>
                  <a:lnTo>
                    <a:pt x="202644" y="202644"/>
                  </a:lnTo>
                  <a:lnTo>
                    <a:pt x="172355" y="234923"/>
                  </a:lnTo>
                  <a:lnTo>
                    <a:pt x="144159" y="269090"/>
                  </a:lnTo>
                  <a:lnTo>
                    <a:pt x="118159" y="305041"/>
                  </a:lnTo>
                  <a:lnTo>
                    <a:pt x="94459" y="342674"/>
                  </a:lnTo>
                  <a:lnTo>
                    <a:pt x="73162" y="381884"/>
                  </a:lnTo>
                  <a:lnTo>
                    <a:pt x="54369" y="422570"/>
                  </a:lnTo>
                  <a:lnTo>
                    <a:pt x="38186" y="464628"/>
                  </a:lnTo>
                  <a:lnTo>
                    <a:pt x="24713" y="507955"/>
                  </a:lnTo>
                  <a:lnTo>
                    <a:pt x="14056" y="552449"/>
                  </a:lnTo>
                  <a:lnTo>
                    <a:pt x="6315" y="598005"/>
                  </a:lnTo>
                  <a:lnTo>
                    <a:pt x="1596" y="644522"/>
                  </a:lnTo>
                  <a:lnTo>
                    <a:pt x="0" y="691895"/>
                  </a:lnTo>
                  <a:lnTo>
                    <a:pt x="1596" y="739269"/>
                  </a:lnTo>
                  <a:lnTo>
                    <a:pt x="6315" y="785786"/>
                  </a:lnTo>
                  <a:lnTo>
                    <a:pt x="14056" y="831342"/>
                  </a:lnTo>
                  <a:lnTo>
                    <a:pt x="24713" y="875836"/>
                  </a:lnTo>
                  <a:lnTo>
                    <a:pt x="38186" y="919163"/>
                  </a:lnTo>
                  <a:lnTo>
                    <a:pt x="54369" y="961221"/>
                  </a:lnTo>
                  <a:lnTo>
                    <a:pt x="73162" y="1001907"/>
                  </a:lnTo>
                  <a:lnTo>
                    <a:pt x="94459" y="1041117"/>
                  </a:lnTo>
                  <a:lnTo>
                    <a:pt x="118159" y="1078750"/>
                  </a:lnTo>
                  <a:lnTo>
                    <a:pt x="144159" y="1114701"/>
                  </a:lnTo>
                  <a:lnTo>
                    <a:pt x="172355" y="1148868"/>
                  </a:lnTo>
                  <a:lnTo>
                    <a:pt x="202644" y="1181147"/>
                  </a:lnTo>
                  <a:lnTo>
                    <a:pt x="234923" y="1211436"/>
                  </a:lnTo>
                  <a:lnTo>
                    <a:pt x="269090" y="1239632"/>
                  </a:lnTo>
                  <a:lnTo>
                    <a:pt x="305041" y="1265632"/>
                  </a:lnTo>
                  <a:lnTo>
                    <a:pt x="342674" y="1289332"/>
                  </a:lnTo>
                  <a:lnTo>
                    <a:pt x="381884" y="1310629"/>
                  </a:lnTo>
                  <a:lnTo>
                    <a:pt x="422570" y="1329422"/>
                  </a:lnTo>
                  <a:lnTo>
                    <a:pt x="464628" y="1345605"/>
                  </a:lnTo>
                  <a:lnTo>
                    <a:pt x="507955" y="1359078"/>
                  </a:lnTo>
                  <a:lnTo>
                    <a:pt x="552449" y="1369735"/>
                  </a:lnTo>
                  <a:lnTo>
                    <a:pt x="598005" y="1377476"/>
                  </a:lnTo>
                  <a:lnTo>
                    <a:pt x="644522" y="1382195"/>
                  </a:lnTo>
                  <a:lnTo>
                    <a:pt x="691896" y="1383792"/>
                  </a:lnTo>
                  <a:lnTo>
                    <a:pt x="739269" y="1382195"/>
                  </a:lnTo>
                  <a:lnTo>
                    <a:pt x="785786" y="1377476"/>
                  </a:lnTo>
                  <a:lnTo>
                    <a:pt x="831342" y="1369735"/>
                  </a:lnTo>
                  <a:lnTo>
                    <a:pt x="875836" y="1359078"/>
                  </a:lnTo>
                  <a:lnTo>
                    <a:pt x="919163" y="1345605"/>
                  </a:lnTo>
                  <a:lnTo>
                    <a:pt x="961221" y="1329422"/>
                  </a:lnTo>
                  <a:lnTo>
                    <a:pt x="1001907" y="1310629"/>
                  </a:lnTo>
                  <a:lnTo>
                    <a:pt x="1041117" y="1289332"/>
                  </a:lnTo>
                  <a:lnTo>
                    <a:pt x="1078750" y="1265632"/>
                  </a:lnTo>
                  <a:lnTo>
                    <a:pt x="1114701" y="1239632"/>
                  </a:lnTo>
                  <a:lnTo>
                    <a:pt x="1148868" y="1211436"/>
                  </a:lnTo>
                  <a:lnTo>
                    <a:pt x="1181147" y="1181147"/>
                  </a:lnTo>
                  <a:lnTo>
                    <a:pt x="1211436" y="1148868"/>
                  </a:lnTo>
                  <a:lnTo>
                    <a:pt x="1239632" y="1114701"/>
                  </a:lnTo>
                  <a:lnTo>
                    <a:pt x="1265632" y="1078750"/>
                  </a:lnTo>
                  <a:lnTo>
                    <a:pt x="1289332" y="1041117"/>
                  </a:lnTo>
                  <a:lnTo>
                    <a:pt x="1310629" y="1001907"/>
                  </a:lnTo>
                  <a:lnTo>
                    <a:pt x="1329422" y="961221"/>
                  </a:lnTo>
                  <a:lnTo>
                    <a:pt x="1345605" y="919163"/>
                  </a:lnTo>
                  <a:lnTo>
                    <a:pt x="1359078" y="875836"/>
                  </a:lnTo>
                  <a:lnTo>
                    <a:pt x="1369735" y="831342"/>
                  </a:lnTo>
                  <a:lnTo>
                    <a:pt x="1377476" y="785786"/>
                  </a:lnTo>
                  <a:lnTo>
                    <a:pt x="1382195" y="739269"/>
                  </a:lnTo>
                  <a:lnTo>
                    <a:pt x="1383792" y="691895"/>
                  </a:lnTo>
                  <a:lnTo>
                    <a:pt x="1382195" y="644522"/>
                  </a:lnTo>
                  <a:lnTo>
                    <a:pt x="1377476" y="598005"/>
                  </a:lnTo>
                  <a:lnTo>
                    <a:pt x="1369735" y="552449"/>
                  </a:lnTo>
                  <a:lnTo>
                    <a:pt x="1359078" y="507955"/>
                  </a:lnTo>
                  <a:lnTo>
                    <a:pt x="1345605" y="464628"/>
                  </a:lnTo>
                  <a:lnTo>
                    <a:pt x="1329422" y="422570"/>
                  </a:lnTo>
                  <a:lnTo>
                    <a:pt x="1310629" y="381884"/>
                  </a:lnTo>
                  <a:lnTo>
                    <a:pt x="1289332" y="342674"/>
                  </a:lnTo>
                  <a:lnTo>
                    <a:pt x="1265632" y="305041"/>
                  </a:lnTo>
                  <a:lnTo>
                    <a:pt x="1239632" y="269090"/>
                  </a:lnTo>
                  <a:lnTo>
                    <a:pt x="1211436" y="234923"/>
                  </a:lnTo>
                  <a:lnTo>
                    <a:pt x="1181147" y="202644"/>
                  </a:lnTo>
                  <a:lnTo>
                    <a:pt x="1148868" y="172355"/>
                  </a:lnTo>
                  <a:lnTo>
                    <a:pt x="1114701" y="144159"/>
                  </a:lnTo>
                  <a:lnTo>
                    <a:pt x="1078750" y="118159"/>
                  </a:lnTo>
                  <a:lnTo>
                    <a:pt x="1041117" y="94459"/>
                  </a:lnTo>
                  <a:lnTo>
                    <a:pt x="1001907" y="73162"/>
                  </a:lnTo>
                  <a:lnTo>
                    <a:pt x="961221" y="54369"/>
                  </a:lnTo>
                  <a:lnTo>
                    <a:pt x="919163" y="38186"/>
                  </a:lnTo>
                  <a:lnTo>
                    <a:pt x="875836" y="24713"/>
                  </a:lnTo>
                  <a:lnTo>
                    <a:pt x="831342" y="14056"/>
                  </a:lnTo>
                  <a:lnTo>
                    <a:pt x="785786" y="6315"/>
                  </a:lnTo>
                  <a:lnTo>
                    <a:pt x="739269" y="1596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65860" y="4075938"/>
              <a:ext cx="1384300" cy="1384300"/>
            </a:xfrm>
            <a:custGeom>
              <a:avLst/>
              <a:gdLst/>
              <a:ahLst/>
              <a:cxnLst/>
              <a:rect l="l" t="t" r="r" b="b"/>
              <a:pathLst>
                <a:path w="1384300" h="1384300">
                  <a:moveTo>
                    <a:pt x="0" y="691895"/>
                  </a:moveTo>
                  <a:lnTo>
                    <a:pt x="1596" y="644522"/>
                  </a:lnTo>
                  <a:lnTo>
                    <a:pt x="6315" y="598005"/>
                  </a:lnTo>
                  <a:lnTo>
                    <a:pt x="14056" y="552449"/>
                  </a:lnTo>
                  <a:lnTo>
                    <a:pt x="24713" y="507955"/>
                  </a:lnTo>
                  <a:lnTo>
                    <a:pt x="38186" y="464628"/>
                  </a:lnTo>
                  <a:lnTo>
                    <a:pt x="54369" y="422570"/>
                  </a:lnTo>
                  <a:lnTo>
                    <a:pt x="73162" y="381884"/>
                  </a:lnTo>
                  <a:lnTo>
                    <a:pt x="94459" y="342674"/>
                  </a:lnTo>
                  <a:lnTo>
                    <a:pt x="118159" y="305041"/>
                  </a:lnTo>
                  <a:lnTo>
                    <a:pt x="144159" y="269090"/>
                  </a:lnTo>
                  <a:lnTo>
                    <a:pt x="172355" y="234923"/>
                  </a:lnTo>
                  <a:lnTo>
                    <a:pt x="202644" y="202644"/>
                  </a:lnTo>
                  <a:lnTo>
                    <a:pt x="234923" y="172355"/>
                  </a:lnTo>
                  <a:lnTo>
                    <a:pt x="269090" y="144159"/>
                  </a:lnTo>
                  <a:lnTo>
                    <a:pt x="305041" y="118159"/>
                  </a:lnTo>
                  <a:lnTo>
                    <a:pt x="342674" y="94459"/>
                  </a:lnTo>
                  <a:lnTo>
                    <a:pt x="381884" y="73162"/>
                  </a:lnTo>
                  <a:lnTo>
                    <a:pt x="422570" y="54369"/>
                  </a:lnTo>
                  <a:lnTo>
                    <a:pt x="464628" y="38186"/>
                  </a:lnTo>
                  <a:lnTo>
                    <a:pt x="507955" y="24713"/>
                  </a:lnTo>
                  <a:lnTo>
                    <a:pt x="552449" y="14056"/>
                  </a:lnTo>
                  <a:lnTo>
                    <a:pt x="598005" y="6315"/>
                  </a:lnTo>
                  <a:lnTo>
                    <a:pt x="644522" y="1596"/>
                  </a:lnTo>
                  <a:lnTo>
                    <a:pt x="691896" y="0"/>
                  </a:lnTo>
                  <a:lnTo>
                    <a:pt x="739269" y="1596"/>
                  </a:lnTo>
                  <a:lnTo>
                    <a:pt x="785786" y="6315"/>
                  </a:lnTo>
                  <a:lnTo>
                    <a:pt x="831342" y="14056"/>
                  </a:lnTo>
                  <a:lnTo>
                    <a:pt x="875836" y="24713"/>
                  </a:lnTo>
                  <a:lnTo>
                    <a:pt x="919163" y="38186"/>
                  </a:lnTo>
                  <a:lnTo>
                    <a:pt x="961221" y="54369"/>
                  </a:lnTo>
                  <a:lnTo>
                    <a:pt x="1001907" y="73162"/>
                  </a:lnTo>
                  <a:lnTo>
                    <a:pt x="1041117" y="94459"/>
                  </a:lnTo>
                  <a:lnTo>
                    <a:pt x="1078750" y="118159"/>
                  </a:lnTo>
                  <a:lnTo>
                    <a:pt x="1114701" y="144159"/>
                  </a:lnTo>
                  <a:lnTo>
                    <a:pt x="1148868" y="172355"/>
                  </a:lnTo>
                  <a:lnTo>
                    <a:pt x="1181147" y="202644"/>
                  </a:lnTo>
                  <a:lnTo>
                    <a:pt x="1211436" y="234923"/>
                  </a:lnTo>
                  <a:lnTo>
                    <a:pt x="1239632" y="269090"/>
                  </a:lnTo>
                  <a:lnTo>
                    <a:pt x="1265632" y="305041"/>
                  </a:lnTo>
                  <a:lnTo>
                    <a:pt x="1289332" y="342674"/>
                  </a:lnTo>
                  <a:lnTo>
                    <a:pt x="1310629" y="381884"/>
                  </a:lnTo>
                  <a:lnTo>
                    <a:pt x="1329422" y="422570"/>
                  </a:lnTo>
                  <a:lnTo>
                    <a:pt x="1345605" y="464628"/>
                  </a:lnTo>
                  <a:lnTo>
                    <a:pt x="1359078" y="507955"/>
                  </a:lnTo>
                  <a:lnTo>
                    <a:pt x="1369735" y="552449"/>
                  </a:lnTo>
                  <a:lnTo>
                    <a:pt x="1377476" y="598005"/>
                  </a:lnTo>
                  <a:lnTo>
                    <a:pt x="1382195" y="644522"/>
                  </a:lnTo>
                  <a:lnTo>
                    <a:pt x="1383792" y="691895"/>
                  </a:lnTo>
                  <a:lnTo>
                    <a:pt x="1382195" y="739269"/>
                  </a:lnTo>
                  <a:lnTo>
                    <a:pt x="1377476" y="785786"/>
                  </a:lnTo>
                  <a:lnTo>
                    <a:pt x="1369735" y="831342"/>
                  </a:lnTo>
                  <a:lnTo>
                    <a:pt x="1359078" y="875836"/>
                  </a:lnTo>
                  <a:lnTo>
                    <a:pt x="1345605" y="919163"/>
                  </a:lnTo>
                  <a:lnTo>
                    <a:pt x="1329422" y="961221"/>
                  </a:lnTo>
                  <a:lnTo>
                    <a:pt x="1310629" y="1001907"/>
                  </a:lnTo>
                  <a:lnTo>
                    <a:pt x="1289332" y="1041117"/>
                  </a:lnTo>
                  <a:lnTo>
                    <a:pt x="1265632" y="1078750"/>
                  </a:lnTo>
                  <a:lnTo>
                    <a:pt x="1239632" y="1114701"/>
                  </a:lnTo>
                  <a:lnTo>
                    <a:pt x="1211436" y="1148868"/>
                  </a:lnTo>
                  <a:lnTo>
                    <a:pt x="1181147" y="1181147"/>
                  </a:lnTo>
                  <a:lnTo>
                    <a:pt x="1148868" y="1211436"/>
                  </a:lnTo>
                  <a:lnTo>
                    <a:pt x="1114701" y="1239632"/>
                  </a:lnTo>
                  <a:lnTo>
                    <a:pt x="1078750" y="1265632"/>
                  </a:lnTo>
                  <a:lnTo>
                    <a:pt x="1041117" y="1289332"/>
                  </a:lnTo>
                  <a:lnTo>
                    <a:pt x="1001907" y="1310629"/>
                  </a:lnTo>
                  <a:lnTo>
                    <a:pt x="961221" y="1329422"/>
                  </a:lnTo>
                  <a:lnTo>
                    <a:pt x="919163" y="1345605"/>
                  </a:lnTo>
                  <a:lnTo>
                    <a:pt x="875836" y="1359078"/>
                  </a:lnTo>
                  <a:lnTo>
                    <a:pt x="831342" y="1369735"/>
                  </a:lnTo>
                  <a:lnTo>
                    <a:pt x="785786" y="1377476"/>
                  </a:lnTo>
                  <a:lnTo>
                    <a:pt x="739269" y="1382195"/>
                  </a:lnTo>
                  <a:lnTo>
                    <a:pt x="691896" y="1383792"/>
                  </a:lnTo>
                  <a:lnTo>
                    <a:pt x="644522" y="1382195"/>
                  </a:lnTo>
                  <a:lnTo>
                    <a:pt x="598005" y="1377476"/>
                  </a:lnTo>
                  <a:lnTo>
                    <a:pt x="552449" y="1369735"/>
                  </a:lnTo>
                  <a:lnTo>
                    <a:pt x="507955" y="1359078"/>
                  </a:lnTo>
                  <a:lnTo>
                    <a:pt x="464628" y="1345605"/>
                  </a:lnTo>
                  <a:lnTo>
                    <a:pt x="422570" y="1329422"/>
                  </a:lnTo>
                  <a:lnTo>
                    <a:pt x="381884" y="1310629"/>
                  </a:lnTo>
                  <a:lnTo>
                    <a:pt x="342674" y="1289332"/>
                  </a:lnTo>
                  <a:lnTo>
                    <a:pt x="305041" y="1265632"/>
                  </a:lnTo>
                  <a:lnTo>
                    <a:pt x="269090" y="1239632"/>
                  </a:lnTo>
                  <a:lnTo>
                    <a:pt x="234923" y="1211436"/>
                  </a:lnTo>
                  <a:lnTo>
                    <a:pt x="202644" y="1181147"/>
                  </a:lnTo>
                  <a:lnTo>
                    <a:pt x="172355" y="1148868"/>
                  </a:lnTo>
                  <a:lnTo>
                    <a:pt x="144159" y="1114701"/>
                  </a:lnTo>
                  <a:lnTo>
                    <a:pt x="118159" y="1078750"/>
                  </a:lnTo>
                  <a:lnTo>
                    <a:pt x="94459" y="1041117"/>
                  </a:lnTo>
                  <a:lnTo>
                    <a:pt x="73162" y="1001907"/>
                  </a:lnTo>
                  <a:lnTo>
                    <a:pt x="54369" y="961221"/>
                  </a:lnTo>
                  <a:lnTo>
                    <a:pt x="38186" y="919163"/>
                  </a:lnTo>
                  <a:lnTo>
                    <a:pt x="24713" y="875836"/>
                  </a:lnTo>
                  <a:lnTo>
                    <a:pt x="14056" y="831342"/>
                  </a:lnTo>
                  <a:lnTo>
                    <a:pt x="6315" y="785786"/>
                  </a:lnTo>
                  <a:lnTo>
                    <a:pt x="1596" y="739269"/>
                  </a:lnTo>
                  <a:lnTo>
                    <a:pt x="0" y="691895"/>
                  </a:lnTo>
                  <a:close/>
                </a:path>
              </a:pathLst>
            </a:custGeom>
            <a:ln w="381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922526" y="4075938"/>
              <a:ext cx="1384300" cy="1384300"/>
            </a:xfrm>
            <a:custGeom>
              <a:avLst/>
              <a:gdLst/>
              <a:ahLst/>
              <a:cxnLst/>
              <a:rect l="l" t="t" r="r" b="b"/>
              <a:pathLst>
                <a:path w="1384300" h="1384300">
                  <a:moveTo>
                    <a:pt x="691896" y="0"/>
                  </a:moveTo>
                  <a:lnTo>
                    <a:pt x="644522" y="1596"/>
                  </a:lnTo>
                  <a:lnTo>
                    <a:pt x="598005" y="6315"/>
                  </a:lnTo>
                  <a:lnTo>
                    <a:pt x="552449" y="14056"/>
                  </a:lnTo>
                  <a:lnTo>
                    <a:pt x="507955" y="24713"/>
                  </a:lnTo>
                  <a:lnTo>
                    <a:pt x="464628" y="38186"/>
                  </a:lnTo>
                  <a:lnTo>
                    <a:pt x="422570" y="54369"/>
                  </a:lnTo>
                  <a:lnTo>
                    <a:pt x="381884" y="73162"/>
                  </a:lnTo>
                  <a:lnTo>
                    <a:pt x="342674" y="94459"/>
                  </a:lnTo>
                  <a:lnTo>
                    <a:pt x="305041" y="118159"/>
                  </a:lnTo>
                  <a:lnTo>
                    <a:pt x="269090" y="144159"/>
                  </a:lnTo>
                  <a:lnTo>
                    <a:pt x="234923" y="172355"/>
                  </a:lnTo>
                  <a:lnTo>
                    <a:pt x="202644" y="202644"/>
                  </a:lnTo>
                  <a:lnTo>
                    <a:pt x="172355" y="234923"/>
                  </a:lnTo>
                  <a:lnTo>
                    <a:pt x="144159" y="269090"/>
                  </a:lnTo>
                  <a:lnTo>
                    <a:pt x="118159" y="305041"/>
                  </a:lnTo>
                  <a:lnTo>
                    <a:pt x="94459" y="342674"/>
                  </a:lnTo>
                  <a:lnTo>
                    <a:pt x="73162" y="381884"/>
                  </a:lnTo>
                  <a:lnTo>
                    <a:pt x="54369" y="422570"/>
                  </a:lnTo>
                  <a:lnTo>
                    <a:pt x="38186" y="464628"/>
                  </a:lnTo>
                  <a:lnTo>
                    <a:pt x="24713" y="507955"/>
                  </a:lnTo>
                  <a:lnTo>
                    <a:pt x="14056" y="552449"/>
                  </a:lnTo>
                  <a:lnTo>
                    <a:pt x="6315" y="598005"/>
                  </a:lnTo>
                  <a:lnTo>
                    <a:pt x="1596" y="644522"/>
                  </a:lnTo>
                  <a:lnTo>
                    <a:pt x="0" y="691895"/>
                  </a:lnTo>
                  <a:lnTo>
                    <a:pt x="1596" y="739269"/>
                  </a:lnTo>
                  <a:lnTo>
                    <a:pt x="6315" y="785786"/>
                  </a:lnTo>
                  <a:lnTo>
                    <a:pt x="14056" y="831342"/>
                  </a:lnTo>
                  <a:lnTo>
                    <a:pt x="24713" y="875836"/>
                  </a:lnTo>
                  <a:lnTo>
                    <a:pt x="38186" y="919163"/>
                  </a:lnTo>
                  <a:lnTo>
                    <a:pt x="54369" y="961221"/>
                  </a:lnTo>
                  <a:lnTo>
                    <a:pt x="73162" y="1001907"/>
                  </a:lnTo>
                  <a:lnTo>
                    <a:pt x="94459" y="1041117"/>
                  </a:lnTo>
                  <a:lnTo>
                    <a:pt x="118159" y="1078750"/>
                  </a:lnTo>
                  <a:lnTo>
                    <a:pt x="144159" y="1114701"/>
                  </a:lnTo>
                  <a:lnTo>
                    <a:pt x="172355" y="1148868"/>
                  </a:lnTo>
                  <a:lnTo>
                    <a:pt x="202644" y="1181147"/>
                  </a:lnTo>
                  <a:lnTo>
                    <a:pt x="234923" y="1211436"/>
                  </a:lnTo>
                  <a:lnTo>
                    <a:pt x="269090" y="1239632"/>
                  </a:lnTo>
                  <a:lnTo>
                    <a:pt x="305041" y="1265632"/>
                  </a:lnTo>
                  <a:lnTo>
                    <a:pt x="342674" y="1289332"/>
                  </a:lnTo>
                  <a:lnTo>
                    <a:pt x="381884" y="1310629"/>
                  </a:lnTo>
                  <a:lnTo>
                    <a:pt x="422570" y="1329422"/>
                  </a:lnTo>
                  <a:lnTo>
                    <a:pt x="464628" y="1345605"/>
                  </a:lnTo>
                  <a:lnTo>
                    <a:pt x="507955" y="1359078"/>
                  </a:lnTo>
                  <a:lnTo>
                    <a:pt x="552449" y="1369735"/>
                  </a:lnTo>
                  <a:lnTo>
                    <a:pt x="598005" y="1377476"/>
                  </a:lnTo>
                  <a:lnTo>
                    <a:pt x="644522" y="1382195"/>
                  </a:lnTo>
                  <a:lnTo>
                    <a:pt x="691896" y="1383792"/>
                  </a:lnTo>
                  <a:lnTo>
                    <a:pt x="739269" y="1382195"/>
                  </a:lnTo>
                  <a:lnTo>
                    <a:pt x="785786" y="1377476"/>
                  </a:lnTo>
                  <a:lnTo>
                    <a:pt x="831342" y="1369735"/>
                  </a:lnTo>
                  <a:lnTo>
                    <a:pt x="875836" y="1359078"/>
                  </a:lnTo>
                  <a:lnTo>
                    <a:pt x="919163" y="1345605"/>
                  </a:lnTo>
                  <a:lnTo>
                    <a:pt x="961221" y="1329422"/>
                  </a:lnTo>
                  <a:lnTo>
                    <a:pt x="1001907" y="1310629"/>
                  </a:lnTo>
                  <a:lnTo>
                    <a:pt x="1041117" y="1289332"/>
                  </a:lnTo>
                  <a:lnTo>
                    <a:pt x="1078750" y="1265632"/>
                  </a:lnTo>
                  <a:lnTo>
                    <a:pt x="1114701" y="1239632"/>
                  </a:lnTo>
                  <a:lnTo>
                    <a:pt x="1148868" y="1211436"/>
                  </a:lnTo>
                  <a:lnTo>
                    <a:pt x="1181147" y="1181147"/>
                  </a:lnTo>
                  <a:lnTo>
                    <a:pt x="1211436" y="1148868"/>
                  </a:lnTo>
                  <a:lnTo>
                    <a:pt x="1239632" y="1114701"/>
                  </a:lnTo>
                  <a:lnTo>
                    <a:pt x="1265632" y="1078750"/>
                  </a:lnTo>
                  <a:lnTo>
                    <a:pt x="1289332" y="1041117"/>
                  </a:lnTo>
                  <a:lnTo>
                    <a:pt x="1310629" y="1001907"/>
                  </a:lnTo>
                  <a:lnTo>
                    <a:pt x="1329422" y="961221"/>
                  </a:lnTo>
                  <a:lnTo>
                    <a:pt x="1345605" y="919163"/>
                  </a:lnTo>
                  <a:lnTo>
                    <a:pt x="1359078" y="875836"/>
                  </a:lnTo>
                  <a:lnTo>
                    <a:pt x="1369735" y="831342"/>
                  </a:lnTo>
                  <a:lnTo>
                    <a:pt x="1377476" y="785786"/>
                  </a:lnTo>
                  <a:lnTo>
                    <a:pt x="1382195" y="739269"/>
                  </a:lnTo>
                  <a:lnTo>
                    <a:pt x="1383791" y="691895"/>
                  </a:lnTo>
                  <a:lnTo>
                    <a:pt x="1382195" y="644522"/>
                  </a:lnTo>
                  <a:lnTo>
                    <a:pt x="1377476" y="598005"/>
                  </a:lnTo>
                  <a:lnTo>
                    <a:pt x="1369735" y="552449"/>
                  </a:lnTo>
                  <a:lnTo>
                    <a:pt x="1359078" y="507955"/>
                  </a:lnTo>
                  <a:lnTo>
                    <a:pt x="1345605" y="464628"/>
                  </a:lnTo>
                  <a:lnTo>
                    <a:pt x="1329422" y="422570"/>
                  </a:lnTo>
                  <a:lnTo>
                    <a:pt x="1310629" y="381884"/>
                  </a:lnTo>
                  <a:lnTo>
                    <a:pt x="1289332" y="342674"/>
                  </a:lnTo>
                  <a:lnTo>
                    <a:pt x="1265632" y="305041"/>
                  </a:lnTo>
                  <a:lnTo>
                    <a:pt x="1239632" y="269090"/>
                  </a:lnTo>
                  <a:lnTo>
                    <a:pt x="1211436" y="234923"/>
                  </a:lnTo>
                  <a:lnTo>
                    <a:pt x="1181147" y="202644"/>
                  </a:lnTo>
                  <a:lnTo>
                    <a:pt x="1148868" y="172355"/>
                  </a:lnTo>
                  <a:lnTo>
                    <a:pt x="1114701" y="144159"/>
                  </a:lnTo>
                  <a:lnTo>
                    <a:pt x="1078750" y="118159"/>
                  </a:lnTo>
                  <a:lnTo>
                    <a:pt x="1041117" y="94459"/>
                  </a:lnTo>
                  <a:lnTo>
                    <a:pt x="1001907" y="73162"/>
                  </a:lnTo>
                  <a:lnTo>
                    <a:pt x="961221" y="54369"/>
                  </a:lnTo>
                  <a:lnTo>
                    <a:pt x="919163" y="38186"/>
                  </a:lnTo>
                  <a:lnTo>
                    <a:pt x="875836" y="24713"/>
                  </a:lnTo>
                  <a:lnTo>
                    <a:pt x="831342" y="14056"/>
                  </a:lnTo>
                  <a:lnTo>
                    <a:pt x="785786" y="6315"/>
                  </a:lnTo>
                  <a:lnTo>
                    <a:pt x="739269" y="1596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922526" y="4075938"/>
              <a:ext cx="1384300" cy="1384300"/>
            </a:xfrm>
            <a:custGeom>
              <a:avLst/>
              <a:gdLst/>
              <a:ahLst/>
              <a:cxnLst/>
              <a:rect l="l" t="t" r="r" b="b"/>
              <a:pathLst>
                <a:path w="1384300" h="1384300">
                  <a:moveTo>
                    <a:pt x="0" y="691895"/>
                  </a:moveTo>
                  <a:lnTo>
                    <a:pt x="1596" y="644522"/>
                  </a:lnTo>
                  <a:lnTo>
                    <a:pt x="6315" y="598005"/>
                  </a:lnTo>
                  <a:lnTo>
                    <a:pt x="14056" y="552449"/>
                  </a:lnTo>
                  <a:lnTo>
                    <a:pt x="24713" y="507955"/>
                  </a:lnTo>
                  <a:lnTo>
                    <a:pt x="38186" y="464628"/>
                  </a:lnTo>
                  <a:lnTo>
                    <a:pt x="54369" y="422570"/>
                  </a:lnTo>
                  <a:lnTo>
                    <a:pt x="73162" y="381884"/>
                  </a:lnTo>
                  <a:lnTo>
                    <a:pt x="94459" y="342674"/>
                  </a:lnTo>
                  <a:lnTo>
                    <a:pt x="118159" y="305041"/>
                  </a:lnTo>
                  <a:lnTo>
                    <a:pt x="144159" y="269090"/>
                  </a:lnTo>
                  <a:lnTo>
                    <a:pt x="172355" y="234923"/>
                  </a:lnTo>
                  <a:lnTo>
                    <a:pt x="202644" y="202644"/>
                  </a:lnTo>
                  <a:lnTo>
                    <a:pt x="234923" y="172355"/>
                  </a:lnTo>
                  <a:lnTo>
                    <a:pt x="269090" y="144159"/>
                  </a:lnTo>
                  <a:lnTo>
                    <a:pt x="305041" y="118159"/>
                  </a:lnTo>
                  <a:lnTo>
                    <a:pt x="342674" y="94459"/>
                  </a:lnTo>
                  <a:lnTo>
                    <a:pt x="381884" y="73162"/>
                  </a:lnTo>
                  <a:lnTo>
                    <a:pt x="422570" y="54369"/>
                  </a:lnTo>
                  <a:lnTo>
                    <a:pt x="464628" y="38186"/>
                  </a:lnTo>
                  <a:lnTo>
                    <a:pt x="507955" y="24713"/>
                  </a:lnTo>
                  <a:lnTo>
                    <a:pt x="552449" y="14056"/>
                  </a:lnTo>
                  <a:lnTo>
                    <a:pt x="598005" y="6315"/>
                  </a:lnTo>
                  <a:lnTo>
                    <a:pt x="644522" y="1596"/>
                  </a:lnTo>
                  <a:lnTo>
                    <a:pt x="691896" y="0"/>
                  </a:lnTo>
                  <a:lnTo>
                    <a:pt x="739269" y="1596"/>
                  </a:lnTo>
                  <a:lnTo>
                    <a:pt x="785786" y="6315"/>
                  </a:lnTo>
                  <a:lnTo>
                    <a:pt x="831342" y="14056"/>
                  </a:lnTo>
                  <a:lnTo>
                    <a:pt x="875836" y="24713"/>
                  </a:lnTo>
                  <a:lnTo>
                    <a:pt x="919163" y="38186"/>
                  </a:lnTo>
                  <a:lnTo>
                    <a:pt x="961221" y="54369"/>
                  </a:lnTo>
                  <a:lnTo>
                    <a:pt x="1001907" y="73162"/>
                  </a:lnTo>
                  <a:lnTo>
                    <a:pt x="1041117" y="94459"/>
                  </a:lnTo>
                  <a:lnTo>
                    <a:pt x="1078750" y="118159"/>
                  </a:lnTo>
                  <a:lnTo>
                    <a:pt x="1114701" y="144159"/>
                  </a:lnTo>
                  <a:lnTo>
                    <a:pt x="1148868" y="172355"/>
                  </a:lnTo>
                  <a:lnTo>
                    <a:pt x="1181147" y="202644"/>
                  </a:lnTo>
                  <a:lnTo>
                    <a:pt x="1211436" y="234923"/>
                  </a:lnTo>
                  <a:lnTo>
                    <a:pt x="1239632" y="269090"/>
                  </a:lnTo>
                  <a:lnTo>
                    <a:pt x="1265632" y="305041"/>
                  </a:lnTo>
                  <a:lnTo>
                    <a:pt x="1289332" y="342674"/>
                  </a:lnTo>
                  <a:lnTo>
                    <a:pt x="1310629" y="381884"/>
                  </a:lnTo>
                  <a:lnTo>
                    <a:pt x="1329422" y="422570"/>
                  </a:lnTo>
                  <a:lnTo>
                    <a:pt x="1345605" y="464628"/>
                  </a:lnTo>
                  <a:lnTo>
                    <a:pt x="1359078" y="507955"/>
                  </a:lnTo>
                  <a:lnTo>
                    <a:pt x="1369735" y="552449"/>
                  </a:lnTo>
                  <a:lnTo>
                    <a:pt x="1377476" y="598005"/>
                  </a:lnTo>
                  <a:lnTo>
                    <a:pt x="1382195" y="644522"/>
                  </a:lnTo>
                  <a:lnTo>
                    <a:pt x="1383791" y="691895"/>
                  </a:lnTo>
                  <a:lnTo>
                    <a:pt x="1382195" y="739269"/>
                  </a:lnTo>
                  <a:lnTo>
                    <a:pt x="1377476" y="785786"/>
                  </a:lnTo>
                  <a:lnTo>
                    <a:pt x="1369735" y="831342"/>
                  </a:lnTo>
                  <a:lnTo>
                    <a:pt x="1359078" y="875836"/>
                  </a:lnTo>
                  <a:lnTo>
                    <a:pt x="1345605" y="919163"/>
                  </a:lnTo>
                  <a:lnTo>
                    <a:pt x="1329422" y="961221"/>
                  </a:lnTo>
                  <a:lnTo>
                    <a:pt x="1310629" y="1001907"/>
                  </a:lnTo>
                  <a:lnTo>
                    <a:pt x="1289332" y="1041117"/>
                  </a:lnTo>
                  <a:lnTo>
                    <a:pt x="1265632" y="1078750"/>
                  </a:lnTo>
                  <a:lnTo>
                    <a:pt x="1239632" y="1114701"/>
                  </a:lnTo>
                  <a:lnTo>
                    <a:pt x="1211436" y="1148868"/>
                  </a:lnTo>
                  <a:lnTo>
                    <a:pt x="1181147" y="1181147"/>
                  </a:lnTo>
                  <a:lnTo>
                    <a:pt x="1148868" y="1211436"/>
                  </a:lnTo>
                  <a:lnTo>
                    <a:pt x="1114701" y="1239632"/>
                  </a:lnTo>
                  <a:lnTo>
                    <a:pt x="1078750" y="1265632"/>
                  </a:lnTo>
                  <a:lnTo>
                    <a:pt x="1041117" y="1289332"/>
                  </a:lnTo>
                  <a:lnTo>
                    <a:pt x="1001907" y="1310629"/>
                  </a:lnTo>
                  <a:lnTo>
                    <a:pt x="961221" y="1329422"/>
                  </a:lnTo>
                  <a:lnTo>
                    <a:pt x="919163" y="1345605"/>
                  </a:lnTo>
                  <a:lnTo>
                    <a:pt x="875836" y="1359078"/>
                  </a:lnTo>
                  <a:lnTo>
                    <a:pt x="831342" y="1369735"/>
                  </a:lnTo>
                  <a:lnTo>
                    <a:pt x="785786" y="1377476"/>
                  </a:lnTo>
                  <a:lnTo>
                    <a:pt x="739269" y="1382195"/>
                  </a:lnTo>
                  <a:lnTo>
                    <a:pt x="691896" y="1383792"/>
                  </a:lnTo>
                  <a:lnTo>
                    <a:pt x="644522" y="1382195"/>
                  </a:lnTo>
                  <a:lnTo>
                    <a:pt x="598005" y="1377476"/>
                  </a:lnTo>
                  <a:lnTo>
                    <a:pt x="552449" y="1369735"/>
                  </a:lnTo>
                  <a:lnTo>
                    <a:pt x="507955" y="1359078"/>
                  </a:lnTo>
                  <a:lnTo>
                    <a:pt x="464628" y="1345605"/>
                  </a:lnTo>
                  <a:lnTo>
                    <a:pt x="422570" y="1329422"/>
                  </a:lnTo>
                  <a:lnTo>
                    <a:pt x="381884" y="1310629"/>
                  </a:lnTo>
                  <a:lnTo>
                    <a:pt x="342674" y="1289332"/>
                  </a:lnTo>
                  <a:lnTo>
                    <a:pt x="305041" y="1265632"/>
                  </a:lnTo>
                  <a:lnTo>
                    <a:pt x="269090" y="1239632"/>
                  </a:lnTo>
                  <a:lnTo>
                    <a:pt x="234923" y="1211436"/>
                  </a:lnTo>
                  <a:lnTo>
                    <a:pt x="202644" y="1181147"/>
                  </a:lnTo>
                  <a:lnTo>
                    <a:pt x="172355" y="1148868"/>
                  </a:lnTo>
                  <a:lnTo>
                    <a:pt x="144159" y="1114701"/>
                  </a:lnTo>
                  <a:lnTo>
                    <a:pt x="118159" y="1078750"/>
                  </a:lnTo>
                  <a:lnTo>
                    <a:pt x="94459" y="1041117"/>
                  </a:lnTo>
                  <a:lnTo>
                    <a:pt x="73162" y="1001907"/>
                  </a:lnTo>
                  <a:lnTo>
                    <a:pt x="54369" y="961221"/>
                  </a:lnTo>
                  <a:lnTo>
                    <a:pt x="38186" y="919163"/>
                  </a:lnTo>
                  <a:lnTo>
                    <a:pt x="24713" y="875836"/>
                  </a:lnTo>
                  <a:lnTo>
                    <a:pt x="14056" y="831342"/>
                  </a:lnTo>
                  <a:lnTo>
                    <a:pt x="6315" y="785786"/>
                  </a:lnTo>
                  <a:lnTo>
                    <a:pt x="1596" y="739269"/>
                  </a:lnTo>
                  <a:lnTo>
                    <a:pt x="0" y="691895"/>
                  </a:lnTo>
                  <a:close/>
                </a:path>
              </a:pathLst>
            </a:custGeom>
            <a:ln w="381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589532" y="4195572"/>
              <a:ext cx="960119" cy="1154430"/>
            </a:xfrm>
            <a:custGeom>
              <a:avLst/>
              <a:gdLst/>
              <a:ahLst/>
              <a:cxnLst/>
              <a:rect l="l" t="t" r="r" b="b"/>
              <a:pathLst>
                <a:path w="960119" h="1154429">
                  <a:moveTo>
                    <a:pt x="480060" y="0"/>
                  </a:moveTo>
                  <a:lnTo>
                    <a:pt x="436357" y="2359"/>
                  </a:lnTo>
                  <a:lnTo>
                    <a:pt x="393756" y="9300"/>
                  </a:lnTo>
                  <a:lnTo>
                    <a:pt x="352425" y="20619"/>
                  </a:lnTo>
                  <a:lnTo>
                    <a:pt x="312532" y="36113"/>
                  </a:lnTo>
                  <a:lnTo>
                    <a:pt x="274249" y="55578"/>
                  </a:lnTo>
                  <a:lnTo>
                    <a:pt x="237744" y="78810"/>
                  </a:lnTo>
                  <a:lnTo>
                    <a:pt x="203185" y="105605"/>
                  </a:lnTo>
                  <a:lnTo>
                    <a:pt x="170744" y="135759"/>
                  </a:lnTo>
                  <a:lnTo>
                    <a:pt x="140589" y="169068"/>
                  </a:lnTo>
                  <a:lnTo>
                    <a:pt x="112888" y="205329"/>
                  </a:lnTo>
                  <a:lnTo>
                    <a:pt x="87813" y="244338"/>
                  </a:lnTo>
                  <a:lnTo>
                    <a:pt x="65532" y="285891"/>
                  </a:lnTo>
                  <a:lnTo>
                    <a:pt x="46213" y="329783"/>
                  </a:lnTo>
                  <a:lnTo>
                    <a:pt x="30028" y="375812"/>
                  </a:lnTo>
                  <a:lnTo>
                    <a:pt x="17145" y="423774"/>
                  </a:lnTo>
                  <a:lnTo>
                    <a:pt x="7732" y="473464"/>
                  </a:lnTo>
                  <a:lnTo>
                    <a:pt x="1961" y="524679"/>
                  </a:lnTo>
                  <a:lnTo>
                    <a:pt x="0" y="577214"/>
                  </a:lnTo>
                  <a:lnTo>
                    <a:pt x="1961" y="629750"/>
                  </a:lnTo>
                  <a:lnTo>
                    <a:pt x="7732" y="680965"/>
                  </a:lnTo>
                  <a:lnTo>
                    <a:pt x="17145" y="730655"/>
                  </a:lnTo>
                  <a:lnTo>
                    <a:pt x="30028" y="778617"/>
                  </a:lnTo>
                  <a:lnTo>
                    <a:pt x="46213" y="824646"/>
                  </a:lnTo>
                  <a:lnTo>
                    <a:pt x="65532" y="868538"/>
                  </a:lnTo>
                  <a:lnTo>
                    <a:pt x="87813" y="910091"/>
                  </a:lnTo>
                  <a:lnTo>
                    <a:pt x="112888" y="949100"/>
                  </a:lnTo>
                  <a:lnTo>
                    <a:pt x="140589" y="985361"/>
                  </a:lnTo>
                  <a:lnTo>
                    <a:pt x="170744" y="1018670"/>
                  </a:lnTo>
                  <a:lnTo>
                    <a:pt x="203185" y="1048824"/>
                  </a:lnTo>
                  <a:lnTo>
                    <a:pt x="237744" y="1075619"/>
                  </a:lnTo>
                  <a:lnTo>
                    <a:pt x="274249" y="1098851"/>
                  </a:lnTo>
                  <a:lnTo>
                    <a:pt x="312532" y="1118316"/>
                  </a:lnTo>
                  <a:lnTo>
                    <a:pt x="352425" y="1133810"/>
                  </a:lnTo>
                  <a:lnTo>
                    <a:pt x="393756" y="1145129"/>
                  </a:lnTo>
                  <a:lnTo>
                    <a:pt x="436357" y="1152070"/>
                  </a:lnTo>
                  <a:lnTo>
                    <a:pt x="480060" y="1154430"/>
                  </a:lnTo>
                  <a:lnTo>
                    <a:pt x="523762" y="1152070"/>
                  </a:lnTo>
                  <a:lnTo>
                    <a:pt x="566363" y="1145129"/>
                  </a:lnTo>
                  <a:lnTo>
                    <a:pt x="607695" y="1133810"/>
                  </a:lnTo>
                  <a:lnTo>
                    <a:pt x="647587" y="1118316"/>
                  </a:lnTo>
                  <a:lnTo>
                    <a:pt x="685870" y="1098851"/>
                  </a:lnTo>
                  <a:lnTo>
                    <a:pt x="722376" y="1075619"/>
                  </a:lnTo>
                  <a:lnTo>
                    <a:pt x="756934" y="1048824"/>
                  </a:lnTo>
                  <a:lnTo>
                    <a:pt x="789375" y="1018670"/>
                  </a:lnTo>
                  <a:lnTo>
                    <a:pt x="819531" y="985361"/>
                  </a:lnTo>
                  <a:lnTo>
                    <a:pt x="847231" y="949100"/>
                  </a:lnTo>
                  <a:lnTo>
                    <a:pt x="872306" y="910091"/>
                  </a:lnTo>
                  <a:lnTo>
                    <a:pt x="894588" y="868538"/>
                  </a:lnTo>
                  <a:lnTo>
                    <a:pt x="913906" y="824646"/>
                  </a:lnTo>
                  <a:lnTo>
                    <a:pt x="930091" y="778617"/>
                  </a:lnTo>
                  <a:lnTo>
                    <a:pt x="942975" y="730655"/>
                  </a:lnTo>
                  <a:lnTo>
                    <a:pt x="952387" y="680965"/>
                  </a:lnTo>
                  <a:lnTo>
                    <a:pt x="958158" y="629750"/>
                  </a:lnTo>
                  <a:lnTo>
                    <a:pt x="960119" y="577214"/>
                  </a:lnTo>
                  <a:lnTo>
                    <a:pt x="958158" y="524679"/>
                  </a:lnTo>
                  <a:lnTo>
                    <a:pt x="952387" y="473464"/>
                  </a:lnTo>
                  <a:lnTo>
                    <a:pt x="942974" y="423774"/>
                  </a:lnTo>
                  <a:lnTo>
                    <a:pt x="930091" y="375812"/>
                  </a:lnTo>
                  <a:lnTo>
                    <a:pt x="913906" y="329783"/>
                  </a:lnTo>
                  <a:lnTo>
                    <a:pt x="894587" y="285891"/>
                  </a:lnTo>
                  <a:lnTo>
                    <a:pt x="872306" y="244338"/>
                  </a:lnTo>
                  <a:lnTo>
                    <a:pt x="847231" y="205329"/>
                  </a:lnTo>
                  <a:lnTo>
                    <a:pt x="819530" y="169068"/>
                  </a:lnTo>
                  <a:lnTo>
                    <a:pt x="789375" y="135759"/>
                  </a:lnTo>
                  <a:lnTo>
                    <a:pt x="756934" y="105605"/>
                  </a:lnTo>
                  <a:lnTo>
                    <a:pt x="722376" y="78810"/>
                  </a:lnTo>
                  <a:lnTo>
                    <a:pt x="685870" y="55578"/>
                  </a:lnTo>
                  <a:lnTo>
                    <a:pt x="647587" y="36113"/>
                  </a:lnTo>
                  <a:lnTo>
                    <a:pt x="607694" y="20619"/>
                  </a:lnTo>
                  <a:lnTo>
                    <a:pt x="566363" y="9300"/>
                  </a:lnTo>
                  <a:lnTo>
                    <a:pt x="523762" y="2359"/>
                  </a:lnTo>
                  <a:lnTo>
                    <a:pt x="48006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589532" y="4195572"/>
              <a:ext cx="960119" cy="1154430"/>
            </a:xfrm>
            <a:custGeom>
              <a:avLst/>
              <a:gdLst/>
              <a:ahLst/>
              <a:cxnLst/>
              <a:rect l="l" t="t" r="r" b="b"/>
              <a:pathLst>
                <a:path w="960119" h="1154429">
                  <a:moveTo>
                    <a:pt x="0" y="577214"/>
                  </a:moveTo>
                  <a:lnTo>
                    <a:pt x="1961" y="524679"/>
                  </a:lnTo>
                  <a:lnTo>
                    <a:pt x="7732" y="473464"/>
                  </a:lnTo>
                  <a:lnTo>
                    <a:pt x="17145" y="423774"/>
                  </a:lnTo>
                  <a:lnTo>
                    <a:pt x="30028" y="375812"/>
                  </a:lnTo>
                  <a:lnTo>
                    <a:pt x="46213" y="329783"/>
                  </a:lnTo>
                  <a:lnTo>
                    <a:pt x="65532" y="285891"/>
                  </a:lnTo>
                  <a:lnTo>
                    <a:pt x="87813" y="244338"/>
                  </a:lnTo>
                  <a:lnTo>
                    <a:pt x="112888" y="205329"/>
                  </a:lnTo>
                  <a:lnTo>
                    <a:pt x="140589" y="169068"/>
                  </a:lnTo>
                  <a:lnTo>
                    <a:pt x="170744" y="135759"/>
                  </a:lnTo>
                  <a:lnTo>
                    <a:pt x="203185" y="105605"/>
                  </a:lnTo>
                  <a:lnTo>
                    <a:pt x="237744" y="78810"/>
                  </a:lnTo>
                  <a:lnTo>
                    <a:pt x="274249" y="55578"/>
                  </a:lnTo>
                  <a:lnTo>
                    <a:pt x="312532" y="36113"/>
                  </a:lnTo>
                  <a:lnTo>
                    <a:pt x="352425" y="20619"/>
                  </a:lnTo>
                  <a:lnTo>
                    <a:pt x="393756" y="9300"/>
                  </a:lnTo>
                  <a:lnTo>
                    <a:pt x="436357" y="2359"/>
                  </a:lnTo>
                  <a:lnTo>
                    <a:pt x="480060" y="0"/>
                  </a:lnTo>
                  <a:lnTo>
                    <a:pt x="523762" y="2359"/>
                  </a:lnTo>
                  <a:lnTo>
                    <a:pt x="566363" y="9300"/>
                  </a:lnTo>
                  <a:lnTo>
                    <a:pt x="607694" y="20619"/>
                  </a:lnTo>
                  <a:lnTo>
                    <a:pt x="647587" y="36113"/>
                  </a:lnTo>
                  <a:lnTo>
                    <a:pt x="685870" y="55578"/>
                  </a:lnTo>
                  <a:lnTo>
                    <a:pt x="722376" y="78810"/>
                  </a:lnTo>
                  <a:lnTo>
                    <a:pt x="756934" y="105605"/>
                  </a:lnTo>
                  <a:lnTo>
                    <a:pt x="789375" y="135759"/>
                  </a:lnTo>
                  <a:lnTo>
                    <a:pt x="819530" y="169068"/>
                  </a:lnTo>
                  <a:lnTo>
                    <a:pt x="847231" y="205329"/>
                  </a:lnTo>
                  <a:lnTo>
                    <a:pt x="872306" y="244338"/>
                  </a:lnTo>
                  <a:lnTo>
                    <a:pt x="894587" y="285891"/>
                  </a:lnTo>
                  <a:lnTo>
                    <a:pt x="913906" y="329783"/>
                  </a:lnTo>
                  <a:lnTo>
                    <a:pt x="930091" y="375812"/>
                  </a:lnTo>
                  <a:lnTo>
                    <a:pt x="942974" y="423774"/>
                  </a:lnTo>
                  <a:lnTo>
                    <a:pt x="952387" y="473464"/>
                  </a:lnTo>
                  <a:lnTo>
                    <a:pt x="958158" y="524679"/>
                  </a:lnTo>
                  <a:lnTo>
                    <a:pt x="960119" y="577214"/>
                  </a:lnTo>
                  <a:lnTo>
                    <a:pt x="958158" y="629750"/>
                  </a:lnTo>
                  <a:lnTo>
                    <a:pt x="952387" y="680965"/>
                  </a:lnTo>
                  <a:lnTo>
                    <a:pt x="942975" y="730655"/>
                  </a:lnTo>
                  <a:lnTo>
                    <a:pt x="930091" y="778617"/>
                  </a:lnTo>
                  <a:lnTo>
                    <a:pt x="913906" y="824646"/>
                  </a:lnTo>
                  <a:lnTo>
                    <a:pt x="894588" y="868538"/>
                  </a:lnTo>
                  <a:lnTo>
                    <a:pt x="872306" y="910091"/>
                  </a:lnTo>
                  <a:lnTo>
                    <a:pt x="847231" y="949100"/>
                  </a:lnTo>
                  <a:lnTo>
                    <a:pt x="819531" y="985361"/>
                  </a:lnTo>
                  <a:lnTo>
                    <a:pt x="789375" y="1018670"/>
                  </a:lnTo>
                  <a:lnTo>
                    <a:pt x="756934" y="1048824"/>
                  </a:lnTo>
                  <a:lnTo>
                    <a:pt x="722376" y="1075619"/>
                  </a:lnTo>
                  <a:lnTo>
                    <a:pt x="685870" y="1098851"/>
                  </a:lnTo>
                  <a:lnTo>
                    <a:pt x="647587" y="1118316"/>
                  </a:lnTo>
                  <a:lnTo>
                    <a:pt x="607695" y="1133810"/>
                  </a:lnTo>
                  <a:lnTo>
                    <a:pt x="566363" y="1145129"/>
                  </a:lnTo>
                  <a:lnTo>
                    <a:pt x="523762" y="1152070"/>
                  </a:lnTo>
                  <a:lnTo>
                    <a:pt x="480060" y="1154430"/>
                  </a:lnTo>
                  <a:lnTo>
                    <a:pt x="436357" y="1152070"/>
                  </a:lnTo>
                  <a:lnTo>
                    <a:pt x="393756" y="1145129"/>
                  </a:lnTo>
                  <a:lnTo>
                    <a:pt x="352425" y="1133810"/>
                  </a:lnTo>
                  <a:lnTo>
                    <a:pt x="312532" y="1118316"/>
                  </a:lnTo>
                  <a:lnTo>
                    <a:pt x="274249" y="1098851"/>
                  </a:lnTo>
                  <a:lnTo>
                    <a:pt x="237744" y="1075619"/>
                  </a:lnTo>
                  <a:lnTo>
                    <a:pt x="203185" y="1048824"/>
                  </a:lnTo>
                  <a:lnTo>
                    <a:pt x="170744" y="1018670"/>
                  </a:lnTo>
                  <a:lnTo>
                    <a:pt x="140589" y="985361"/>
                  </a:lnTo>
                  <a:lnTo>
                    <a:pt x="112888" y="949100"/>
                  </a:lnTo>
                  <a:lnTo>
                    <a:pt x="87813" y="910091"/>
                  </a:lnTo>
                  <a:lnTo>
                    <a:pt x="65532" y="868538"/>
                  </a:lnTo>
                  <a:lnTo>
                    <a:pt x="46213" y="824646"/>
                  </a:lnTo>
                  <a:lnTo>
                    <a:pt x="30028" y="778617"/>
                  </a:lnTo>
                  <a:lnTo>
                    <a:pt x="17145" y="730655"/>
                  </a:lnTo>
                  <a:lnTo>
                    <a:pt x="7732" y="680965"/>
                  </a:lnTo>
                  <a:lnTo>
                    <a:pt x="1961" y="629750"/>
                  </a:lnTo>
                  <a:lnTo>
                    <a:pt x="0" y="577214"/>
                  </a:lnTo>
                  <a:close/>
                </a:path>
              </a:pathLst>
            </a:custGeom>
            <a:ln w="3810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180076" y="4066794"/>
            <a:ext cx="2178685" cy="1423035"/>
            <a:chOff x="5180076" y="4066794"/>
            <a:chExt cx="2178685" cy="1423035"/>
          </a:xfrm>
        </p:grpSpPr>
        <p:sp>
          <p:nvSpPr>
            <p:cNvPr id="19" name="object 19"/>
            <p:cNvSpPr/>
            <p:nvPr/>
          </p:nvSpPr>
          <p:spPr>
            <a:xfrm>
              <a:off x="5199126" y="4085844"/>
              <a:ext cx="1384935" cy="1384935"/>
            </a:xfrm>
            <a:custGeom>
              <a:avLst/>
              <a:gdLst/>
              <a:ahLst/>
              <a:cxnLst/>
              <a:rect l="l" t="t" r="r" b="b"/>
              <a:pathLst>
                <a:path w="1384934" h="1384935">
                  <a:moveTo>
                    <a:pt x="0" y="692276"/>
                  </a:moveTo>
                  <a:lnTo>
                    <a:pt x="1596" y="644872"/>
                  </a:lnTo>
                  <a:lnTo>
                    <a:pt x="6318" y="598325"/>
                  </a:lnTo>
                  <a:lnTo>
                    <a:pt x="14062" y="552740"/>
                  </a:lnTo>
                  <a:lnTo>
                    <a:pt x="24724" y="508220"/>
                  </a:lnTo>
                  <a:lnTo>
                    <a:pt x="38202" y="464867"/>
                  </a:lnTo>
                  <a:lnTo>
                    <a:pt x="54393" y="422784"/>
                  </a:lnTo>
                  <a:lnTo>
                    <a:pt x="73194" y="382075"/>
                  </a:lnTo>
                  <a:lnTo>
                    <a:pt x="94502" y="342843"/>
                  </a:lnTo>
                  <a:lnTo>
                    <a:pt x="118213" y="305190"/>
                  </a:lnTo>
                  <a:lnTo>
                    <a:pt x="144225" y="269220"/>
                  </a:lnTo>
                  <a:lnTo>
                    <a:pt x="172435" y="235035"/>
                  </a:lnTo>
                  <a:lnTo>
                    <a:pt x="202739" y="202739"/>
                  </a:lnTo>
                  <a:lnTo>
                    <a:pt x="235035" y="172435"/>
                  </a:lnTo>
                  <a:lnTo>
                    <a:pt x="269220" y="144225"/>
                  </a:lnTo>
                  <a:lnTo>
                    <a:pt x="305190" y="118213"/>
                  </a:lnTo>
                  <a:lnTo>
                    <a:pt x="342843" y="94502"/>
                  </a:lnTo>
                  <a:lnTo>
                    <a:pt x="382075" y="73194"/>
                  </a:lnTo>
                  <a:lnTo>
                    <a:pt x="422784" y="54393"/>
                  </a:lnTo>
                  <a:lnTo>
                    <a:pt x="464867" y="38202"/>
                  </a:lnTo>
                  <a:lnTo>
                    <a:pt x="508220" y="24724"/>
                  </a:lnTo>
                  <a:lnTo>
                    <a:pt x="552740" y="14062"/>
                  </a:lnTo>
                  <a:lnTo>
                    <a:pt x="598325" y="6318"/>
                  </a:lnTo>
                  <a:lnTo>
                    <a:pt x="644872" y="1596"/>
                  </a:lnTo>
                  <a:lnTo>
                    <a:pt x="692276" y="0"/>
                  </a:lnTo>
                  <a:lnTo>
                    <a:pt x="739681" y="1596"/>
                  </a:lnTo>
                  <a:lnTo>
                    <a:pt x="786228" y="6318"/>
                  </a:lnTo>
                  <a:lnTo>
                    <a:pt x="831813" y="14062"/>
                  </a:lnTo>
                  <a:lnTo>
                    <a:pt x="876333" y="24724"/>
                  </a:lnTo>
                  <a:lnTo>
                    <a:pt x="919686" y="38202"/>
                  </a:lnTo>
                  <a:lnTo>
                    <a:pt x="961769" y="54393"/>
                  </a:lnTo>
                  <a:lnTo>
                    <a:pt x="1002478" y="73194"/>
                  </a:lnTo>
                  <a:lnTo>
                    <a:pt x="1041710" y="94502"/>
                  </a:lnTo>
                  <a:lnTo>
                    <a:pt x="1079363" y="118213"/>
                  </a:lnTo>
                  <a:lnTo>
                    <a:pt x="1115333" y="144225"/>
                  </a:lnTo>
                  <a:lnTo>
                    <a:pt x="1149518" y="172435"/>
                  </a:lnTo>
                  <a:lnTo>
                    <a:pt x="1181814" y="202739"/>
                  </a:lnTo>
                  <a:lnTo>
                    <a:pt x="1212118" y="235035"/>
                  </a:lnTo>
                  <a:lnTo>
                    <a:pt x="1240328" y="269220"/>
                  </a:lnTo>
                  <a:lnTo>
                    <a:pt x="1266340" y="305190"/>
                  </a:lnTo>
                  <a:lnTo>
                    <a:pt x="1290051" y="342843"/>
                  </a:lnTo>
                  <a:lnTo>
                    <a:pt x="1311359" y="382075"/>
                  </a:lnTo>
                  <a:lnTo>
                    <a:pt x="1330160" y="422784"/>
                  </a:lnTo>
                  <a:lnTo>
                    <a:pt x="1346351" y="464867"/>
                  </a:lnTo>
                  <a:lnTo>
                    <a:pt x="1359829" y="508220"/>
                  </a:lnTo>
                  <a:lnTo>
                    <a:pt x="1370491" y="552740"/>
                  </a:lnTo>
                  <a:lnTo>
                    <a:pt x="1378235" y="598325"/>
                  </a:lnTo>
                  <a:lnTo>
                    <a:pt x="1382957" y="644872"/>
                  </a:lnTo>
                  <a:lnTo>
                    <a:pt x="1384553" y="692276"/>
                  </a:lnTo>
                  <a:lnTo>
                    <a:pt x="1382957" y="739667"/>
                  </a:lnTo>
                  <a:lnTo>
                    <a:pt x="1378235" y="786201"/>
                  </a:lnTo>
                  <a:lnTo>
                    <a:pt x="1370491" y="831776"/>
                  </a:lnTo>
                  <a:lnTo>
                    <a:pt x="1359829" y="876289"/>
                  </a:lnTo>
                  <a:lnTo>
                    <a:pt x="1346351" y="919636"/>
                  </a:lnTo>
                  <a:lnTo>
                    <a:pt x="1330160" y="961715"/>
                  </a:lnTo>
                  <a:lnTo>
                    <a:pt x="1311359" y="1002422"/>
                  </a:lnTo>
                  <a:lnTo>
                    <a:pt x="1290051" y="1041653"/>
                  </a:lnTo>
                  <a:lnTo>
                    <a:pt x="1266340" y="1079307"/>
                  </a:lnTo>
                  <a:lnTo>
                    <a:pt x="1240328" y="1115279"/>
                  </a:lnTo>
                  <a:lnTo>
                    <a:pt x="1212118" y="1149467"/>
                  </a:lnTo>
                  <a:lnTo>
                    <a:pt x="1181814" y="1181766"/>
                  </a:lnTo>
                  <a:lnTo>
                    <a:pt x="1149518" y="1212075"/>
                  </a:lnTo>
                  <a:lnTo>
                    <a:pt x="1115333" y="1240289"/>
                  </a:lnTo>
                  <a:lnTo>
                    <a:pt x="1079363" y="1266307"/>
                  </a:lnTo>
                  <a:lnTo>
                    <a:pt x="1041710" y="1290023"/>
                  </a:lnTo>
                  <a:lnTo>
                    <a:pt x="1002478" y="1311336"/>
                  </a:lnTo>
                  <a:lnTo>
                    <a:pt x="961769" y="1330142"/>
                  </a:lnTo>
                  <a:lnTo>
                    <a:pt x="919686" y="1346338"/>
                  </a:lnTo>
                  <a:lnTo>
                    <a:pt x="876333" y="1359820"/>
                  </a:lnTo>
                  <a:lnTo>
                    <a:pt x="831813" y="1370486"/>
                  </a:lnTo>
                  <a:lnTo>
                    <a:pt x="786228" y="1378233"/>
                  </a:lnTo>
                  <a:lnTo>
                    <a:pt x="739681" y="1382956"/>
                  </a:lnTo>
                  <a:lnTo>
                    <a:pt x="692276" y="1384553"/>
                  </a:lnTo>
                  <a:lnTo>
                    <a:pt x="644872" y="1382956"/>
                  </a:lnTo>
                  <a:lnTo>
                    <a:pt x="598325" y="1378233"/>
                  </a:lnTo>
                  <a:lnTo>
                    <a:pt x="552740" y="1370486"/>
                  </a:lnTo>
                  <a:lnTo>
                    <a:pt x="508220" y="1359820"/>
                  </a:lnTo>
                  <a:lnTo>
                    <a:pt x="464867" y="1346338"/>
                  </a:lnTo>
                  <a:lnTo>
                    <a:pt x="422784" y="1330142"/>
                  </a:lnTo>
                  <a:lnTo>
                    <a:pt x="382075" y="1311336"/>
                  </a:lnTo>
                  <a:lnTo>
                    <a:pt x="342843" y="1290023"/>
                  </a:lnTo>
                  <a:lnTo>
                    <a:pt x="305190" y="1266307"/>
                  </a:lnTo>
                  <a:lnTo>
                    <a:pt x="269220" y="1240289"/>
                  </a:lnTo>
                  <a:lnTo>
                    <a:pt x="235035" y="1212075"/>
                  </a:lnTo>
                  <a:lnTo>
                    <a:pt x="202739" y="1181766"/>
                  </a:lnTo>
                  <a:lnTo>
                    <a:pt x="172435" y="1149467"/>
                  </a:lnTo>
                  <a:lnTo>
                    <a:pt x="144225" y="1115279"/>
                  </a:lnTo>
                  <a:lnTo>
                    <a:pt x="118213" y="1079307"/>
                  </a:lnTo>
                  <a:lnTo>
                    <a:pt x="94502" y="1041653"/>
                  </a:lnTo>
                  <a:lnTo>
                    <a:pt x="73194" y="1002422"/>
                  </a:lnTo>
                  <a:lnTo>
                    <a:pt x="54393" y="961715"/>
                  </a:lnTo>
                  <a:lnTo>
                    <a:pt x="38202" y="919636"/>
                  </a:lnTo>
                  <a:lnTo>
                    <a:pt x="24724" y="876289"/>
                  </a:lnTo>
                  <a:lnTo>
                    <a:pt x="14062" y="831776"/>
                  </a:lnTo>
                  <a:lnTo>
                    <a:pt x="6318" y="786201"/>
                  </a:lnTo>
                  <a:lnTo>
                    <a:pt x="1596" y="739667"/>
                  </a:lnTo>
                  <a:lnTo>
                    <a:pt x="0" y="692276"/>
                  </a:lnTo>
                  <a:close/>
                </a:path>
              </a:pathLst>
            </a:custGeom>
            <a:ln w="381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955792" y="4085844"/>
              <a:ext cx="1384300" cy="1384935"/>
            </a:xfrm>
            <a:custGeom>
              <a:avLst/>
              <a:gdLst/>
              <a:ahLst/>
              <a:cxnLst/>
              <a:rect l="l" t="t" r="r" b="b"/>
              <a:pathLst>
                <a:path w="1384300" h="1384935">
                  <a:moveTo>
                    <a:pt x="691896" y="0"/>
                  </a:moveTo>
                  <a:lnTo>
                    <a:pt x="644522" y="1596"/>
                  </a:lnTo>
                  <a:lnTo>
                    <a:pt x="598005" y="6318"/>
                  </a:lnTo>
                  <a:lnTo>
                    <a:pt x="552449" y="14062"/>
                  </a:lnTo>
                  <a:lnTo>
                    <a:pt x="507955" y="24724"/>
                  </a:lnTo>
                  <a:lnTo>
                    <a:pt x="464628" y="38202"/>
                  </a:lnTo>
                  <a:lnTo>
                    <a:pt x="422570" y="54393"/>
                  </a:lnTo>
                  <a:lnTo>
                    <a:pt x="381884" y="73194"/>
                  </a:lnTo>
                  <a:lnTo>
                    <a:pt x="342674" y="94502"/>
                  </a:lnTo>
                  <a:lnTo>
                    <a:pt x="305041" y="118213"/>
                  </a:lnTo>
                  <a:lnTo>
                    <a:pt x="269090" y="144225"/>
                  </a:lnTo>
                  <a:lnTo>
                    <a:pt x="234923" y="172435"/>
                  </a:lnTo>
                  <a:lnTo>
                    <a:pt x="202644" y="202739"/>
                  </a:lnTo>
                  <a:lnTo>
                    <a:pt x="172355" y="235035"/>
                  </a:lnTo>
                  <a:lnTo>
                    <a:pt x="144159" y="269220"/>
                  </a:lnTo>
                  <a:lnTo>
                    <a:pt x="118159" y="305190"/>
                  </a:lnTo>
                  <a:lnTo>
                    <a:pt x="94459" y="342843"/>
                  </a:lnTo>
                  <a:lnTo>
                    <a:pt x="73162" y="382075"/>
                  </a:lnTo>
                  <a:lnTo>
                    <a:pt x="54369" y="422784"/>
                  </a:lnTo>
                  <a:lnTo>
                    <a:pt x="38186" y="464867"/>
                  </a:lnTo>
                  <a:lnTo>
                    <a:pt x="24713" y="508220"/>
                  </a:lnTo>
                  <a:lnTo>
                    <a:pt x="14056" y="552740"/>
                  </a:lnTo>
                  <a:lnTo>
                    <a:pt x="6315" y="598325"/>
                  </a:lnTo>
                  <a:lnTo>
                    <a:pt x="1596" y="644872"/>
                  </a:lnTo>
                  <a:lnTo>
                    <a:pt x="0" y="692276"/>
                  </a:lnTo>
                  <a:lnTo>
                    <a:pt x="1596" y="739667"/>
                  </a:lnTo>
                  <a:lnTo>
                    <a:pt x="6315" y="786201"/>
                  </a:lnTo>
                  <a:lnTo>
                    <a:pt x="14056" y="831776"/>
                  </a:lnTo>
                  <a:lnTo>
                    <a:pt x="24713" y="876289"/>
                  </a:lnTo>
                  <a:lnTo>
                    <a:pt x="38186" y="919636"/>
                  </a:lnTo>
                  <a:lnTo>
                    <a:pt x="54369" y="961715"/>
                  </a:lnTo>
                  <a:lnTo>
                    <a:pt x="73162" y="1002422"/>
                  </a:lnTo>
                  <a:lnTo>
                    <a:pt x="94459" y="1041653"/>
                  </a:lnTo>
                  <a:lnTo>
                    <a:pt x="118159" y="1079307"/>
                  </a:lnTo>
                  <a:lnTo>
                    <a:pt x="144159" y="1115279"/>
                  </a:lnTo>
                  <a:lnTo>
                    <a:pt x="172355" y="1149467"/>
                  </a:lnTo>
                  <a:lnTo>
                    <a:pt x="202644" y="1181766"/>
                  </a:lnTo>
                  <a:lnTo>
                    <a:pt x="234923" y="1212075"/>
                  </a:lnTo>
                  <a:lnTo>
                    <a:pt x="269090" y="1240289"/>
                  </a:lnTo>
                  <a:lnTo>
                    <a:pt x="305041" y="1266307"/>
                  </a:lnTo>
                  <a:lnTo>
                    <a:pt x="342674" y="1290023"/>
                  </a:lnTo>
                  <a:lnTo>
                    <a:pt x="381884" y="1311336"/>
                  </a:lnTo>
                  <a:lnTo>
                    <a:pt x="422570" y="1330142"/>
                  </a:lnTo>
                  <a:lnTo>
                    <a:pt x="464628" y="1346338"/>
                  </a:lnTo>
                  <a:lnTo>
                    <a:pt x="507955" y="1359820"/>
                  </a:lnTo>
                  <a:lnTo>
                    <a:pt x="552449" y="1370486"/>
                  </a:lnTo>
                  <a:lnTo>
                    <a:pt x="598005" y="1378233"/>
                  </a:lnTo>
                  <a:lnTo>
                    <a:pt x="644522" y="1382956"/>
                  </a:lnTo>
                  <a:lnTo>
                    <a:pt x="691896" y="1384553"/>
                  </a:lnTo>
                  <a:lnTo>
                    <a:pt x="739269" y="1382956"/>
                  </a:lnTo>
                  <a:lnTo>
                    <a:pt x="785786" y="1378233"/>
                  </a:lnTo>
                  <a:lnTo>
                    <a:pt x="831342" y="1370486"/>
                  </a:lnTo>
                  <a:lnTo>
                    <a:pt x="875836" y="1359820"/>
                  </a:lnTo>
                  <a:lnTo>
                    <a:pt x="919163" y="1346338"/>
                  </a:lnTo>
                  <a:lnTo>
                    <a:pt x="961221" y="1330142"/>
                  </a:lnTo>
                  <a:lnTo>
                    <a:pt x="1001907" y="1311336"/>
                  </a:lnTo>
                  <a:lnTo>
                    <a:pt x="1041117" y="1290023"/>
                  </a:lnTo>
                  <a:lnTo>
                    <a:pt x="1078750" y="1266307"/>
                  </a:lnTo>
                  <a:lnTo>
                    <a:pt x="1114701" y="1240289"/>
                  </a:lnTo>
                  <a:lnTo>
                    <a:pt x="1148868" y="1212075"/>
                  </a:lnTo>
                  <a:lnTo>
                    <a:pt x="1181147" y="1181766"/>
                  </a:lnTo>
                  <a:lnTo>
                    <a:pt x="1211436" y="1149467"/>
                  </a:lnTo>
                  <a:lnTo>
                    <a:pt x="1239632" y="1115279"/>
                  </a:lnTo>
                  <a:lnTo>
                    <a:pt x="1265632" y="1079307"/>
                  </a:lnTo>
                  <a:lnTo>
                    <a:pt x="1289332" y="1041653"/>
                  </a:lnTo>
                  <a:lnTo>
                    <a:pt x="1310629" y="1002422"/>
                  </a:lnTo>
                  <a:lnTo>
                    <a:pt x="1329422" y="961715"/>
                  </a:lnTo>
                  <a:lnTo>
                    <a:pt x="1345605" y="919636"/>
                  </a:lnTo>
                  <a:lnTo>
                    <a:pt x="1359078" y="876289"/>
                  </a:lnTo>
                  <a:lnTo>
                    <a:pt x="1369735" y="831776"/>
                  </a:lnTo>
                  <a:lnTo>
                    <a:pt x="1377476" y="786201"/>
                  </a:lnTo>
                  <a:lnTo>
                    <a:pt x="1382195" y="739667"/>
                  </a:lnTo>
                  <a:lnTo>
                    <a:pt x="1383791" y="692276"/>
                  </a:lnTo>
                  <a:lnTo>
                    <a:pt x="1382195" y="644872"/>
                  </a:lnTo>
                  <a:lnTo>
                    <a:pt x="1377476" y="598325"/>
                  </a:lnTo>
                  <a:lnTo>
                    <a:pt x="1369735" y="552740"/>
                  </a:lnTo>
                  <a:lnTo>
                    <a:pt x="1359078" y="508220"/>
                  </a:lnTo>
                  <a:lnTo>
                    <a:pt x="1345605" y="464867"/>
                  </a:lnTo>
                  <a:lnTo>
                    <a:pt x="1329422" y="422784"/>
                  </a:lnTo>
                  <a:lnTo>
                    <a:pt x="1310629" y="382075"/>
                  </a:lnTo>
                  <a:lnTo>
                    <a:pt x="1289332" y="342843"/>
                  </a:lnTo>
                  <a:lnTo>
                    <a:pt x="1265632" y="305190"/>
                  </a:lnTo>
                  <a:lnTo>
                    <a:pt x="1239632" y="269220"/>
                  </a:lnTo>
                  <a:lnTo>
                    <a:pt x="1211436" y="235035"/>
                  </a:lnTo>
                  <a:lnTo>
                    <a:pt x="1181147" y="202739"/>
                  </a:lnTo>
                  <a:lnTo>
                    <a:pt x="1148868" y="172435"/>
                  </a:lnTo>
                  <a:lnTo>
                    <a:pt x="1114701" y="144225"/>
                  </a:lnTo>
                  <a:lnTo>
                    <a:pt x="1078750" y="118213"/>
                  </a:lnTo>
                  <a:lnTo>
                    <a:pt x="1041117" y="94502"/>
                  </a:lnTo>
                  <a:lnTo>
                    <a:pt x="1001907" y="73194"/>
                  </a:lnTo>
                  <a:lnTo>
                    <a:pt x="961221" y="54393"/>
                  </a:lnTo>
                  <a:lnTo>
                    <a:pt x="919163" y="38202"/>
                  </a:lnTo>
                  <a:lnTo>
                    <a:pt x="875836" y="24724"/>
                  </a:lnTo>
                  <a:lnTo>
                    <a:pt x="831342" y="14062"/>
                  </a:lnTo>
                  <a:lnTo>
                    <a:pt x="785786" y="6318"/>
                  </a:lnTo>
                  <a:lnTo>
                    <a:pt x="739269" y="1596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955792" y="4085844"/>
              <a:ext cx="1384300" cy="1384935"/>
            </a:xfrm>
            <a:custGeom>
              <a:avLst/>
              <a:gdLst/>
              <a:ahLst/>
              <a:cxnLst/>
              <a:rect l="l" t="t" r="r" b="b"/>
              <a:pathLst>
                <a:path w="1384300" h="1384935">
                  <a:moveTo>
                    <a:pt x="0" y="692276"/>
                  </a:moveTo>
                  <a:lnTo>
                    <a:pt x="1596" y="644872"/>
                  </a:lnTo>
                  <a:lnTo>
                    <a:pt x="6315" y="598325"/>
                  </a:lnTo>
                  <a:lnTo>
                    <a:pt x="14056" y="552740"/>
                  </a:lnTo>
                  <a:lnTo>
                    <a:pt x="24713" y="508220"/>
                  </a:lnTo>
                  <a:lnTo>
                    <a:pt x="38186" y="464867"/>
                  </a:lnTo>
                  <a:lnTo>
                    <a:pt x="54369" y="422784"/>
                  </a:lnTo>
                  <a:lnTo>
                    <a:pt x="73162" y="382075"/>
                  </a:lnTo>
                  <a:lnTo>
                    <a:pt x="94459" y="342843"/>
                  </a:lnTo>
                  <a:lnTo>
                    <a:pt x="118159" y="305190"/>
                  </a:lnTo>
                  <a:lnTo>
                    <a:pt x="144159" y="269220"/>
                  </a:lnTo>
                  <a:lnTo>
                    <a:pt x="172355" y="235035"/>
                  </a:lnTo>
                  <a:lnTo>
                    <a:pt x="202644" y="202739"/>
                  </a:lnTo>
                  <a:lnTo>
                    <a:pt x="234923" y="172435"/>
                  </a:lnTo>
                  <a:lnTo>
                    <a:pt x="269090" y="144225"/>
                  </a:lnTo>
                  <a:lnTo>
                    <a:pt x="305041" y="118213"/>
                  </a:lnTo>
                  <a:lnTo>
                    <a:pt x="342674" y="94502"/>
                  </a:lnTo>
                  <a:lnTo>
                    <a:pt x="381884" y="73194"/>
                  </a:lnTo>
                  <a:lnTo>
                    <a:pt x="422570" y="54393"/>
                  </a:lnTo>
                  <a:lnTo>
                    <a:pt x="464628" y="38202"/>
                  </a:lnTo>
                  <a:lnTo>
                    <a:pt x="507955" y="24724"/>
                  </a:lnTo>
                  <a:lnTo>
                    <a:pt x="552449" y="14062"/>
                  </a:lnTo>
                  <a:lnTo>
                    <a:pt x="598005" y="6318"/>
                  </a:lnTo>
                  <a:lnTo>
                    <a:pt x="644522" y="1596"/>
                  </a:lnTo>
                  <a:lnTo>
                    <a:pt x="691896" y="0"/>
                  </a:lnTo>
                  <a:lnTo>
                    <a:pt x="739269" y="1596"/>
                  </a:lnTo>
                  <a:lnTo>
                    <a:pt x="785786" y="6318"/>
                  </a:lnTo>
                  <a:lnTo>
                    <a:pt x="831342" y="14062"/>
                  </a:lnTo>
                  <a:lnTo>
                    <a:pt x="875836" y="24724"/>
                  </a:lnTo>
                  <a:lnTo>
                    <a:pt x="919163" y="38202"/>
                  </a:lnTo>
                  <a:lnTo>
                    <a:pt x="961221" y="54393"/>
                  </a:lnTo>
                  <a:lnTo>
                    <a:pt x="1001907" y="73194"/>
                  </a:lnTo>
                  <a:lnTo>
                    <a:pt x="1041117" y="94502"/>
                  </a:lnTo>
                  <a:lnTo>
                    <a:pt x="1078750" y="118213"/>
                  </a:lnTo>
                  <a:lnTo>
                    <a:pt x="1114701" y="144225"/>
                  </a:lnTo>
                  <a:lnTo>
                    <a:pt x="1148868" y="172435"/>
                  </a:lnTo>
                  <a:lnTo>
                    <a:pt x="1181147" y="202739"/>
                  </a:lnTo>
                  <a:lnTo>
                    <a:pt x="1211436" y="235035"/>
                  </a:lnTo>
                  <a:lnTo>
                    <a:pt x="1239632" y="269220"/>
                  </a:lnTo>
                  <a:lnTo>
                    <a:pt x="1265632" y="305190"/>
                  </a:lnTo>
                  <a:lnTo>
                    <a:pt x="1289332" y="342843"/>
                  </a:lnTo>
                  <a:lnTo>
                    <a:pt x="1310629" y="382075"/>
                  </a:lnTo>
                  <a:lnTo>
                    <a:pt x="1329422" y="422784"/>
                  </a:lnTo>
                  <a:lnTo>
                    <a:pt x="1345605" y="464867"/>
                  </a:lnTo>
                  <a:lnTo>
                    <a:pt x="1359078" y="508220"/>
                  </a:lnTo>
                  <a:lnTo>
                    <a:pt x="1369735" y="552740"/>
                  </a:lnTo>
                  <a:lnTo>
                    <a:pt x="1377476" y="598325"/>
                  </a:lnTo>
                  <a:lnTo>
                    <a:pt x="1382195" y="644872"/>
                  </a:lnTo>
                  <a:lnTo>
                    <a:pt x="1383791" y="692276"/>
                  </a:lnTo>
                  <a:lnTo>
                    <a:pt x="1382195" y="739667"/>
                  </a:lnTo>
                  <a:lnTo>
                    <a:pt x="1377476" y="786201"/>
                  </a:lnTo>
                  <a:lnTo>
                    <a:pt x="1369735" y="831776"/>
                  </a:lnTo>
                  <a:lnTo>
                    <a:pt x="1359078" y="876289"/>
                  </a:lnTo>
                  <a:lnTo>
                    <a:pt x="1345605" y="919636"/>
                  </a:lnTo>
                  <a:lnTo>
                    <a:pt x="1329422" y="961715"/>
                  </a:lnTo>
                  <a:lnTo>
                    <a:pt x="1310629" y="1002422"/>
                  </a:lnTo>
                  <a:lnTo>
                    <a:pt x="1289332" y="1041653"/>
                  </a:lnTo>
                  <a:lnTo>
                    <a:pt x="1265632" y="1079307"/>
                  </a:lnTo>
                  <a:lnTo>
                    <a:pt x="1239632" y="1115279"/>
                  </a:lnTo>
                  <a:lnTo>
                    <a:pt x="1211436" y="1149467"/>
                  </a:lnTo>
                  <a:lnTo>
                    <a:pt x="1181147" y="1181766"/>
                  </a:lnTo>
                  <a:lnTo>
                    <a:pt x="1148868" y="1212075"/>
                  </a:lnTo>
                  <a:lnTo>
                    <a:pt x="1114701" y="1240289"/>
                  </a:lnTo>
                  <a:lnTo>
                    <a:pt x="1078750" y="1266307"/>
                  </a:lnTo>
                  <a:lnTo>
                    <a:pt x="1041117" y="1290023"/>
                  </a:lnTo>
                  <a:lnTo>
                    <a:pt x="1001907" y="1311336"/>
                  </a:lnTo>
                  <a:lnTo>
                    <a:pt x="961221" y="1330142"/>
                  </a:lnTo>
                  <a:lnTo>
                    <a:pt x="919163" y="1346338"/>
                  </a:lnTo>
                  <a:lnTo>
                    <a:pt x="875836" y="1359820"/>
                  </a:lnTo>
                  <a:lnTo>
                    <a:pt x="831342" y="1370486"/>
                  </a:lnTo>
                  <a:lnTo>
                    <a:pt x="785786" y="1378233"/>
                  </a:lnTo>
                  <a:lnTo>
                    <a:pt x="739269" y="1382956"/>
                  </a:lnTo>
                  <a:lnTo>
                    <a:pt x="691896" y="1384553"/>
                  </a:lnTo>
                  <a:lnTo>
                    <a:pt x="644522" y="1382956"/>
                  </a:lnTo>
                  <a:lnTo>
                    <a:pt x="598005" y="1378233"/>
                  </a:lnTo>
                  <a:lnTo>
                    <a:pt x="552449" y="1370486"/>
                  </a:lnTo>
                  <a:lnTo>
                    <a:pt x="507955" y="1359820"/>
                  </a:lnTo>
                  <a:lnTo>
                    <a:pt x="464628" y="1346338"/>
                  </a:lnTo>
                  <a:lnTo>
                    <a:pt x="422570" y="1330142"/>
                  </a:lnTo>
                  <a:lnTo>
                    <a:pt x="381884" y="1311336"/>
                  </a:lnTo>
                  <a:lnTo>
                    <a:pt x="342674" y="1290023"/>
                  </a:lnTo>
                  <a:lnTo>
                    <a:pt x="305041" y="1266307"/>
                  </a:lnTo>
                  <a:lnTo>
                    <a:pt x="269090" y="1240289"/>
                  </a:lnTo>
                  <a:lnTo>
                    <a:pt x="234923" y="1212075"/>
                  </a:lnTo>
                  <a:lnTo>
                    <a:pt x="202644" y="1181766"/>
                  </a:lnTo>
                  <a:lnTo>
                    <a:pt x="172355" y="1149467"/>
                  </a:lnTo>
                  <a:lnTo>
                    <a:pt x="144159" y="1115279"/>
                  </a:lnTo>
                  <a:lnTo>
                    <a:pt x="118159" y="1079307"/>
                  </a:lnTo>
                  <a:lnTo>
                    <a:pt x="94459" y="1041653"/>
                  </a:lnTo>
                  <a:lnTo>
                    <a:pt x="73162" y="1002422"/>
                  </a:lnTo>
                  <a:lnTo>
                    <a:pt x="54369" y="961715"/>
                  </a:lnTo>
                  <a:lnTo>
                    <a:pt x="38186" y="919636"/>
                  </a:lnTo>
                  <a:lnTo>
                    <a:pt x="24713" y="876289"/>
                  </a:lnTo>
                  <a:lnTo>
                    <a:pt x="14056" y="831776"/>
                  </a:lnTo>
                  <a:lnTo>
                    <a:pt x="6315" y="786201"/>
                  </a:lnTo>
                  <a:lnTo>
                    <a:pt x="1596" y="739667"/>
                  </a:lnTo>
                  <a:lnTo>
                    <a:pt x="0" y="692276"/>
                  </a:lnTo>
                  <a:close/>
                </a:path>
              </a:pathLst>
            </a:custGeom>
            <a:ln w="381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83834" y="3671089"/>
            <a:ext cx="9842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9944" algn="l"/>
              </a:tabLst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	B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5906261" y="4209288"/>
            <a:ext cx="726440" cy="1138555"/>
            <a:chOff x="5906261" y="4209288"/>
            <a:chExt cx="726440" cy="1138555"/>
          </a:xfrm>
        </p:grpSpPr>
        <p:sp>
          <p:nvSpPr>
            <p:cNvPr id="24" name="object 24"/>
            <p:cNvSpPr/>
            <p:nvPr/>
          </p:nvSpPr>
          <p:spPr>
            <a:xfrm>
              <a:off x="5925311" y="4228338"/>
              <a:ext cx="688340" cy="1100455"/>
            </a:xfrm>
            <a:custGeom>
              <a:avLst/>
              <a:gdLst/>
              <a:ahLst/>
              <a:cxnLst/>
              <a:rect l="l" t="t" r="r" b="b"/>
              <a:pathLst>
                <a:path w="688340" h="1100454">
                  <a:moveTo>
                    <a:pt x="344042" y="0"/>
                  </a:moveTo>
                  <a:lnTo>
                    <a:pt x="270243" y="12686"/>
                  </a:lnTo>
                  <a:lnTo>
                    <a:pt x="235305" y="28041"/>
                  </a:lnTo>
                  <a:lnTo>
                    <a:pt x="201956" y="48957"/>
                  </a:lnTo>
                  <a:lnTo>
                    <a:pt x="170405" y="75099"/>
                  </a:lnTo>
                  <a:lnTo>
                    <a:pt x="140863" y="106131"/>
                  </a:lnTo>
                  <a:lnTo>
                    <a:pt x="113539" y="141718"/>
                  </a:lnTo>
                  <a:lnTo>
                    <a:pt x="88643" y="181525"/>
                  </a:lnTo>
                  <a:lnTo>
                    <a:pt x="66385" y="225216"/>
                  </a:lnTo>
                  <a:lnTo>
                    <a:pt x="46975" y="272457"/>
                  </a:lnTo>
                  <a:lnTo>
                    <a:pt x="30624" y="322911"/>
                  </a:lnTo>
                  <a:lnTo>
                    <a:pt x="17541" y="376245"/>
                  </a:lnTo>
                  <a:lnTo>
                    <a:pt x="7936" y="432121"/>
                  </a:lnTo>
                  <a:lnTo>
                    <a:pt x="2019" y="490206"/>
                  </a:lnTo>
                  <a:lnTo>
                    <a:pt x="0" y="550163"/>
                  </a:lnTo>
                  <a:lnTo>
                    <a:pt x="2019" y="610099"/>
                  </a:lnTo>
                  <a:lnTo>
                    <a:pt x="7936" y="668168"/>
                  </a:lnTo>
                  <a:lnTo>
                    <a:pt x="17541" y="724034"/>
                  </a:lnTo>
                  <a:lnTo>
                    <a:pt x="30624" y="777361"/>
                  </a:lnTo>
                  <a:lnTo>
                    <a:pt x="46975" y="827814"/>
                  </a:lnTo>
                  <a:lnTo>
                    <a:pt x="66385" y="875056"/>
                  </a:lnTo>
                  <a:lnTo>
                    <a:pt x="88643" y="918752"/>
                  </a:lnTo>
                  <a:lnTo>
                    <a:pt x="113539" y="958565"/>
                  </a:lnTo>
                  <a:lnTo>
                    <a:pt x="140863" y="994160"/>
                  </a:lnTo>
                  <a:lnTo>
                    <a:pt x="170405" y="1025200"/>
                  </a:lnTo>
                  <a:lnTo>
                    <a:pt x="201956" y="1051350"/>
                  </a:lnTo>
                  <a:lnTo>
                    <a:pt x="235305" y="1072274"/>
                  </a:lnTo>
                  <a:lnTo>
                    <a:pt x="270243" y="1087635"/>
                  </a:lnTo>
                  <a:lnTo>
                    <a:pt x="344042" y="1100328"/>
                  </a:lnTo>
                  <a:lnTo>
                    <a:pt x="381527" y="1097098"/>
                  </a:lnTo>
                  <a:lnTo>
                    <a:pt x="452780" y="1072274"/>
                  </a:lnTo>
                  <a:lnTo>
                    <a:pt x="486129" y="1051350"/>
                  </a:lnTo>
                  <a:lnTo>
                    <a:pt x="517680" y="1025200"/>
                  </a:lnTo>
                  <a:lnTo>
                    <a:pt x="547222" y="994160"/>
                  </a:lnTo>
                  <a:lnTo>
                    <a:pt x="574546" y="958565"/>
                  </a:lnTo>
                  <a:lnTo>
                    <a:pt x="599442" y="918752"/>
                  </a:lnTo>
                  <a:lnTo>
                    <a:pt x="621700" y="875056"/>
                  </a:lnTo>
                  <a:lnTo>
                    <a:pt x="641110" y="827814"/>
                  </a:lnTo>
                  <a:lnTo>
                    <a:pt x="657461" y="777361"/>
                  </a:lnTo>
                  <a:lnTo>
                    <a:pt x="670544" y="724034"/>
                  </a:lnTo>
                  <a:lnTo>
                    <a:pt x="680149" y="668168"/>
                  </a:lnTo>
                  <a:lnTo>
                    <a:pt x="686066" y="610099"/>
                  </a:lnTo>
                  <a:lnTo>
                    <a:pt x="688086" y="550163"/>
                  </a:lnTo>
                  <a:lnTo>
                    <a:pt x="686066" y="490206"/>
                  </a:lnTo>
                  <a:lnTo>
                    <a:pt x="680149" y="432121"/>
                  </a:lnTo>
                  <a:lnTo>
                    <a:pt x="670544" y="376245"/>
                  </a:lnTo>
                  <a:lnTo>
                    <a:pt x="657461" y="322911"/>
                  </a:lnTo>
                  <a:lnTo>
                    <a:pt x="641110" y="272457"/>
                  </a:lnTo>
                  <a:lnTo>
                    <a:pt x="621700" y="225216"/>
                  </a:lnTo>
                  <a:lnTo>
                    <a:pt x="599442" y="181525"/>
                  </a:lnTo>
                  <a:lnTo>
                    <a:pt x="574546" y="141718"/>
                  </a:lnTo>
                  <a:lnTo>
                    <a:pt x="547222" y="106131"/>
                  </a:lnTo>
                  <a:lnTo>
                    <a:pt x="517680" y="75099"/>
                  </a:lnTo>
                  <a:lnTo>
                    <a:pt x="486129" y="48957"/>
                  </a:lnTo>
                  <a:lnTo>
                    <a:pt x="452780" y="28041"/>
                  </a:lnTo>
                  <a:lnTo>
                    <a:pt x="417842" y="12686"/>
                  </a:lnTo>
                  <a:lnTo>
                    <a:pt x="344042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925311" y="4228338"/>
              <a:ext cx="688340" cy="1100455"/>
            </a:xfrm>
            <a:custGeom>
              <a:avLst/>
              <a:gdLst/>
              <a:ahLst/>
              <a:cxnLst/>
              <a:rect l="l" t="t" r="r" b="b"/>
              <a:pathLst>
                <a:path w="688340" h="1100454">
                  <a:moveTo>
                    <a:pt x="0" y="550163"/>
                  </a:moveTo>
                  <a:lnTo>
                    <a:pt x="2019" y="490206"/>
                  </a:lnTo>
                  <a:lnTo>
                    <a:pt x="7936" y="432121"/>
                  </a:lnTo>
                  <a:lnTo>
                    <a:pt x="17541" y="376245"/>
                  </a:lnTo>
                  <a:lnTo>
                    <a:pt x="30624" y="322911"/>
                  </a:lnTo>
                  <a:lnTo>
                    <a:pt x="46975" y="272457"/>
                  </a:lnTo>
                  <a:lnTo>
                    <a:pt x="66385" y="225216"/>
                  </a:lnTo>
                  <a:lnTo>
                    <a:pt x="88643" y="181525"/>
                  </a:lnTo>
                  <a:lnTo>
                    <a:pt x="113539" y="141718"/>
                  </a:lnTo>
                  <a:lnTo>
                    <a:pt x="140863" y="106131"/>
                  </a:lnTo>
                  <a:lnTo>
                    <a:pt x="170405" y="75099"/>
                  </a:lnTo>
                  <a:lnTo>
                    <a:pt x="201956" y="48957"/>
                  </a:lnTo>
                  <a:lnTo>
                    <a:pt x="235305" y="28041"/>
                  </a:lnTo>
                  <a:lnTo>
                    <a:pt x="270243" y="12686"/>
                  </a:lnTo>
                  <a:lnTo>
                    <a:pt x="344042" y="0"/>
                  </a:lnTo>
                  <a:lnTo>
                    <a:pt x="381527" y="3227"/>
                  </a:lnTo>
                  <a:lnTo>
                    <a:pt x="452780" y="28041"/>
                  </a:lnTo>
                  <a:lnTo>
                    <a:pt x="486129" y="48957"/>
                  </a:lnTo>
                  <a:lnTo>
                    <a:pt x="517680" y="75099"/>
                  </a:lnTo>
                  <a:lnTo>
                    <a:pt x="547222" y="106131"/>
                  </a:lnTo>
                  <a:lnTo>
                    <a:pt x="574546" y="141718"/>
                  </a:lnTo>
                  <a:lnTo>
                    <a:pt x="599442" y="181525"/>
                  </a:lnTo>
                  <a:lnTo>
                    <a:pt x="621700" y="225216"/>
                  </a:lnTo>
                  <a:lnTo>
                    <a:pt x="641110" y="272457"/>
                  </a:lnTo>
                  <a:lnTo>
                    <a:pt x="657461" y="322911"/>
                  </a:lnTo>
                  <a:lnTo>
                    <a:pt x="670544" y="376245"/>
                  </a:lnTo>
                  <a:lnTo>
                    <a:pt x="680149" y="432121"/>
                  </a:lnTo>
                  <a:lnTo>
                    <a:pt x="686066" y="490206"/>
                  </a:lnTo>
                  <a:lnTo>
                    <a:pt x="688086" y="550163"/>
                  </a:lnTo>
                  <a:lnTo>
                    <a:pt x="686066" y="610099"/>
                  </a:lnTo>
                  <a:lnTo>
                    <a:pt x="680149" y="668168"/>
                  </a:lnTo>
                  <a:lnTo>
                    <a:pt x="670544" y="724034"/>
                  </a:lnTo>
                  <a:lnTo>
                    <a:pt x="657461" y="777361"/>
                  </a:lnTo>
                  <a:lnTo>
                    <a:pt x="641110" y="827814"/>
                  </a:lnTo>
                  <a:lnTo>
                    <a:pt x="621700" y="875056"/>
                  </a:lnTo>
                  <a:lnTo>
                    <a:pt x="599442" y="918752"/>
                  </a:lnTo>
                  <a:lnTo>
                    <a:pt x="574546" y="958565"/>
                  </a:lnTo>
                  <a:lnTo>
                    <a:pt x="547222" y="994160"/>
                  </a:lnTo>
                  <a:lnTo>
                    <a:pt x="517680" y="1025200"/>
                  </a:lnTo>
                  <a:lnTo>
                    <a:pt x="486129" y="1051350"/>
                  </a:lnTo>
                  <a:lnTo>
                    <a:pt x="452780" y="1072274"/>
                  </a:lnTo>
                  <a:lnTo>
                    <a:pt x="417842" y="1087635"/>
                  </a:lnTo>
                  <a:lnTo>
                    <a:pt x="344042" y="1100328"/>
                  </a:lnTo>
                  <a:lnTo>
                    <a:pt x="306558" y="1097098"/>
                  </a:lnTo>
                  <a:lnTo>
                    <a:pt x="235305" y="1072274"/>
                  </a:lnTo>
                  <a:lnTo>
                    <a:pt x="201956" y="1051350"/>
                  </a:lnTo>
                  <a:lnTo>
                    <a:pt x="170405" y="1025200"/>
                  </a:lnTo>
                  <a:lnTo>
                    <a:pt x="140863" y="994160"/>
                  </a:lnTo>
                  <a:lnTo>
                    <a:pt x="113539" y="958565"/>
                  </a:lnTo>
                  <a:lnTo>
                    <a:pt x="88643" y="918752"/>
                  </a:lnTo>
                  <a:lnTo>
                    <a:pt x="66385" y="875056"/>
                  </a:lnTo>
                  <a:lnTo>
                    <a:pt x="46975" y="827814"/>
                  </a:lnTo>
                  <a:lnTo>
                    <a:pt x="30624" y="777361"/>
                  </a:lnTo>
                  <a:lnTo>
                    <a:pt x="17541" y="724034"/>
                  </a:lnTo>
                  <a:lnTo>
                    <a:pt x="7936" y="668168"/>
                  </a:lnTo>
                  <a:lnTo>
                    <a:pt x="2019" y="610099"/>
                  </a:lnTo>
                  <a:lnTo>
                    <a:pt x="0" y="550163"/>
                  </a:lnTo>
                  <a:close/>
                </a:path>
              </a:pathLst>
            </a:custGeom>
            <a:ln w="381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50028" y="5625842"/>
            <a:ext cx="24409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A.intersection(B)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800338" y="5625842"/>
            <a:ext cx="22218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A.difference(B)</a:t>
            </a:r>
          </a:p>
        </p:txBody>
      </p:sp>
      <p:sp>
        <p:nvSpPr>
          <p:cNvPr id="28" name="object 28"/>
          <p:cNvSpPr/>
          <p:nvPr/>
        </p:nvSpPr>
        <p:spPr>
          <a:xfrm>
            <a:off x="1197863" y="2249423"/>
            <a:ext cx="967105" cy="967105"/>
          </a:xfrm>
          <a:custGeom>
            <a:avLst/>
            <a:gdLst/>
            <a:ahLst/>
            <a:cxnLst/>
            <a:rect l="l" t="t" r="r" b="b"/>
            <a:pathLst>
              <a:path w="967105" h="967105">
                <a:moveTo>
                  <a:pt x="0" y="483488"/>
                </a:moveTo>
                <a:lnTo>
                  <a:pt x="2212" y="436916"/>
                </a:lnTo>
                <a:lnTo>
                  <a:pt x="8715" y="391599"/>
                </a:lnTo>
                <a:lnTo>
                  <a:pt x="19307" y="347738"/>
                </a:lnTo>
                <a:lnTo>
                  <a:pt x="33784" y="305536"/>
                </a:lnTo>
                <a:lnTo>
                  <a:pt x="51944" y="265196"/>
                </a:lnTo>
                <a:lnTo>
                  <a:pt x="73585" y="226920"/>
                </a:lnTo>
                <a:lnTo>
                  <a:pt x="98505" y="190911"/>
                </a:lnTo>
                <a:lnTo>
                  <a:pt x="126500" y="157370"/>
                </a:lnTo>
                <a:lnTo>
                  <a:pt x="157370" y="126500"/>
                </a:lnTo>
                <a:lnTo>
                  <a:pt x="190911" y="98505"/>
                </a:lnTo>
                <a:lnTo>
                  <a:pt x="226920" y="73585"/>
                </a:lnTo>
                <a:lnTo>
                  <a:pt x="265196" y="51944"/>
                </a:lnTo>
                <a:lnTo>
                  <a:pt x="305536" y="33784"/>
                </a:lnTo>
                <a:lnTo>
                  <a:pt x="347738" y="19307"/>
                </a:lnTo>
                <a:lnTo>
                  <a:pt x="391599" y="8715"/>
                </a:lnTo>
                <a:lnTo>
                  <a:pt x="436916" y="2212"/>
                </a:lnTo>
                <a:lnTo>
                  <a:pt x="483488" y="0"/>
                </a:lnTo>
                <a:lnTo>
                  <a:pt x="530061" y="2212"/>
                </a:lnTo>
                <a:lnTo>
                  <a:pt x="575378" y="8715"/>
                </a:lnTo>
                <a:lnTo>
                  <a:pt x="619239" y="19307"/>
                </a:lnTo>
                <a:lnTo>
                  <a:pt x="661441" y="33784"/>
                </a:lnTo>
                <a:lnTo>
                  <a:pt x="701781" y="51944"/>
                </a:lnTo>
                <a:lnTo>
                  <a:pt x="740057" y="73585"/>
                </a:lnTo>
                <a:lnTo>
                  <a:pt x="776066" y="98505"/>
                </a:lnTo>
                <a:lnTo>
                  <a:pt x="809607" y="126500"/>
                </a:lnTo>
                <a:lnTo>
                  <a:pt x="840477" y="157370"/>
                </a:lnTo>
                <a:lnTo>
                  <a:pt x="868472" y="190911"/>
                </a:lnTo>
                <a:lnTo>
                  <a:pt x="893392" y="226920"/>
                </a:lnTo>
                <a:lnTo>
                  <a:pt x="915033" y="265196"/>
                </a:lnTo>
                <a:lnTo>
                  <a:pt x="933193" y="305536"/>
                </a:lnTo>
                <a:lnTo>
                  <a:pt x="947670" y="347738"/>
                </a:lnTo>
                <a:lnTo>
                  <a:pt x="958262" y="391599"/>
                </a:lnTo>
                <a:lnTo>
                  <a:pt x="964765" y="436916"/>
                </a:lnTo>
                <a:lnTo>
                  <a:pt x="966978" y="483488"/>
                </a:lnTo>
                <a:lnTo>
                  <a:pt x="964765" y="530061"/>
                </a:lnTo>
                <a:lnTo>
                  <a:pt x="958262" y="575378"/>
                </a:lnTo>
                <a:lnTo>
                  <a:pt x="947670" y="619239"/>
                </a:lnTo>
                <a:lnTo>
                  <a:pt x="933193" y="661441"/>
                </a:lnTo>
                <a:lnTo>
                  <a:pt x="915033" y="701781"/>
                </a:lnTo>
                <a:lnTo>
                  <a:pt x="893392" y="740057"/>
                </a:lnTo>
                <a:lnTo>
                  <a:pt x="868472" y="776066"/>
                </a:lnTo>
                <a:lnTo>
                  <a:pt x="840477" y="809607"/>
                </a:lnTo>
                <a:lnTo>
                  <a:pt x="809607" y="840477"/>
                </a:lnTo>
                <a:lnTo>
                  <a:pt x="776066" y="868472"/>
                </a:lnTo>
                <a:lnTo>
                  <a:pt x="740057" y="893392"/>
                </a:lnTo>
                <a:lnTo>
                  <a:pt x="701781" y="915033"/>
                </a:lnTo>
                <a:lnTo>
                  <a:pt x="661441" y="933193"/>
                </a:lnTo>
                <a:lnTo>
                  <a:pt x="619239" y="947670"/>
                </a:lnTo>
                <a:lnTo>
                  <a:pt x="575378" y="958262"/>
                </a:lnTo>
                <a:lnTo>
                  <a:pt x="530061" y="964765"/>
                </a:lnTo>
                <a:lnTo>
                  <a:pt x="483488" y="966977"/>
                </a:lnTo>
                <a:lnTo>
                  <a:pt x="436916" y="964765"/>
                </a:lnTo>
                <a:lnTo>
                  <a:pt x="391599" y="958262"/>
                </a:lnTo>
                <a:lnTo>
                  <a:pt x="347738" y="947670"/>
                </a:lnTo>
                <a:lnTo>
                  <a:pt x="305536" y="933193"/>
                </a:lnTo>
                <a:lnTo>
                  <a:pt x="265196" y="915033"/>
                </a:lnTo>
                <a:lnTo>
                  <a:pt x="226920" y="893392"/>
                </a:lnTo>
                <a:lnTo>
                  <a:pt x="190911" y="868472"/>
                </a:lnTo>
                <a:lnTo>
                  <a:pt x="157370" y="840477"/>
                </a:lnTo>
                <a:lnTo>
                  <a:pt x="126500" y="809607"/>
                </a:lnTo>
                <a:lnTo>
                  <a:pt x="98505" y="776066"/>
                </a:lnTo>
                <a:lnTo>
                  <a:pt x="73585" y="740057"/>
                </a:lnTo>
                <a:lnTo>
                  <a:pt x="51944" y="701781"/>
                </a:lnTo>
                <a:lnTo>
                  <a:pt x="33784" y="661441"/>
                </a:lnTo>
                <a:lnTo>
                  <a:pt x="19307" y="619239"/>
                </a:lnTo>
                <a:lnTo>
                  <a:pt x="8715" y="575378"/>
                </a:lnTo>
                <a:lnTo>
                  <a:pt x="2212" y="530061"/>
                </a:lnTo>
                <a:lnTo>
                  <a:pt x="0" y="483488"/>
                </a:lnTo>
                <a:close/>
              </a:path>
            </a:pathLst>
          </a:custGeom>
          <a:ln w="38099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48328" y="2250948"/>
            <a:ext cx="967105" cy="967105"/>
          </a:xfrm>
          <a:custGeom>
            <a:avLst/>
            <a:gdLst/>
            <a:ahLst/>
            <a:cxnLst/>
            <a:rect l="l" t="t" r="r" b="b"/>
            <a:pathLst>
              <a:path w="967104" h="967105">
                <a:moveTo>
                  <a:pt x="0" y="483488"/>
                </a:moveTo>
                <a:lnTo>
                  <a:pt x="2212" y="436916"/>
                </a:lnTo>
                <a:lnTo>
                  <a:pt x="8715" y="391599"/>
                </a:lnTo>
                <a:lnTo>
                  <a:pt x="19307" y="347738"/>
                </a:lnTo>
                <a:lnTo>
                  <a:pt x="33784" y="305536"/>
                </a:lnTo>
                <a:lnTo>
                  <a:pt x="51944" y="265196"/>
                </a:lnTo>
                <a:lnTo>
                  <a:pt x="73585" y="226920"/>
                </a:lnTo>
                <a:lnTo>
                  <a:pt x="98505" y="190911"/>
                </a:lnTo>
                <a:lnTo>
                  <a:pt x="126500" y="157370"/>
                </a:lnTo>
                <a:lnTo>
                  <a:pt x="157370" y="126500"/>
                </a:lnTo>
                <a:lnTo>
                  <a:pt x="190911" y="98505"/>
                </a:lnTo>
                <a:lnTo>
                  <a:pt x="226920" y="73585"/>
                </a:lnTo>
                <a:lnTo>
                  <a:pt x="265196" y="51944"/>
                </a:lnTo>
                <a:lnTo>
                  <a:pt x="305536" y="33784"/>
                </a:lnTo>
                <a:lnTo>
                  <a:pt x="347738" y="19307"/>
                </a:lnTo>
                <a:lnTo>
                  <a:pt x="391599" y="8715"/>
                </a:lnTo>
                <a:lnTo>
                  <a:pt x="436916" y="2212"/>
                </a:lnTo>
                <a:lnTo>
                  <a:pt x="483488" y="0"/>
                </a:lnTo>
                <a:lnTo>
                  <a:pt x="530061" y="2212"/>
                </a:lnTo>
                <a:lnTo>
                  <a:pt x="575378" y="8715"/>
                </a:lnTo>
                <a:lnTo>
                  <a:pt x="619239" y="19307"/>
                </a:lnTo>
                <a:lnTo>
                  <a:pt x="661441" y="33784"/>
                </a:lnTo>
                <a:lnTo>
                  <a:pt x="701781" y="51944"/>
                </a:lnTo>
                <a:lnTo>
                  <a:pt x="740057" y="73585"/>
                </a:lnTo>
                <a:lnTo>
                  <a:pt x="776066" y="98505"/>
                </a:lnTo>
                <a:lnTo>
                  <a:pt x="809607" y="126500"/>
                </a:lnTo>
                <a:lnTo>
                  <a:pt x="840477" y="157370"/>
                </a:lnTo>
                <a:lnTo>
                  <a:pt x="868472" y="190911"/>
                </a:lnTo>
                <a:lnTo>
                  <a:pt x="893392" y="226920"/>
                </a:lnTo>
                <a:lnTo>
                  <a:pt x="915033" y="265196"/>
                </a:lnTo>
                <a:lnTo>
                  <a:pt x="933193" y="305536"/>
                </a:lnTo>
                <a:lnTo>
                  <a:pt x="947670" y="347738"/>
                </a:lnTo>
                <a:lnTo>
                  <a:pt x="958262" y="391599"/>
                </a:lnTo>
                <a:lnTo>
                  <a:pt x="964765" y="436916"/>
                </a:lnTo>
                <a:lnTo>
                  <a:pt x="966977" y="483488"/>
                </a:lnTo>
                <a:lnTo>
                  <a:pt x="964765" y="530061"/>
                </a:lnTo>
                <a:lnTo>
                  <a:pt x="958262" y="575378"/>
                </a:lnTo>
                <a:lnTo>
                  <a:pt x="947670" y="619239"/>
                </a:lnTo>
                <a:lnTo>
                  <a:pt x="933193" y="661441"/>
                </a:lnTo>
                <a:lnTo>
                  <a:pt x="915033" y="701781"/>
                </a:lnTo>
                <a:lnTo>
                  <a:pt x="893392" y="740057"/>
                </a:lnTo>
                <a:lnTo>
                  <a:pt x="868472" y="776066"/>
                </a:lnTo>
                <a:lnTo>
                  <a:pt x="840477" y="809607"/>
                </a:lnTo>
                <a:lnTo>
                  <a:pt x="809607" y="840477"/>
                </a:lnTo>
                <a:lnTo>
                  <a:pt x="776066" y="868472"/>
                </a:lnTo>
                <a:lnTo>
                  <a:pt x="740057" y="893392"/>
                </a:lnTo>
                <a:lnTo>
                  <a:pt x="701781" y="915033"/>
                </a:lnTo>
                <a:lnTo>
                  <a:pt x="661441" y="933193"/>
                </a:lnTo>
                <a:lnTo>
                  <a:pt x="619239" y="947670"/>
                </a:lnTo>
                <a:lnTo>
                  <a:pt x="575378" y="958262"/>
                </a:lnTo>
                <a:lnTo>
                  <a:pt x="530061" y="964765"/>
                </a:lnTo>
                <a:lnTo>
                  <a:pt x="483488" y="966977"/>
                </a:lnTo>
                <a:lnTo>
                  <a:pt x="436916" y="964765"/>
                </a:lnTo>
                <a:lnTo>
                  <a:pt x="391599" y="958262"/>
                </a:lnTo>
                <a:lnTo>
                  <a:pt x="347738" y="947670"/>
                </a:lnTo>
                <a:lnTo>
                  <a:pt x="305536" y="933193"/>
                </a:lnTo>
                <a:lnTo>
                  <a:pt x="265196" y="915033"/>
                </a:lnTo>
                <a:lnTo>
                  <a:pt x="226920" y="893392"/>
                </a:lnTo>
                <a:lnTo>
                  <a:pt x="190911" y="868472"/>
                </a:lnTo>
                <a:lnTo>
                  <a:pt x="157370" y="840477"/>
                </a:lnTo>
                <a:lnTo>
                  <a:pt x="126500" y="809607"/>
                </a:lnTo>
                <a:lnTo>
                  <a:pt x="98505" y="776066"/>
                </a:lnTo>
                <a:lnTo>
                  <a:pt x="73585" y="740057"/>
                </a:lnTo>
                <a:lnTo>
                  <a:pt x="51944" y="701781"/>
                </a:lnTo>
                <a:lnTo>
                  <a:pt x="33784" y="661441"/>
                </a:lnTo>
                <a:lnTo>
                  <a:pt x="19307" y="619239"/>
                </a:lnTo>
                <a:lnTo>
                  <a:pt x="8715" y="575378"/>
                </a:lnTo>
                <a:lnTo>
                  <a:pt x="2212" y="530061"/>
                </a:lnTo>
                <a:lnTo>
                  <a:pt x="0" y="483488"/>
                </a:lnTo>
                <a:close/>
              </a:path>
            </a:pathLst>
          </a:custGeom>
          <a:ln w="381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9363" y="1077172"/>
            <a:ext cx="5061585" cy="1349728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  <a:tabLst>
                <a:tab pos="3147060" algn="l"/>
              </a:tabLst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= { 1, 2, 3, 4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4,</a:t>
            </a: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	B = { 3, 4, 5 }</a:t>
            </a:r>
          </a:p>
          <a:p>
            <a:pPr marL="1621155">
              <a:lnSpc>
                <a:spcPct val="100000"/>
              </a:lnSpc>
              <a:spcBef>
                <a:spcPts val="1200"/>
              </a:spcBef>
              <a:tabLst>
                <a:tab pos="4571365" algn="l"/>
              </a:tabLst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	B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435988" y="3239560"/>
            <a:ext cx="145796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61009">
              <a:lnSpc>
                <a:spcPct val="100000"/>
              </a:lnSpc>
              <a:tabLst>
                <a:tab pos="1278255" algn="l"/>
              </a:tabLst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	B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615915" y="2362861"/>
            <a:ext cx="1600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327715" y="2315091"/>
            <a:ext cx="608330" cy="8598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0480" algn="r">
              <a:lnSpc>
                <a:spcPts val="3254"/>
              </a:lnSpc>
              <a:spcBef>
                <a:spcPts val="105"/>
              </a:spcBef>
              <a:tabLst>
                <a:tab pos="396875" algn="l"/>
              </a:tabLst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	4</a:t>
            </a:r>
          </a:p>
          <a:p>
            <a:pPr marR="111760" algn="r">
              <a:lnSpc>
                <a:spcPts val="3254"/>
              </a:lnSpc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572AE1F3-5908-3D5D-9EF0-98D05914EAF0}"/>
              </a:ext>
            </a:extLst>
          </p:cNvPr>
          <p:cNvSpPr txBox="1"/>
          <p:nvPr/>
        </p:nvSpPr>
        <p:spPr>
          <a:xfrm>
            <a:off x="1386902" y="2557185"/>
            <a:ext cx="1600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D1048467-AE0B-A819-5C0D-C292B63853A6}"/>
              </a:ext>
            </a:extLst>
          </p:cNvPr>
          <p:cNvSpPr txBox="1"/>
          <p:nvPr/>
        </p:nvSpPr>
        <p:spPr>
          <a:xfrm>
            <a:off x="1623153" y="2847008"/>
            <a:ext cx="1600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object 32">
            <a:extLst>
              <a:ext uri="{FF2B5EF4-FFF2-40B4-BE49-F238E27FC236}">
                <a16:creationId xmlns:a16="http://schemas.microsoft.com/office/drawing/2014/main" id="{427E5E07-B8EE-A882-8B49-1AC47E3F066B}"/>
              </a:ext>
            </a:extLst>
          </p:cNvPr>
          <p:cNvSpPr txBox="1"/>
          <p:nvPr/>
        </p:nvSpPr>
        <p:spPr>
          <a:xfrm>
            <a:off x="1838672" y="2588063"/>
            <a:ext cx="1600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399ACF-B543-AD25-0238-71E48C1C1C0A}"/>
              </a:ext>
            </a:extLst>
          </p:cNvPr>
          <p:cNvSpPr txBox="1"/>
          <p:nvPr/>
        </p:nvSpPr>
        <p:spPr>
          <a:xfrm>
            <a:off x="1546922" y="5546333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A.union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(B)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DD7F27-A9C3-4C5C-1EDE-F00B65B653A4}"/>
              </a:ext>
            </a:extLst>
          </p:cNvPr>
          <p:cNvSpPr txBox="1"/>
          <p:nvPr/>
        </p:nvSpPr>
        <p:spPr>
          <a:xfrm>
            <a:off x="5560948" y="1236819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 = set()</a:t>
            </a:r>
          </a:p>
        </p:txBody>
      </p:sp>
      <p:sp>
        <p:nvSpPr>
          <p:cNvPr id="43" name="object 29">
            <a:extLst>
              <a:ext uri="{FF2B5EF4-FFF2-40B4-BE49-F238E27FC236}">
                <a16:creationId xmlns:a16="http://schemas.microsoft.com/office/drawing/2014/main" id="{1C0D3C29-4A10-D8CB-6C62-C3A2693E1B3C}"/>
              </a:ext>
            </a:extLst>
          </p:cNvPr>
          <p:cNvSpPr/>
          <p:nvPr/>
        </p:nvSpPr>
        <p:spPr>
          <a:xfrm>
            <a:off x="5702320" y="2249536"/>
            <a:ext cx="967105" cy="967105"/>
          </a:xfrm>
          <a:custGeom>
            <a:avLst/>
            <a:gdLst/>
            <a:ahLst/>
            <a:cxnLst/>
            <a:rect l="l" t="t" r="r" b="b"/>
            <a:pathLst>
              <a:path w="967104" h="967105">
                <a:moveTo>
                  <a:pt x="0" y="483488"/>
                </a:moveTo>
                <a:lnTo>
                  <a:pt x="2212" y="436916"/>
                </a:lnTo>
                <a:lnTo>
                  <a:pt x="8715" y="391599"/>
                </a:lnTo>
                <a:lnTo>
                  <a:pt x="19307" y="347738"/>
                </a:lnTo>
                <a:lnTo>
                  <a:pt x="33784" y="305536"/>
                </a:lnTo>
                <a:lnTo>
                  <a:pt x="51944" y="265196"/>
                </a:lnTo>
                <a:lnTo>
                  <a:pt x="73585" y="226920"/>
                </a:lnTo>
                <a:lnTo>
                  <a:pt x="98505" y="190911"/>
                </a:lnTo>
                <a:lnTo>
                  <a:pt x="126500" y="157370"/>
                </a:lnTo>
                <a:lnTo>
                  <a:pt x="157370" y="126500"/>
                </a:lnTo>
                <a:lnTo>
                  <a:pt x="190911" y="98505"/>
                </a:lnTo>
                <a:lnTo>
                  <a:pt x="226920" y="73585"/>
                </a:lnTo>
                <a:lnTo>
                  <a:pt x="265196" y="51944"/>
                </a:lnTo>
                <a:lnTo>
                  <a:pt x="305536" y="33784"/>
                </a:lnTo>
                <a:lnTo>
                  <a:pt x="347738" y="19307"/>
                </a:lnTo>
                <a:lnTo>
                  <a:pt x="391599" y="8715"/>
                </a:lnTo>
                <a:lnTo>
                  <a:pt x="436916" y="2212"/>
                </a:lnTo>
                <a:lnTo>
                  <a:pt x="483488" y="0"/>
                </a:lnTo>
                <a:lnTo>
                  <a:pt x="530061" y="2212"/>
                </a:lnTo>
                <a:lnTo>
                  <a:pt x="575378" y="8715"/>
                </a:lnTo>
                <a:lnTo>
                  <a:pt x="619239" y="19307"/>
                </a:lnTo>
                <a:lnTo>
                  <a:pt x="661441" y="33784"/>
                </a:lnTo>
                <a:lnTo>
                  <a:pt x="701781" y="51944"/>
                </a:lnTo>
                <a:lnTo>
                  <a:pt x="740057" y="73585"/>
                </a:lnTo>
                <a:lnTo>
                  <a:pt x="776066" y="98505"/>
                </a:lnTo>
                <a:lnTo>
                  <a:pt x="809607" y="126500"/>
                </a:lnTo>
                <a:lnTo>
                  <a:pt x="840477" y="157370"/>
                </a:lnTo>
                <a:lnTo>
                  <a:pt x="868472" y="190911"/>
                </a:lnTo>
                <a:lnTo>
                  <a:pt x="893392" y="226920"/>
                </a:lnTo>
                <a:lnTo>
                  <a:pt x="915033" y="265196"/>
                </a:lnTo>
                <a:lnTo>
                  <a:pt x="933193" y="305536"/>
                </a:lnTo>
                <a:lnTo>
                  <a:pt x="947670" y="347738"/>
                </a:lnTo>
                <a:lnTo>
                  <a:pt x="958262" y="391599"/>
                </a:lnTo>
                <a:lnTo>
                  <a:pt x="964765" y="436916"/>
                </a:lnTo>
                <a:lnTo>
                  <a:pt x="966977" y="483488"/>
                </a:lnTo>
                <a:lnTo>
                  <a:pt x="964765" y="530061"/>
                </a:lnTo>
                <a:lnTo>
                  <a:pt x="958262" y="575378"/>
                </a:lnTo>
                <a:lnTo>
                  <a:pt x="947670" y="619239"/>
                </a:lnTo>
                <a:lnTo>
                  <a:pt x="933193" y="661441"/>
                </a:lnTo>
                <a:lnTo>
                  <a:pt x="915033" y="701781"/>
                </a:lnTo>
                <a:lnTo>
                  <a:pt x="893392" y="740057"/>
                </a:lnTo>
                <a:lnTo>
                  <a:pt x="868472" y="776066"/>
                </a:lnTo>
                <a:lnTo>
                  <a:pt x="840477" y="809607"/>
                </a:lnTo>
                <a:lnTo>
                  <a:pt x="809607" y="840477"/>
                </a:lnTo>
                <a:lnTo>
                  <a:pt x="776066" y="868472"/>
                </a:lnTo>
                <a:lnTo>
                  <a:pt x="740057" y="893392"/>
                </a:lnTo>
                <a:lnTo>
                  <a:pt x="701781" y="915033"/>
                </a:lnTo>
                <a:lnTo>
                  <a:pt x="661441" y="933193"/>
                </a:lnTo>
                <a:lnTo>
                  <a:pt x="619239" y="947670"/>
                </a:lnTo>
                <a:lnTo>
                  <a:pt x="575378" y="958262"/>
                </a:lnTo>
                <a:lnTo>
                  <a:pt x="530061" y="964765"/>
                </a:lnTo>
                <a:lnTo>
                  <a:pt x="483488" y="966977"/>
                </a:lnTo>
                <a:lnTo>
                  <a:pt x="436916" y="964765"/>
                </a:lnTo>
                <a:lnTo>
                  <a:pt x="391599" y="958262"/>
                </a:lnTo>
                <a:lnTo>
                  <a:pt x="347738" y="947670"/>
                </a:lnTo>
                <a:lnTo>
                  <a:pt x="305536" y="933193"/>
                </a:lnTo>
                <a:lnTo>
                  <a:pt x="265196" y="915033"/>
                </a:lnTo>
                <a:lnTo>
                  <a:pt x="226920" y="893392"/>
                </a:lnTo>
                <a:lnTo>
                  <a:pt x="190911" y="868472"/>
                </a:lnTo>
                <a:lnTo>
                  <a:pt x="157370" y="840477"/>
                </a:lnTo>
                <a:lnTo>
                  <a:pt x="126500" y="809607"/>
                </a:lnTo>
                <a:lnTo>
                  <a:pt x="98505" y="776066"/>
                </a:lnTo>
                <a:lnTo>
                  <a:pt x="73585" y="740057"/>
                </a:lnTo>
                <a:lnTo>
                  <a:pt x="51944" y="701781"/>
                </a:lnTo>
                <a:lnTo>
                  <a:pt x="33784" y="661441"/>
                </a:lnTo>
                <a:lnTo>
                  <a:pt x="19307" y="619239"/>
                </a:lnTo>
                <a:lnTo>
                  <a:pt x="8715" y="575378"/>
                </a:lnTo>
                <a:lnTo>
                  <a:pt x="2212" y="530061"/>
                </a:lnTo>
                <a:lnTo>
                  <a:pt x="0" y="483488"/>
                </a:lnTo>
                <a:close/>
              </a:path>
            </a:pathLst>
          </a:custGeom>
          <a:ln w="381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3CE404-2E5A-C81B-E755-92304B07E420}"/>
              </a:ext>
            </a:extLst>
          </p:cNvPr>
          <p:cNvSpPr txBox="1"/>
          <p:nvPr/>
        </p:nvSpPr>
        <p:spPr>
          <a:xfrm>
            <a:off x="6573112" y="1914808"/>
            <a:ext cx="3899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</a:t>
            </a:r>
            <a:endParaRPr lang="en-US" sz="3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39115"/>
            <a:ext cx="4815205" cy="957313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Containers: dictionary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912" y="1704129"/>
            <a:ext cx="3926236" cy="86732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603747" y="2100833"/>
            <a:ext cx="1342390" cy="114300"/>
          </a:xfrm>
          <a:custGeom>
            <a:avLst/>
            <a:gdLst/>
            <a:ahLst/>
            <a:cxnLst/>
            <a:rect l="l" t="t" r="r" b="b"/>
            <a:pathLst>
              <a:path w="1342390" h="114300">
                <a:moveTo>
                  <a:pt x="1227962" y="0"/>
                </a:moveTo>
                <a:lnTo>
                  <a:pt x="1227962" y="114300"/>
                </a:lnTo>
                <a:lnTo>
                  <a:pt x="1304162" y="76200"/>
                </a:lnTo>
                <a:lnTo>
                  <a:pt x="1247012" y="76200"/>
                </a:lnTo>
                <a:lnTo>
                  <a:pt x="1247012" y="38100"/>
                </a:lnTo>
                <a:lnTo>
                  <a:pt x="1304162" y="38100"/>
                </a:lnTo>
                <a:lnTo>
                  <a:pt x="1227962" y="0"/>
                </a:lnTo>
                <a:close/>
              </a:path>
              <a:path w="1342390" h="114300">
                <a:moveTo>
                  <a:pt x="122796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227962" y="76200"/>
                </a:lnTo>
                <a:lnTo>
                  <a:pt x="1227962" y="38100"/>
                </a:lnTo>
                <a:close/>
              </a:path>
              <a:path w="1342390" h="114300">
                <a:moveTo>
                  <a:pt x="1304162" y="38100"/>
                </a:moveTo>
                <a:lnTo>
                  <a:pt x="1247012" y="38100"/>
                </a:lnTo>
                <a:lnTo>
                  <a:pt x="1247012" y="76200"/>
                </a:lnTo>
                <a:lnTo>
                  <a:pt x="1304162" y="76200"/>
                </a:lnTo>
                <a:lnTo>
                  <a:pt x="1342262" y="57150"/>
                </a:lnTo>
                <a:lnTo>
                  <a:pt x="130416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2919" y="1298709"/>
            <a:ext cx="25584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Why need index?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0713" y="3429000"/>
            <a:ext cx="1818639" cy="2896306"/>
          </a:xfrm>
          <a:prstGeom prst="rect">
            <a:avLst/>
          </a:prstGeom>
          <a:solidFill>
            <a:srgbClr val="D0CECE">
              <a:alpha val="23136"/>
            </a:srgbClr>
          </a:solidFill>
        </p:spPr>
        <p:txBody>
          <a:bodyPr vert="horz" wrap="square" lIns="0" tIns="125095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985"/>
              </a:spcBef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‘1’</a:t>
            </a:r>
          </a:p>
          <a:p>
            <a:pPr marR="57150" algn="ctr">
              <a:lnSpc>
                <a:spcPct val="100000"/>
              </a:lnSpc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</a:p>
          <a:p>
            <a:pPr marR="58419" algn="ctr">
              <a:lnSpc>
                <a:spcPct val="100000"/>
              </a:lnSpc>
            </a:pP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‘How’</a:t>
            </a:r>
            <a:endParaRPr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R="57785" algn="ctr">
              <a:lnSpc>
                <a:spcPct val="100000"/>
              </a:lnSpc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-3.14</a:t>
            </a:r>
          </a:p>
          <a:p>
            <a:pPr marR="57150" algn="ctr">
              <a:lnSpc>
                <a:spcPct val="100000"/>
              </a:lnSpc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8" name="object 8"/>
          <p:cNvSpPr/>
          <p:nvPr/>
        </p:nvSpPr>
        <p:spPr>
          <a:xfrm>
            <a:off x="3134867" y="4895850"/>
            <a:ext cx="798195" cy="114300"/>
          </a:xfrm>
          <a:custGeom>
            <a:avLst/>
            <a:gdLst/>
            <a:ahLst/>
            <a:cxnLst/>
            <a:rect l="l" t="t" r="r" b="b"/>
            <a:pathLst>
              <a:path w="798195" h="114300">
                <a:moveTo>
                  <a:pt x="683768" y="0"/>
                </a:moveTo>
                <a:lnTo>
                  <a:pt x="683768" y="114300"/>
                </a:lnTo>
                <a:lnTo>
                  <a:pt x="759968" y="76200"/>
                </a:lnTo>
                <a:lnTo>
                  <a:pt x="702818" y="76200"/>
                </a:lnTo>
                <a:lnTo>
                  <a:pt x="702818" y="38100"/>
                </a:lnTo>
                <a:lnTo>
                  <a:pt x="759968" y="38100"/>
                </a:lnTo>
                <a:lnTo>
                  <a:pt x="683768" y="0"/>
                </a:lnTo>
                <a:close/>
              </a:path>
              <a:path w="798195" h="114300">
                <a:moveTo>
                  <a:pt x="68376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3768" y="76200"/>
                </a:lnTo>
                <a:lnTo>
                  <a:pt x="683768" y="38100"/>
                </a:lnTo>
                <a:close/>
              </a:path>
              <a:path w="798195" h="114300">
                <a:moveTo>
                  <a:pt x="759968" y="38100"/>
                </a:moveTo>
                <a:lnTo>
                  <a:pt x="702818" y="38100"/>
                </a:lnTo>
                <a:lnTo>
                  <a:pt x="702818" y="76200"/>
                </a:lnTo>
                <a:lnTo>
                  <a:pt x="759968" y="76200"/>
                </a:lnTo>
                <a:lnTo>
                  <a:pt x="798068" y="57150"/>
                </a:lnTo>
                <a:lnTo>
                  <a:pt x="75996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7459" y="2971800"/>
            <a:ext cx="5251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87494" y="2971800"/>
            <a:ext cx="8242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28" y="1686305"/>
            <a:ext cx="3877055" cy="89535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816407" y="2984309"/>
            <a:ext cx="4763770" cy="342900"/>
            <a:chOff x="6816407" y="2984309"/>
            <a:chExt cx="4763770" cy="3429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995" y="2993898"/>
              <a:ext cx="4744211" cy="3238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821169" y="2989072"/>
              <a:ext cx="4754245" cy="333375"/>
            </a:xfrm>
            <a:custGeom>
              <a:avLst/>
              <a:gdLst/>
              <a:ahLst/>
              <a:cxnLst/>
              <a:rect l="l" t="t" r="r" b="b"/>
              <a:pathLst>
                <a:path w="4754245" h="333375">
                  <a:moveTo>
                    <a:pt x="0" y="333375"/>
                  </a:moveTo>
                  <a:lnTo>
                    <a:pt x="4753737" y="333375"/>
                  </a:lnTo>
                  <a:lnTo>
                    <a:pt x="4753737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829611" y="3641915"/>
            <a:ext cx="819150" cy="762000"/>
            <a:chOff x="8829611" y="3641915"/>
            <a:chExt cx="819150" cy="7620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9199" y="3651504"/>
              <a:ext cx="800100" cy="6096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834373" y="3646678"/>
              <a:ext cx="809625" cy="752475"/>
            </a:xfrm>
            <a:custGeom>
              <a:avLst/>
              <a:gdLst/>
              <a:ahLst/>
              <a:cxnLst/>
              <a:rect l="l" t="t" r="r" b="b"/>
              <a:pathLst>
                <a:path w="809625" h="752475">
                  <a:moveTo>
                    <a:pt x="0" y="752475"/>
                  </a:moveTo>
                  <a:lnTo>
                    <a:pt x="809625" y="752475"/>
                  </a:lnTo>
                  <a:lnTo>
                    <a:pt x="809625" y="0"/>
                  </a:lnTo>
                  <a:lnTo>
                    <a:pt x="0" y="0"/>
                  </a:lnTo>
                  <a:lnTo>
                    <a:pt x="0" y="752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1425745" y="3644963"/>
            <a:ext cx="495300" cy="742950"/>
            <a:chOff x="11425745" y="3644963"/>
            <a:chExt cx="495300" cy="74295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5333" y="3654552"/>
              <a:ext cx="476250" cy="61912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430507" y="3649726"/>
              <a:ext cx="485775" cy="733425"/>
            </a:xfrm>
            <a:custGeom>
              <a:avLst/>
              <a:gdLst/>
              <a:ahLst/>
              <a:cxnLst/>
              <a:rect l="l" t="t" r="r" b="b"/>
              <a:pathLst>
                <a:path w="485775" h="733425">
                  <a:moveTo>
                    <a:pt x="0" y="733425"/>
                  </a:moveTo>
                  <a:lnTo>
                    <a:pt x="485775" y="733425"/>
                  </a:lnTo>
                  <a:lnTo>
                    <a:pt x="485775" y="0"/>
                  </a:lnTo>
                  <a:lnTo>
                    <a:pt x="0" y="0"/>
                  </a:lnTo>
                  <a:lnTo>
                    <a:pt x="0" y="7334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492557" y="3646487"/>
            <a:ext cx="619125" cy="762000"/>
            <a:chOff x="6492557" y="3646487"/>
            <a:chExt cx="619125" cy="76200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02146" y="3656075"/>
              <a:ext cx="599694" cy="6191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497320" y="3651250"/>
              <a:ext cx="609600" cy="752475"/>
            </a:xfrm>
            <a:custGeom>
              <a:avLst/>
              <a:gdLst/>
              <a:ahLst/>
              <a:cxnLst/>
              <a:rect l="l" t="t" r="r" b="b"/>
              <a:pathLst>
                <a:path w="609600" h="752475">
                  <a:moveTo>
                    <a:pt x="0" y="752475"/>
                  </a:moveTo>
                  <a:lnTo>
                    <a:pt x="609219" y="752475"/>
                  </a:lnTo>
                  <a:lnTo>
                    <a:pt x="609219" y="0"/>
                  </a:lnTo>
                  <a:lnTo>
                    <a:pt x="0" y="0"/>
                  </a:lnTo>
                  <a:lnTo>
                    <a:pt x="0" y="752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486461" y="4829873"/>
            <a:ext cx="2295525" cy="631825"/>
            <a:chOff x="6486461" y="4829873"/>
            <a:chExt cx="2295525" cy="63182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6049" y="4839461"/>
              <a:ext cx="2276094" cy="48136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491223" y="4834635"/>
              <a:ext cx="2286000" cy="622300"/>
            </a:xfrm>
            <a:custGeom>
              <a:avLst/>
              <a:gdLst/>
              <a:ahLst/>
              <a:cxnLst/>
              <a:rect l="l" t="t" r="r" b="b"/>
              <a:pathLst>
                <a:path w="2286000" h="622300">
                  <a:moveTo>
                    <a:pt x="0" y="622172"/>
                  </a:moveTo>
                  <a:lnTo>
                    <a:pt x="2285619" y="622172"/>
                  </a:lnTo>
                  <a:lnTo>
                    <a:pt x="2285619" y="0"/>
                  </a:lnTo>
                  <a:lnTo>
                    <a:pt x="0" y="0"/>
                  </a:lnTo>
                  <a:lnTo>
                    <a:pt x="0" y="62217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9254045" y="4840541"/>
            <a:ext cx="2667000" cy="610870"/>
            <a:chOff x="9254045" y="4840541"/>
            <a:chExt cx="2667000" cy="610870"/>
          </a:xfrm>
        </p:grpSpPr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63633" y="4850129"/>
              <a:ext cx="2647950" cy="47450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258807" y="4845303"/>
              <a:ext cx="2657475" cy="601345"/>
            </a:xfrm>
            <a:custGeom>
              <a:avLst/>
              <a:gdLst/>
              <a:ahLst/>
              <a:cxnLst/>
              <a:rect l="l" t="t" r="r" b="b"/>
              <a:pathLst>
                <a:path w="2657475" h="601345">
                  <a:moveTo>
                    <a:pt x="0" y="600837"/>
                  </a:moveTo>
                  <a:lnTo>
                    <a:pt x="2657475" y="600837"/>
                  </a:lnTo>
                  <a:lnTo>
                    <a:pt x="2657475" y="0"/>
                  </a:lnTo>
                  <a:lnTo>
                    <a:pt x="0" y="0"/>
                  </a:lnTo>
                  <a:lnTo>
                    <a:pt x="0" y="6008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486461" y="5887592"/>
            <a:ext cx="5422900" cy="643890"/>
            <a:chOff x="6486461" y="5887592"/>
            <a:chExt cx="5422900" cy="643890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96049" y="5897117"/>
              <a:ext cx="5403342" cy="54152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491223" y="5892355"/>
              <a:ext cx="5413375" cy="634365"/>
            </a:xfrm>
            <a:custGeom>
              <a:avLst/>
              <a:gdLst/>
              <a:ahLst/>
              <a:cxnLst/>
              <a:rect l="l" t="t" r="r" b="b"/>
              <a:pathLst>
                <a:path w="5413375" h="634365">
                  <a:moveTo>
                    <a:pt x="0" y="634364"/>
                  </a:moveTo>
                  <a:lnTo>
                    <a:pt x="5412866" y="634364"/>
                  </a:lnTo>
                  <a:lnTo>
                    <a:pt x="5412866" y="0"/>
                  </a:lnTo>
                  <a:lnTo>
                    <a:pt x="0" y="0"/>
                  </a:lnTo>
                  <a:lnTo>
                    <a:pt x="0" y="6343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648511" y="3648011"/>
            <a:ext cx="638175" cy="762000"/>
            <a:chOff x="7648511" y="3648011"/>
            <a:chExt cx="638175" cy="762000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58099" y="3657599"/>
              <a:ext cx="618744" cy="57490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653273" y="3652773"/>
              <a:ext cx="628650" cy="752475"/>
            </a:xfrm>
            <a:custGeom>
              <a:avLst/>
              <a:gdLst/>
              <a:ahLst/>
              <a:cxnLst/>
              <a:rect l="l" t="t" r="r" b="b"/>
              <a:pathLst>
                <a:path w="628650" h="752475">
                  <a:moveTo>
                    <a:pt x="0" y="752475"/>
                  </a:moveTo>
                  <a:lnTo>
                    <a:pt x="628269" y="752475"/>
                  </a:lnTo>
                  <a:lnTo>
                    <a:pt x="628269" y="0"/>
                  </a:lnTo>
                  <a:lnTo>
                    <a:pt x="0" y="0"/>
                  </a:lnTo>
                  <a:lnTo>
                    <a:pt x="0" y="752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0160825" y="3636581"/>
            <a:ext cx="753110" cy="772160"/>
            <a:chOff x="10160825" y="3636581"/>
            <a:chExt cx="753110" cy="772160"/>
          </a:xfrm>
        </p:grpSpPr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70414" y="3646170"/>
              <a:ext cx="733805" cy="62896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165588" y="3641344"/>
              <a:ext cx="743585" cy="762635"/>
            </a:xfrm>
            <a:custGeom>
              <a:avLst/>
              <a:gdLst/>
              <a:ahLst/>
              <a:cxnLst/>
              <a:rect l="l" t="t" r="r" b="b"/>
              <a:pathLst>
                <a:path w="743584" h="762635">
                  <a:moveTo>
                    <a:pt x="0" y="762380"/>
                  </a:moveTo>
                  <a:lnTo>
                    <a:pt x="743330" y="762380"/>
                  </a:lnTo>
                  <a:lnTo>
                    <a:pt x="743330" y="0"/>
                  </a:lnTo>
                  <a:lnTo>
                    <a:pt x="0" y="0"/>
                  </a:lnTo>
                  <a:lnTo>
                    <a:pt x="0" y="7623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A50F0AD-E184-DF35-4116-F7F26B7649D9}"/>
              </a:ext>
            </a:extLst>
          </p:cNvPr>
          <p:cNvSpPr txBox="1"/>
          <p:nvPr/>
        </p:nvSpPr>
        <p:spPr>
          <a:xfrm>
            <a:off x="2680269" y="1219200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endParaRPr lang="en-US" sz="28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089EE3-8D9D-0031-8ED1-998164F5195C}"/>
              </a:ext>
            </a:extLst>
          </p:cNvPr>
          <p:cNvSpPr txBox="1"/>
          <p:nvPr/>
        </p:nvSpPr>
        <p:spPr>
          <a:xfrm>
            <a:off x="4191001" y="3493836"/>
            <a:ext cx="1625726" cy="2862322"/>
          </a:xfrm>
          <a:prstGeom prst="rect">
            <a:avLst/>
          </a:prstGeom>
          <a:solidFill>
            <a:srgbClr val="D9E8F5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-25</a:t>
            </a:r>
          </a:p>
          <a:p>
            <a:pPr algn="ctr"/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‘what’</a:t>
            </a:r>
          </a:p>
          <a:p>
            <a:pPr algn="ctr"/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1.1</a:t>
            </a:r>
          </a:p>
          <a:p>
            <a:pPr algn="ctr"/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‘!’</a:t>
            </a:r>
          </a:p>
          <a:p>
            <a:pPr algn="ctr"/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43300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Dictionary 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854" y="6248400"/>
            <a:ext cx="5628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4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Please visit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this link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more on set methods.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6957"/>
              </p:ext>
            </p:extLst>
          </p:nvPr>
        </p:nvGraphicFramePr>
        <p:xfrm>
          <a:off x="613854" y="2373122"/>
          <a:ext cx="10965179" cy="2498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2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2540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Operation</a:t>
                      </a:r>
                      <a:endParaRPr sz="2400" b="1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Syntax</a:t>
                      </a:r>
                      <a:endParaRPr sz="2400" b="1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Output</a:t>
                      </a:r>
                      <a:endParaRPr sz="2400" b="1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108585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Description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317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Delete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x.pop(‘A’)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‘Ant’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63855" algn="l">
                        <a:lnSpc>
                          <a:spcPts val="3100"/>
                        </a:lnSpc>
                      </a:pPr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</a:t>
                      </a: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Delete a value in the specified index</a:t>
                      </a:r>
                    </a:p>
                    <a:p>
                      <a:pPr marL="526415" algn="l">
                        <a:lnSpc>
                          <a:spcPct val="100000"/>
                        </a:lnSpc>
                      </a:pPr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</a:t>
                      </a: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(key) and print the deleted value.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Copy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255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x.copy()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795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Copy a dictionary.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81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Update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x.update({ ‘C’: ‘Cat’})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668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Add another dictionary to x.</a:t>
                      </a: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7755" y="1275588"/>
            <a:ext cx="53111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หนดให้</a:t>
            </a: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 = { ‘A’: ‘Ant’, ‘B’: ‘Bird’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9A5E0-8B1D-F24D-AE6C-4DE6DA25564F}"/>
              </a:ext>
            </a:extLst>
          </p:cNvPr>
          <p:cNvSpPr txBox="1"/>
          <p:nvPr/>
        </p:nvSpPr>
        <p:spPr>
          <a:xfrm>
            <a:off x="489966" y="529002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รวมถึง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x.keys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(),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x.values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x.items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68506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LAB10: 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(15 Min.)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810" y="1403603"/>
            <a:ext cx="6193790" cy="1700466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0805">
              <a:lnSpc>
                <a:spcPts val="3879"/>
              </a:lnSpc>
            </a:pP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สร้างฟังก์ชัน</a:t>
            </a: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convert_month ในการแปลง</a:t>
            </a:r>
          </a:p>
          <a:p>
            <a:pPr marL="90805">
              <a:lnSpc>
                <a:spcPct val="100000"/>
              </a:lnSpc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เดือนจากตัวเลขเป็นชื่อเดือน 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หนดให้</a:t>
            </a:r>
            <a:endParaRPr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90805">
              <a:lnSpc>
                <a:spcPct val="100000"/>
              </a:lnSpc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จะเป็นรูปแบบของ dd-mm-yyyy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326691" y="1475549"/>
            <a:ext cx="2727960" cy="3219450"/>
            <a:chOff x="8326691" y="1475549"/>
            <a:chExt cx="2727960" cy="3219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280" y="1485137"/>
              <a:ext cx="2708910" cy="29159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31454" y="1480311"/>
              <a:ext cx="2718435" cy="3209925"/>
            </a:xfrm>
            <a:custGeom>
              <a:avLst/>
              <a:gdLst/>
              <a:ahLst/>
              <a:cxnLst/>
              <a:rect l="l" t="t" r="r" b="b"/>
              <a:pathLst>
                <a:path w="2718434" h="3209925">
                  <a:moveTo>
                    <a:pt x="0" y="3209925"/>
                  </a:moveTo>
                  <a:lnTo>
                    <a:pt x="2718434" y="3209925"/>
                  </a:lnTo>
                  <a:lnTo>
                    <a:pt x="2718434" y="0"/>
                  </a:lnTo>
                  <a:lnTo>
                    <a:pt x="0" y="0"/>
                  </a:lnTo>
                  <a:lnTo>
                    <a:pt x="0" y="3209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FEB052A-F5F1-C4BE-D71C-5088AE49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780" y="4419600"/>
            <a:ext cx="2070133" cy="128371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198373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For-Loop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4087" y="1815083"/>
            <a:ext cx="3667760" cy="2763520"/>
            <a:chOff x="704087" y="1815083"/>
            <a:chExt cx="3667760" cy="27635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087" y="1815083"/>
              <a:ext cx="3667505" cy="27630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9526" y="1917966"/>
              <a:ext cx="3503929" cy="2589530"/>
            </a:xfrm>
            <a:custGeom>
              <a:avLst/>
              <a:gdLst/>
              <a:ahLst/>
              <a:cxnLst/>
              <a:rect l="l" t="t" r="r" b="b"/>
              <a:pathLst>
                <a:path w="3503929" h="2589529">
                  <a:moveTo>
                    <a:pt x="357378" y="1087361"/>
                  </a:moveTo>
                  <a:lnTo>
                    <a:pt x="0" y="1087361"/>
                  </a:lnTo>
                  <a:lnTo>
                    <a:pt x="0" y="2589263"/>
                  </a:lnTo>
                  <a:lnTo>
                    <a:pt x="357378" y="2589263"/>
                  </a:lnTo>
                  <a:lnTo>
                    <a:pt x="357378" y="1087361"/>
                  </a:lnTo>
                  <a:close/>
                </a:path>
                <a:path w="3503929" h="2589529">
                  <a:moveTo>
                    <a:pt x="576072" y="0"/>
                  </a:moveTo>
                  <a:lnTo>
                    <a:pt x="3048" y="0"/>
                  </a:lnTo>
                  <a:lnTo>
                    <a:pt x="3048" y="358127"/>
                  </a:lnTo>
                  <a:lnTo>
                    <a:pt x="576072" y="358127"/>
                  </a:lnTo>
                  <a:lnTo>
                    <a:pt x="576072" y="0"/>
                  </a:lnTo>
                  <a:close/>
                </a:path>
                <a:path w="3503929" h="2589529">
                  <a:moveTo>
                    <a:pt x="1716786" y="0"/>
                  </a:moveTo>
                  <a:lnTo>
                    <a:pt x="1330452" y="0"/>
                  </a:lnTo>
                  <a:lnTo>
                    <a:pt x="1330452" y="358127"/>
                  </a:lnTo>
                  <a:lnTo>
                    <a:pt x="1716786" y="358127"/>
                  </a:lnTo>
                  <a:lnTo>
                    <a:pt x="1716786" y="0"/>
                  </a:lnTo>
                  <a:close/>
                </a:path>
                <a:path w="3503929" h="2589529">
                  <a:moveTo>
                    <a:pt x="3503676" y="0"/>
                  </a:moveTo>
                  <a:lnTo>
                    <a:pt x="3353562" y="0"/>
                  </a:lnTo>
                  <a:lnTo>
                    <a:pt x="3353562" y="358127"/>
                  </a:lnTo>
                  <a:lnTo>
                    <a:pt x="3503676" y="358127"/>
                  </a:lnTo>
                  <a:lnTo>
                    <a:pt x="3503676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159763" y="3005327"/>
              <a:ext cx="3123565" cy="1502410"/>
            </a:xfrm>
            <a:custGeom>
              <a:avLst/>
              <a:gdLst/>
              <a:ahLst/>
              <a:cxnLst/>
              <a:rect l="l" t="t" r="r" b="b"/>
              <a:pathLst>
                <a:path w="3123565" h="1502410">
                  <a:moveTo>
                    <a:pt x="3123438" y="0"/>
                  </a:moveTo>
                  <a:lnTo>
                    <a:pt x="0" y="0"/>
                  </a:lnTo>
                  <a:lnTo>
                    <a:pt x="0" y="1501902"/>
                  </a:lnTo>
                  <a:lnTo>
                    <a:pt x="3123438" y="1501902"/>
                  </a:lnTo>
                  <a:lnTo>
                    <a:pt x="3123438" y="0"/>
                  </a:lnTo>
                  <a:close/>
                </a:path>
              </a:pathLst>
            </a:custGeom>
            <a:solidFill>
              <a:srgbClr val="5B9BD4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605277" y="1917953"/>
              <a:ext cx="1513840" cy="358140"/>
            </a:xfrm>
            <a:custGeom>
              <a:avLst/>
              <a:gdLst/>
              <a:ahLst/>
              <a:cxnLst/>
              <a:rect l="l" t="t" r="r" b="b"/>
              <a:pathLst>
                <a:path w="1513839" h="358139">
                  <a:moveTo>
                    <a:pt x="151333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1513331" y="358139"/>
                  </a:lnTo>
                  <a:lnTo>
                    <a:pt x="1513331" y="0"/>
                  </a:lnTo>
                  <a:close/>
                </a:path>
              </a:pathLst>
            </a:custGeom>
            <a:solidFill>
              <a:srgbClr val="6FAC46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418843" y="1917953"/>
              <a:ext cx="603250" cy="358140"/>
            </a:xfrm>
            <a:custGeom>
              <a:avLst/>
              <a:gdLst/>
              <a:ahLst/>
              <a:cxnLst/>
              <a:rect l="l" t="t" r="r" b="b"/>
              <a:pathLst>
                <a:path w="603250" h="358139">
                  <a:moveTo>
                    <a:pt x="60274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602742" y="358139"/>
                  </a:lnTo>
                  <a:lnTo>
                    <a:pt x="602742" y="0"/>
                  </a:lnTo>
                  <a:close/>
                </a:path>
              </a:pathLst>
            </a:custGeom>
            <a:solidFill>
              <a:srgbClr val="FFC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16823" y="3356609"/>
            <a:ext cx="3282696" cy="221472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107235" y="1463357"/>
            <a:ext cx="3295650" cy="1541780"/>
            <a:chOff x="8107235" y="1463357"/>
            <a:chExt cx="3295650" cy="154178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16823" y="1472945"/>
              <a:ext cx="3276600" cy="143291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111997" y="1468119"/>
              <a:ext cx="3286125" cy="1532255"/>
            </a:xfrm>
            <a:custGeom>
              <a:avLst/>
              <a:gdLst/>
              <a:ahLst/>
              <a:cxnLst/>
              <a:rect l="l" t="t" r="r" b="b"/>
              <a:pathLst>
                <a:path w="3286125" h="1532255">
                  <a:moveTo>
                    <a:pt x="0" y="1532001"/>
                  </a:moveTo>
                  <a:lnTo>
                    <a:pt x="3286125" y="1532001"/>
                  </a:lnTo>
                  <a:lnTo>
                    <a:pt x="3286125" y="0"/>
                  </a:lnTo>
                  <a:lnTo>
                    <a:pt x="0" y="0"/>
                  </a:lnTo>
                  <a:lnTo>
                    <a:pt x="0" y="15320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5" name="object 15"/>
          <p:cNvSpPr/>
          <p:nvPr/>
        </p:nvSpPr>
        <p:spPr>
          <a:xfrm>
            <a:off x="5378703" y="4372165"/>
            <a:ext cx="2458085" cy="1325245"/>
          </a:xfrm>
          <a:custGeom>
            <a:avLst/>
            <a:gdLst/>
            <a:ahLst/>
            <a:cxnLst/>
            <a:rect l="l" t="t" r="r" b="b"/>
            <a:pathLst>
              <a:path w="2458084" h="1325245">
                <a:moveTo>
                  <a:pt x="0" y="1324737"/>
                </a:moveTo>
                <a:lnTo>
                  <a:pt x="2457830" y="1324737"/>
                </a:lnTo>
                <a:lnTo>
                  <a:pt x="2457830" y="0"/>
                </a:lnTo>
                <a:lnTo>
                  <a:pt x="0" y="0"/>
                </a:lnTo>
                <a:lnTo>
                  <a:pt x="0" y="13247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73941" y="1470977"/>
            <a:ext cx="2472055" cy="2666365"/>
            <a:chOff x="5373941" y="1470977"/>
            <a:chExt cx="2472055" cy="266636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3529" y="1480565"/>
              <a:ext cx="2452878" cy="250883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378703" y="1475739"/>
              <a:ext cx="2462530" cy="2656840"/>
            </a:xfrm>
            <a:custGeom>
              <a:avLst/>
              <a:gdLst/>
              <a:ahLst/>
              <a:cxnLst/>
              <a:rect l="l" t="t" r="r" b="b"/>
              <a:pathLst>
                <a:path w="2462529" h="2656840">
                  <a:moveTo>
                    <a:pt x="0" y="2656713"/>
                  </a:moveTo>
                  <a:lnTo>
                    <a:pt x="2462403" y="2656713"/>
                  </a:lnTo>
                  <a:lnTo>
                    <a:pt x="2462403" y="0"/>
                  </a:lnTo>
                  <a:lnTo>
                    <a:pt x="0" y="0"/>
                  </a:lnTo>
                  <a:lnTo>
                    <a:pt x="0" y="26567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11997" y="3351846"/>
            <a:ext cx="3292475" cy="234556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21945" rIns="0" bIns="0" rtlCol="0">
            <a:noAutofit/>
          </a:bodyPr>
          <a:lstStyle/>
          <a:p>
            <a:pPr marL="1686560">
              <a:lnSpc>
                <a:spcPct val="100000"/>
              </a:lnSpc>
              <a:spcBef>
                <a:spcPts val="2535"/>
              </a:spcBef>
            </a:pP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966" y="6214364"/>
            <a:ext cx="461543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 exact syntax of the range function is range(start, stop, step).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76300" y="4719320"/>
            <a:ext cx="33223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Count-controlled loop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16F890-3A8D-89F4-6D38-B7797028F758}"/>
              </a:ext>
            </a:extLst>
          </p:cNvPr>
          <p:cNvSpPr txBox="1"/>
          <p:nvPr/>
        </p:nvSpPr>
        <p:spPr>
          <a:xfrm>
            <a:off x="6778452" y="3429000"/>
            <a:ext cx="917238" cy="584775"/>
          </a:xfrm>
          <a:prstGeom prst="rect">
            <a:avLst/>
          </a:prstGeom>
          <a:solidFill>
            <a:srgbClr val="C2C2C2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B51F6E-FA3A-6D7B-0642-4D820A004220}"/>
              </a:ext>
            </a:extLst>
          </p:cNvPr>
          <p:cNvSpPr txBox="1"/>
          <p:nvPr/>
        </p:nvSpPr>
        <p:spPr>
          <a:xfrm>
            <a:off x="10383429" y="2345201"/>
            <a:ext cx="941796" cy="584775"/>
          </a:xfrm>
          <a:prstGeom prst="rect">
            <a:avLst/>
          </a:prstGeom>
          <a:solidFill>
            <a:srgbClr val="C2C2C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Tuple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337BD4-7668-12C5-7B30-D88604D93EF6}"/>
              </a:ext>
            </a:extLst>
          </p:cNvPr>
          <p:cNvSpPr txBox="1"/>
          <p:nvPr/>
        </p:nvSpPr>
        <p:spPr>
          <a:xfrm>
            <a:off x="6778451" y="5002567"/>
            <a:ext cx="917239" cy="584775"/>
          </a:xfrm>
          <a:prstGeom prst="rect">
            <a:avLst/>
          </a:prstGeom>
          <a:solidFill>
            <a:srgbClr val="C2C2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BB6A4-7AA9-02B4-5F60-9C043DEAEF98}"/>
              </a:ext>
            </a:extLst>
          </p:cNvPr>
          <p:cNvSpPr txBox="1"/>
          <p:nvPr/>
        </p:nvSpPr>
        <p:spPr>
          <a:xfrm>
            <a:off x="10442796" y="5034787"/>
            <a:ext cx="882429" cy="584775"/>
          </a:xfrm>
          <a:prstGeom prst="rect">
            <a:avLst/>
          </a:prstGeom>
          <a:solidFill>
            <a:srgbClr val="C2C2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2D098A-6EEA-F01D-3AB4-900AB10392A4}"/>
              </a:ext>
            </a:extLst>
          </p:cNvPr>
          <p:cNvSpPr txBox="1"/>
          <p:nvPr/>
        </p:nvSpPr>
        <p:spPr>
          <a:xfrm>
            <a:off x="9991390" y="394791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range(1, 6)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02AA0ED9-18D5-CD7C-D547-C93166656449}"/>
              </a:ext>
            </a:extLst>
          </p:cNvPr>
          <p:cNvSpPr/>
          <p:nvPr/>
        </p:nvSpPr>
        <p:spPr>
          <a:xfrm rot="5400000">
            <a:off x="10304192" y="3141274"/>
            <a:ext cx="221332" cy="14749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198373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For-Loop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4087" y="1815083"/>
            <a:ext cx="3667760" cy="2763520"/>
            <a:chOff x="704087" y="1815083"/>
            <a:chExt cx="3667760" cy="2763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087" y="1815083"/>
              <a:ext cx="3667505" cy="27630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9526" y="1917966"/>
              <a:ext cx="3503929" cy="2589530"/>
            </a:xfrm>
            <a:custGeom>
              <a:avLst/>
              <a:gdLst/>
              <a:ahLst/>
              <a:cxnLst/>
              <a:rect l="l" t="t" r="r" b="b"/>
              <a:pathLst>
                <a:path w="3503929" h="2589529">
                  <a:moveTo>
                    <a:pt x="357378" y="1087361"/>
                  </a:moveTo>
                  <a:lnTo>
                    <a:pt x="0" y="1087361"/>
                  </a:lnTo>
                  <a:lnTo>
                    <a:pt x="0" y="2589263"/>
                  </a:lnTo>
                  <a:lnTo>
                    <a:pt x="357378" y="2589263"/>
                  </a:lnTo>
                  <a:lnTo>
                    <a:pt x="357378" y="1087361"/>
                  </a:lnTo>
                  <a:close/>
                </a:path>
                <a:path w="3503929" h="2589529">
                  <a:moveTo>
                    <a:pt x="576072" y="0"/>
                  </a:moveTo>
                  <a:lnTo>
                    <a:pt x="3048" y="0"/>
                  </a:lnTo>
                  <a:lnTo>
                    <a:pt x="3048" y="358127"/>
                  </a:lnTo>
                  <a:lnTo>
                    <a:pt x="576072" y="358127"/>
                  </a:lnTo>
                  <a:lnTo>
                    <a:pt x="576072" y="0"/>
                  </a:lnTo>
                  <a:close/>
                </a:path>
                <a:path w="3503929" h="2589529">
                  <a:moveTo>
                    <a:pt x="1716786" y="0"/>
                  </a:moveTo>
                  <a:lnTo>
                    <a:pt x="1330452" y="0"/>
                  </a:lnTo>
                  <a:lnTo>
                    <a:pt x="1330452" y="358127"/>
                  </a:lnTo>
                  <a:lnTo>
                    <a:pt x="1716786" y="358127"/>
                  </a:lnTo>
                  <a:lnTo>
                    <a:pt x="1716786" y="0"/>
                  </a:lnTo>
                  <a:close/>
                </a:path>
                <a:path w="3503929" h="2589529">
                  <a:moveTo>
                    <a:pt x="3503676" y="0"/>
                  </a:moveTo>
                  <a:lnTo>
                    <a:pt x="3353562" y="0"/>
                  </a:lnTo>
                  <a:lnTo>
                    <a:pt x="3353562" y="358127"/>
                  </a:lnTo>
                  <a:lnTo>
                    <a:pt x="3503676" y="358127"/>
                  </a:lnTo>
                  <a:lnTo>
                    <a:pt x="3503676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159763" y="3005327"/>
              <a:ext cx="3123565" cy="1502410"/>
            </a:xfrm>
            <a:custGeom>
              <a:avLst/>
              <a:gdLst/>
              <a:ahLst/>
              <a:cxnLst/>
              <a:rect l="l" t="t" r="r" b="b"/>
              <a:pathLst>
                <a:path w="3123565" h="1502410">
                  <a:moveTo>
                    <a:pt x="3123438" y="0"/>
                  </a:moveTo>
                  <a:lnTo>
                    <a:pt x="0" y="0"/>
                  </a:lnTo>
                  <a:lnTo>
                    <a:pt x="0" y="1501902"/>
                  </a:lnTo>
                  <a:lnTo>
                    <a:pt x="3123438" y="1501902"/>
                  </a:lnTo>
                  <a:lnTo>
                    <a:pt x="3123438" y="0"/>
                  </a:lnTo>
                  <a:close/>
                </a:path>
              </a:pathLst>
            </a:custGeom>
            <a:solidFill>
              <a:srgbClr val="5B9BD4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605277" y="1917953"/>
              <a:ext cx="1513840" cy="358140"/>
            </a:xfrm>
            <a:custGeom>
              <a:avLst/>
              <a:gdLst/>
              <a:ahLst/>
              <a:cxnLst/>
              <a:rect l="l" t="t" r="r" b="b"/>
              <a:pathLst>
                <a:path w="1513839" h="358139">
                  <a:moveTo>
                    <a:pt x="151333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1513331" y="358139"/>
                  </a:lnTo>
                  <a:lnTo>
                    <a:pt x="1513331" y="0"/>
                  </a:lnTo>
                  <a:close/>
                </a:path>
              </a:pathLst>
            </a:custGeom>
            <a:solidFill>
              <a:srgbClr val="6FAC46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418843" y="1917953"/>
              <a:ext cx="603250" cy="358140"/>
            </a:xfrm>
            <a:custGeom>
              <a:avLst/>
              <a:gdLst/>
              <a:ahLst/>
              <a:cxnLst/>
              <a:rect l="l" t="t" r="r" b="b"/>
              <a:pathLst>
                <a:path w="603250" h="358139">
                  <a:moveTo>
                    <a:pt x="60274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602742" y="358139"/>
                  </a:lnTo>
                  <a:lnTo>
                    <a:pt x="602742" y="0"/>
                  </a:lnTo>
                  <a:close/>
                </a:path>
              </a:pathLst>
            </a:custGeom>
            <a:solidFill>
              <a:srgbClr val="FFC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9966" y="6214364"/>
            <a:ext cx="461543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 exact syntax of the range function is range(start, stop, step).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76300" y="4719320"/>
            <a:ext cx="33223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Count-controlled loop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BB6A4-7AA9-02B4-5F60-9C043DEAEF98}"/>
              </a:ext>
            </a:extLst>
          </p:cNvPr>
          <p:cNvSpPr txBox="1"/>
          <p:nvPr/>
        </p:nvSpPr>
        <p:spPr>
          <a:xfrm>
            <a:off x="10210800" y="5416334"/>
            <a:ext cx="1491234" cy="584775"/>
          </a:xfrm>
          <a:prstGeom prst="rect">
            <a:avLst/>
          </a:prstGeom>
          <a:solidFill>
            <a:srgbClr val="C2C2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CF41AA-9C56-B740-051E-70604F9B4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000" y="874459"/>
            <a:ext cx="4334262" cy="51266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4132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67490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LAB11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: For-Loop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Min.)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1372" y="1581911"/>
            <a:ext cx="4682490" cy="498213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ts val="3095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หาผลรวมของจ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นวนเต็มตั้งแต่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 ถึง 500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2399" y="1581911"/>
            <a:ext cx="4267200" cy="498213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ts val="3095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หาผลรวมของจ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นวนคู่ตั้งแต่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 ถึง 500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1371" y="2370670"/>
            <a:ext cx="9168227" cy="895758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ts val="3100"/>
              </a:lnSpc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Extra1: 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สร้างฟังก์ชัน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mul_table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หรับแสดงตารางสูตรคูณ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ยกตัวอย่างเช่น mul_table(2) 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จะแสดงสูตรคูณของแม่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779587" y="3827145"/>
            <a:ext cx="1115060" cy="2686050"/>
            <a:chOff x="1779587" y="3827145"/>
            <a:chExt cx="1115060" cy="26860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9175" y="3836670"/>
              <a:ext cx="1095756" cy="26098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84350" y="3831907"/>
              <a:ext cx="1105535" cy="2676525"/>
            </a:xfrm>
            <a:custGeom>
              <a:avLst/>
              <a:gdLst/>
              <a:ahLst/>
              <a:cxnLst/>
              <a:rect l="l" t="t" r="r" b="b"/>
              <a:pathLst>
                <a:path w="1105535" h="2676525">
                  <a:moveTo>
                    <a:pt x="0" y="2676524"/>
                  </a:moveTo>
                  <a:lnTo>
                    <a:pt x="1105281" y="2676524"/>
                  </a:lnTo>
                  <a:lnTo>
                    <a:pt x="1105281" y="0"/>
                  </a:lnTo>
                  <a:lnTo>
                    <a:pt x="0" y="0"/>
                  </a:lnTo>
                  <a:lnTo>
                    <a:pt x="0" y="26765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81400" y="3827145"/>
            <a:ext cx="1229360" cy="2677160"/>
            <a:chOff x="6529133" y="3827145"/>
            <a:chExt cx="1229360" cy="267716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8721" y="3836670"/>
              <a:ext cx="1210055" cy="258164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533895" y="3831907"/>
              <a:ext cx="1219835" cy="2667635"/>
            </a:xfrm>
            <a:custGeom>
              <a:avLst/>
              <a:gdLst/>
              <a:ahLst/>
              <a:cxnLst/>
              <a:rect l="l" t="t" r="r" b="b"/>
              <a:pathLst>
                <a:path w="1219834" h="2667635">
                  <a:moveTo>
                    <a:pt x="0" y="2667380"/>
                  </a:moveTo>
                  <a:lnTo>
                    <a:pt x="1219580" y="2667380"/>
                  </a:lnTo>
                  <a:lnTo>
                    <a:pt x="1219580" y="0"/>
                  </a:lnTo>
                  <a:lnTo>
                    <a:pt x="0" y="0"/>
                  </a:lnTo>
                  <a:lnTo>
                    <a:pt x="0" y="26673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8" name="object 5">
            <a:extLst>
              <a:ext uri="{FF2B5EF4-FFF2-40B4-BE49-F238E27FC236}">
                <a16:creationId xmlns:a16="http://schemas.microsoft.com/office/drawing/2014/main" id="{5874BA42-D2A5-02BF-C261-C76E90EC1151}"/>
              </a:ext>
            </a:extLst>
          </p:cNvPr>
          <p:cNvSpPr txBox="1"/>
          <p:nvPr/>
        </p:nvSpPr>
        <p:spPr>
          <a:xfrm>
            <a:off x="5130864" y="3831907"/>
            <a:ext cx="5108736" cy="1293303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ts val="3100"/>
              </a:lnSpc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Extra2: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สร้างฟังก์ชัน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mul_tables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สำหรับแสดงตารางสูตรคูณหลายตาราง เช่น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mul_tables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([1,3,5])</a:t>
            </a:r>
            <a:endParaRPr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C25978-4D22-4668-D626-899111FF7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420" y="1610977"/>
            <a:ext cx="1352739" cy="47250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67490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LAB11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: For-Loop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(20 Min.)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1372" y="1581911"/>
            <a:ext cx="4682490" cy="498213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ts val="3095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หาผลรวมของจ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นวนเต็มตั้งแต่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 ถึง 500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2399" y="1581911"/>
            <a:ext cx="4267200" cy="498213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ts val="3095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หาผลรวมของจ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นวนคู่ตั้งแต่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 ถึง 500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1371" y="2370670"/>
            <a:ext cx="9168227" cy="895758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ts val="3100"/>
              </a:lnSpc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สร้างฟังก์ชัน 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mul_table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หรับแสดงตารางสูตรคูณ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ยกตัวอย่างเช่น mul_table(2) </a:t>
            </a:r>
            <a:r>
              <a:rPr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จะแสดงสูตรคูณของแม่</a:t>
            </a: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779587" y="3827145"/>
            <a:ext cx="1115060" cy="2686050"/>
            <a:chOff x="1779587" y="3827145"/>
            <a:chExt cx="1115060" cy="26860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9175" y="3836670"/>
              <a:ext cx="1095756" cy="26098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84350" y="3831907"/>
              <a:ext cx="1105535" cy="2676525"/>
            </a:xfrm>
            <a:custGeom>
              <a:avLst/>
              <a:gdLst/>
              <a:ahLst/>
              <a:cxnLst/>
              <a:rect l="l" t="t" r="r" b="b"/>
              <a:pathLst>
                <a:path w="1105535" h="2676525">
                  <a:moveTo>
                    <a:pt x="0" y="2676524"/>
                  </a:moveTo>
                  <a:lnTo>
                    <a:pt x="1105281" y="2676524"/>
                  </a:lnTo>
                  <a:lnTo>
                    <a:pt x="1105281" y="0"/>
                  </a:lnTo>
                  <a:lnTo>
                    <a:pt x="0" y="0"/>
                  </a:lnTo>
                  <a:lnTo>
                    <a:pt x="0" y="26765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81400" y="3827145"/>
            <a:ext cx="1229360" cy="2677160"/>
            <a:chOff x="6529133" y="3827145"/>
            <a:chExt cx="1229360" cy="267716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8721" y="3836670"/>
              <a:ext cx="1210055" cy="258164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533895" y="3831907"/>
              <a:ext cx="1219835" cy="2667635"/>
            </a:xfrm>
            <a:custGeom>
              <a:avLst/>
              <a:gdLst/>
              <a:ahLst/>
              <a:cxnLst/>
              <a:rect l="l" t="t" r="r" b="b"/>
              <a:pathLst>
                <a:path w="1219834" h="2667635">
                  <a:moveTo>
                    <a:pt x="0" y="2667380"/>
                  </a:moveTo>
                  <a:lnTo>
                    <a:pt x="1219580" y="2667380"/>
                  </a:lnTo>
                  <a:lnTo>
                    <a:pt x="1219580" y="0"/>
                  </a:lnTo>
                  <a:lnTo>
                    <a:pt x="0" y="0"/>
                  </a:lnTo>
                  <a:lnTo>
                    <a:pt x="0" y="26673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8" name="object 5">
            <a:extLst>
              <a:ext uri="{FF2B5EF4-FFF2-40B4-BE49-F238E27FC236}">
                <a16:creationId xmlns:a16="http://schemas.microsoft.com/office/drawing/2014/main" id="{5874BA42-D2A5-02BF-C261-C76E90EC1151}"/>
              </a:ext>
            </a:extLst>
          </p:cNvPr>
          <p:cNvSpPr txBox="1"/>
          <p:nvPr/>
        </p:nvSpPr>
        <p:spPr>
          <a:xfrm>
            <a:off x="5130864" y="3831907"/>
            <a:ext cx="5108736" cy="895758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ts val="3100"/>
              </a:lnSpc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สร้างฟังก์ชัน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mul_tables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สำหรับแสดงตารางสูตรคูณหลายตาราง เช่น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mul_tables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([1,3,5])</a:t>
            </a:r>
            <a:endParaRPr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C25978-4D22-4668-D626-899111FF7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420" y="1610977"/>
            <a:ext cx="1352739" cy="47250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3729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14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604" y="222504"/>
            <a:ext cx="1034033" cy="3634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85088" y="1938527"/>
            <a:ext cx="2905760" cy="2763520"/>
            <a:chOff x="1085088" y="1938527"/>
            <a:chExt cx="2905760" cy="27635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088" y="1938527"/>
              <a:ext cx="2905506" cy="27630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21486" y="1980437"/>
              <a:ext cx="810895" cy="2608580"/>
            </a:xfrm>
            <a:custGeom>
              <a:avLst/>
              <a:gdLst/>
              <a:ahLst/>
              <a:cxnLst/>
              <a:rect l="l" t="t" r="r" b="b"/>
              <a:pathLst>
                <a:path w="810894" h="2608579">
                  <a:moveTo>
                    <a:pt x="307848" y="1005840"/>
                  </a:moveTo>
                  <a:lnTo>
                    <a:pt x="0" y="1005840"/>
                  </a:lnTo>
                  <a:lnTo>
                    <a:pt x="0" y="2608326"/>
                  </a:lnTo>
                  <a:lnTo>
                    <a:pt x="307848" y="2608326"/>
                  </a:lnTo>
                  <a:lnTo>
                    <a:pt x="307848" y="1005840"/>
                  </a:lnTo>
                  <a:close/>
                </a:path>
                <a:path w="810894" h="2608579">
                  <a:moveTo>
                    <a:pt x="810768" y="0"/>
                  </a:moveTo>
                  <a:lnTo>
                    <a:pt x="0" y="0"/>
                  </a:lnTo>
                  <a:lnTo>
                    <a:pt x="0" y="358140"/>
                  </a:lnTo>
                  <a:lnTo>
                    <a:pt x="810768" y="358140"/>
                  </a:lnTo>
                  <a:lnTo>
                    <a:pt x="810768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562862" y="2986277"/>
              <a:ext cx="2289810" cy="1602740"/>
            </a:xfrm>
            <a:custGeom>
              <a:avLst/>
              <a:gdLst/>
              <a:ahLst/>
              <a:cxnLst/>
              <a:rect l="l" t="t" r="r" b="b"/>
              <a:pathLst>
                <a:path w="2289810" h="1602739">
                  <a:moveTo>
                    <a:pt x="2289810" y="0"/>
                  </a:moveTo>
                  <a:lnTo>
                    <a:pt x="0" y="0"/>
                  </a:lnTo>
                  <a:lnTo>
                    <a:pt x="0" y="1602486"/>
                  </a:lnTo>
                  <a:lnTo>
                    <a:pt x="2289810" y="1602486"/>
                  </a:lnTo>
                  <a:lnTo>
                    <a:pt x="2289810" y="0"/>
                  </a:lnTo>
                  <a:close/>
                </a:path>
              </a:pathLst>
            </a:custGeom>
            <a:solidFill>
              <a:srgbClr val="5B9BD4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185416" y="1980437"/>
              <a:ext cx="1513840" cy="358140"/>
            </a:xfrm>
            <a:custGeom>
              <a:avLst/>
              <a:gdLst/>
              <a:ahLst/>
              <a:cxnLst/>
              <a:rect l="l" t="t" r="r" b="b"/>
              <a:pathLst>
                <a:path w="1513839" h="358139">
                  <a:moveTo>
                    <a:pt x="151333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1513332" y="358139"/>
                  </a:lnTo>
                  <a:lnTo>
                    <a:pt x="1513332" y="0"/>
                  </a:lnTo>
                  <a:close/>
                </a:path>
              </a:pathLst>
            </a:custGeom>
            <a:solidFill>
              <a:srgbClr val="6FAC46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721608" y="1980437"/>
              <a:ext cx="131445" cy="358140"/>
            </a:xfrm>
            <a:custGeom>
              <a:avLst/>
              <a:gdLst/>
              <a:ahLst/>
              <a:cxnLst/>
              <a:rect l="l" t="t" r="r" b="b"/>
              <a:pathLst>
                <a:path w="131445" h="358139">
                  <a:moveTo>
                    <a:pt x="131063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131063" y="358139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1352" y="4840096"/>
            <a:ext cx="32524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Event-controlled loop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5868479" y="1928939"/>
            <a:ext cx="2181860" cy="2915920"/>
            <a:chOff x="5868479" y="1928939"/>
            <a:chExt cx="2181860" cy="291592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8067" y="1938527"/>
              <a:ext cx="2162556" cy="278203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73241" y="1933701"/>
              <a:ext cx="2172335" cy="2906395"/>
            </a:xfrm>
            <a:custGeom>
              <a:avLst/>
              <a:gdLst/>
              <a:ahLst/>
              <a:cxnLst/>
              <a:rect l="l" t="t" r="r" b="b"/>
              <a:pathLst>
                <a:path w="2172334" h="2906395">
                  <a:moveTo>
                    <a:pt x="0" y="2905887"/>
                  </a:moveTo>
                  <a:lnTo>
                    <a:pt x="2172081" y="2905887"/>
                  </a:lnTo>
                  <a:lnTo>
                    <a:pt x="2172081" y="0"/>
                  </a:lnTo>
                  <a:lnTo>
                    <a:pt x="0" y="0"/>
                  </a:lnTo>
                  <a:lnTo>
                    <a:pt x="0" y="29058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956103" y="2252789"/>
            <a:ext cx="1466850" cy="2268220"/>
            <a:chOff x="8956103" y="2252789"/>
            <a:chExt cx="1466850" cy="226822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65692" y="2262377"/>
              <a:ext cx="1447800" cy="212479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960866" y="2257551"/>
              <a:ext cx="1457325" cy="2258695"/>
            </a:xfrm>
            <a:custGeom>
              <a:avLst/>
              <a:gdLst/>
              <a:ahLst/>
              <a:cxnLst/>
              <a:rect l="l" t="t" r="r" b="b"/>
              <a:pathLst>
                <a:path w="1457325" h="2258695">
                  <a:moveTo>
                    <a:pt x="0" y="2258187"/>
                  </a:moveTo>
                  <a:lnTo>
                    <a:pt x="1457325" y="2258187"/>
                  </a:lnTo>
                  <a:lnTo>
                    <a:pt x="1457325" y="0"/>
                  </a:lnTo>
                  <a:lnTo>
                    <a:pt x="0" y="0"/>
                  </a:lnTo>
                  <a:lnTo>
                    <a:pt x="0" y="22581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8" name="object 2">
            <a:extLst>
              <a:ext uri="{FF2B5EF4-FFF2-40B4-BE49-F238E27FC236}">
                <a16:creationId xmlns:a16="http://schemas.microsoft.com/office/drawing/2014/main" id="{57F8A755-EAF9-A466-6656-BC46DB230C82}"/>
              </a:ext>
            </a:extLst>
          </p:cNvPr>
          <p:cNvSpPr txBox="1">
            <a:spLocks/>
          </p:cNvSpPr>
          <p:nvPr/>
        </p:nvSpPr>
        <p:spPr>
          <a:xfrm>
            <a:off x="489966" y="151891"/>
            <a:ext cx="51488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Examples: While-Loop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82730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LAB12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: While-Loop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(15 Min.)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966" y="1401274"/>
            <a:ext cx="9797034" cy="498213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ts val="3095"/>
              </a:lnSpc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รับค่าจำนวนเต็มบวกจากคีย์บอร์ดแล้วบวกไปเรื่อยๆ จนกว่าจะใส่ตัวอักษรที่ไม่ใช่จำนวนเต็มบวก</a:t>
            </a:r>
            <a:endParaRPr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BAE90A-640C-0A49-A4DD-D95FAE73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009" y="2362200"/>
            <a:ext cx="3896269" cy="27626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8642C1-E3A2-4A04-928B-2B1B507375B1}"/>
              </a:ext>
            </a:extLst>
          </p:cNvPr>
          <p:cNvSpPr txBox="1"/>
          <p:nvPr/>
        </p:nvSpPr>
        <p:spPr>
          <a:xfrm>
            <a:off x="6099928" y="5286375"/>
            <a:ext cx="4328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HINT: https://www.w3schools.com/python/ref_string_isnumeric.asp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252149-0B66-877E-A387-CDCBEDF07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152843"/>
            <a:ext cx="3104479" cy="1181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23495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Motivation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090" y="2933598"/>
            <a:ext cx="11175687" cy="22034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0248" y="1600200"/>
            <a:ext cx="11271885" cy="592329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0" rIns="0" bIns="0" rtlCol="0" anchor="b">
            <a:noAutofit/>
          </a:bodyPr>
          <a:lstStyle/>
          <a:p>
            <a:pPr marL="493395">
              <a:lnSpc>
                <a:spcPts val="3490"/>
              </a:lnSpc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ค่ามากที่สุด ค่าน้อยที่สุด ค่าเฉลี่ย และส่วนเบี่ยงเบนมาตรฐานของตัวเลขต่อไปนี้มีค่าเป็นเท่าใด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2924-AD8A-3B1D-A99C-3A9485C9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Programming design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AA8236-9FED-764F-9A9D-F4C7E611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7325"/>
            <a:ext cx="4098008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15335D-A1B7-49E5-187B-4F28F3CA6B1E}"/>
              </a:ext>
            </a:extLst>
          </p:cNvPr>
          <p:cNvSpPr txBox="1"/>
          <p:nvPr/>
        </p:nvSpPr>
        <p:spPr>
          <a:xfrm>
            <a:off x="1295400" y="6246758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https://blog.nextzy.me/flowchart-101-f3ef25c3a92a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6590C-B3EA-5B8D-35FE-12C2D4019A0A}"/>
              </a:ext>
            </a:extLst>
          </p:cNvPr>
          <p:cNvSpPr/>
          <p:nvPr/>
        </p:nvSpPr>
        <p:spPr>
          <a:xfrm>
            <a:off x="6036736" y="3723491"/>
            <a:ext cx="609600" cy="3810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559BB-6ACD-FC91-A9BE-350107F4D085}"/>
              </a:ext>
            </a:extLst>
          </p:cNvPr>
          <p:cNvSpPr txBox="1"/>
          <p:nvPr/>
        </p:nvSpPr>
        <p:spPr>
          <a:xfrm>
            <a:off x="8534400" y="21539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เริ่มต้น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1D2A10-3CA1-64BE-A584-8E7504E9D5C0}"/>
              </a:ext>
            </a:extLst>
          </p:cNvPr>
          <p:cNvCxnSpPr/>
          <p:nvPr/>
        </p:nvCxnSpPr>
        <p:spPr>
          <a:xfrm>
            <a:off x="8826306" y="2523282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671418-19E6-6BB4-967A-EDD9EF5653DC}"/>
              </a:ext>
            </a:extLst>
          </p:cNvPr>
          <p:cNvSpPr txBox="1"/>
          <p:nvPr/>
        </p:nvSpPr>
        <p:spPr>
          <a:xfrm>
            <a:off x="7906824" y="29708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กรอกเบอร์โทรและรหัสผ่าน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F7545A-C964-2A69-7910-958DEAB2A299}"/>
              </a:ext>
            </a:extLst>
          </p:cNvPr>
          <p:cNvCxnSpPr/>
          <p:nvPr/>
        </p:nvCxnSpPr>
        <p:spPr>
          <a:xfrm>
            <a:off x="8826306" y="337315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392922-F413-F3DD-0A61-B457AF22D8DE}"/>
              </a:ext>
            </a:extLst>
          </p:cNvPr>
          <p:cNvSpPr txBox="1"/>
          <p:nvPr/>
        </p:nvSpPr>
        <p:spPr>
          <a:xfrm>
            <a:off x="8356465" y="37993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กดปุ่ม </a:t>
            </a:r>
            <a:r>
              <a:rPr lang="en-US" dirty="0"/>
              <a:t>login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8849DC-E34F-62DF-7422-5E7D5CFA1270}"/>
              </a:ext>
            </a:extLst>
          </p:cNvPr>
          <p:cNvCxnSpPr/>
          <p:nvPr/>
        </p:nvCxnSpPr>
        <p:spPr>
          <a:xfrm>
            <a:off x="8826306" y="421135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1ECB85-E04D-1478-2785-615BE94931F9}"/>
              </a:ext>
            </a:extLst>
          </p:cNvPr>
          <p:cNvSpPr txBox="1"/>
          <p:nvPr/>
        </p:nvSpPr>
        <p:spPr>
          <a:xfrm>
            <a:off x="7866747" y="4627929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เบอร์โทรและรหัสผ่านถูกไหม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18EC12-B429-235C-F269-3C9272EBB07A}"/>
              </a:ext>
            </a:extLst>
          </p:cNvPr>
          <p:cNvCxnSpPr/>
          <p:nvPr/>
        </p:nvCxnSpPr>
        <p:spPr>
          <a:xfrm>
            <a:off x="8826306" y="4997261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3C2F05-B0A8-A8F9-1599-7E1EF3C35320}"/>
              </a:ext>
            </a:extLst>
          </p:cNvPr>
          <p:cNvSpPr txBox="1"/>
          <p:nvPr/>
        </p:nvSpPr>
        <p:spPr>
          <a:xfrm>
            <a:off x="8296351" y="543055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แสดงหน้าหลัก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D7A09-9230-4FF6-DBC3-0AEF15DF050C}"/>
              </a:ext>
            </a:extLst>
          </p:cNvPr>
          <p:cNvSpPr txBox="1"/>
          <p:nvPr/>
        </p:nvSpPr>
        <p:spPr>
          <a:xfrm>
            <a:off x="8641798" y="618520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จบ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432AE4-E4EC-D72C-A2F4-267ABAF1A9FA}"/>
              </a:ext>
            </a:extLst>
          </p:cNvPr>
          <p:cNvCxnSpPr/>
          <p:nvPr/>
        </p:nvCxnSpPr>
        <p:spPr>
          <a:xfrm>
            <a:off x="8826306" y="5804203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624F12-1AFA-D7C5-6025-790EC3750E56}"/>
              </a:ext>
            </a:extLst>
          </p:cNvPr>
          <p:cNvCxnSpPr>
            <a:cxnSpLocks/>
          </p:cNvCxnSpPr>
          <p:nvPr/>
        </p:nvCxnSpPr>
        <p:spPr>
          <a:xfrm flipH="1">
            <a:off x="9765825" y="3155497"/>
            <a:ext cx="1206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532966-7511-A2FF-4752-28B7E66DDAFA}"/>
              </a:ext>
            </a:extLst>
          </p:cNvPr>
          <p:cNvCxnSpPr>
            <a:cxnSpLocks/>
          </p:cNvCxnSpPr>
          <p:nvPr/>
        </p:nvCxnSpPr>
        <p:spPr>
          <a:xfrm>
            <a:off x="10972800" y="3155497"/>
            <a:ext cx="0" cy="1246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A6F6C7-5BC6-610F-B500-B37412FCC9C6}"/>
              </a:ext>
            </a:extLst>
          </p:cNvPr>
          <p:cNvSpPr txBox="1"/>
          <p:nvPr/>
        </p:nvSpPr>
        <p:spPr>
          <a:xfrm>
            <a:off x="5760331" y="3143522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/>
              <a:t>เขียนให้ง่ายแต่</a:t>
            </a:r>
          </a:p>
          <a:p>
            <a:r>
              <a:rPr lang="th-TH" b="1" dirty="0"/>
              <a:t>ไม่เป็นทางการ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299BB1-D4C2-E2A7-ACA8-419F4D0406D8}"/>
              </a:ext>
            </a:extLst>
          </p:cNvPr>
          <p:cNvCxnSpPr>
            <a:cxnSpLocks/>
          </p:cNvCxnSpPr>
          <p:nvPr/>
        </p:nvCxnSpPr>
        <p:spPr>
          <a:xfrm>
            <a:off x="9785862" y="4806761"/>
            <a:ext cx="5211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70A2DF-766A-DFA9-1061-D3B1E9A8733F}"/>
              </a:ext>
            </a:extLst>
          </p:cNvPr>
          <p:cNvSpPr txBox="1"/>
          <p:nvPr/>
        </p:nvSpPr>
        <p:spPr>
          <a:xfrm>
            <a:off x="10369312" y="4483595"/>
            <a:ext cx="137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แจ้งว่าเบอร์โทรหรือ</a:t>
            </a:r>
          </a:p>
          <a:p>
            <a:pPr algn="ctr"/>
            <a:r>
              <a:rPr lang="th-TH" dirty="0"/>
              <a:t>รหัสผ่านผิด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D1918B-E273-0A36-E706-1CF93B7D6D82}"/>
              </a:ext>
            </a:extLst>
          </p:cNvPr>
          <p:cNvSpPr txBox="1"/>
          <p:nvPr/>
        </p:nvSpPr>
        <p:spPr>
          <a:xfrm>
            <a:off x="8904811" y="499726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ถูก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9C342-40BE-50DF-AFA0-012431675722}"/>
              </a:ext>
            </a:extLst>
          </p:cNvPr>
          <p:cNvSpPr txBox="1"/>
          <p:nvPr/>
        </p:nvSpPr>
        <p:spPr>
          <a:xfrm>
            <a:off x="9754908" y="488267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ไม่ถูก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A94D1-3393-FAF5-886B-E4FBE87AD14E}"/>
              </a:ext>
            </a:extLst>
          </p:cNvPr>
          <p:cNvSpPr txBox="1"/>
          <p:nvPr/>
        </p:nvSpPr>
        <p:spPr>
          <a:xfrm>
            <a:off x="489966" y="1108377"/>
            <a:ext cx="472276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3600" b="1" dirty="0"/>
              <a:t>ออกแบบฟังก์ชันการลงชื่อเข้าใช้งาน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441100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87302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LAB13 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num2word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งานกลุ่ม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(20 Min.)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1348681"/>
            <a:ext cx="10896600" cy="1106072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0805">
              <a:lnSpc>
                <a:spcPts val="3885"/>
              </a:lnSpc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ออกแบบ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</a:t>
            </a: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num2word 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ในการแปลง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จำนวนเต็ม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ที่ไม่เกิน</a:t>
            </a: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 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ล้านเป็นข้อความ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marL="90805">
              <a:lnSpc>
                <a:spcPts val="3885"/>
              </a:lnSpc>
            </a:pPr>
            <a:r>
              <a:rPr lang="th-TH" sz="36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ตัวแทนกลุ่ม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capture 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ภาพ/ขั้นตอนการทำงานของฟังก์ชัน โพสต์ในแชทห้องรวม</a:t>
            </a:r>
            <a:endParaRPr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37977" y="3169539"/>
            <a:ext cx="1295400" cy="723900"/>
            <a:chOff x="4137977" y="5258180"/>
            <a:chExt cx="1295400" cy="7239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7566" y="5267705"/>
              <a:ext cx="1276350" cy="5905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42740" y="5262943"/>
              <a:ext cx="1285875" cy="714375"/>
            </a:xfrm>
            <a:custGeom>
              <a:avLst/>
              <a:gdLst/>
              <a:ahLst/>
              <a:cxnLst/>
              <a:rect l="l" t="t" r="r" b="b"/>
              <a:pathLst>
                <a:path w="1285875" h="714375">
                  <a:moveTo>
                    <a:pt x="0" y="714375"/>
                  </a:moveTo>
                  <a:lnTo>
                    <a:pt x="1285875" y="714375"/>
                  </a:lnTo>
                  <a:lnTo>
                    <a:pt x="1285875" y="0"/>
                  </a:lnTo>
                  <a:lnTo>
                    <a:pt x="0" y="0"/>
                  </a:lnTo>
                  <a:lnTo>
                    <a:pt x="0" y="714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37285" y="3169539"/>
            <a:ext cx="2696210" cy="723900"/>
            <a:chOff x="1137285" y="5258180"/>
            <a:chExt cx="2696210" cy="7239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810" y="5267705"/>
              <a:ext cx="2676905" cy="609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42047" y="5262943"/>
              <a:ext cx="2686685" cy="714375"/>
            </a:xfrm>
            <a:custGeom>
              <a:avLst/>
              <a:gdLst/>
              <a:ahLst/>
              <a:cxnLst/>
              <a:rect l="l" t="t" r="r" b="b"/>
              <a:pathLst>
                <a:path w="2686685" h="714375">
                  <a:moveTo>
                    <a:pt x="0" y="714375"/>
                  </a:moveTo>
                  <a:lnTo>
                    <a:pt x="2686430" y="714375"/>
                  </a:lnTo>
                  <a:lnTo>
                    <a:pt x="2686430" y="0"/>
                  </a:lnTo>
                  <a:lnTo>
                    <a:pt x="0" y="0"/>
                  </a:lnTo>
                  <a:lnTo>
                    <a:pt x="0" y="714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104584" y="4187533"/>
            <a:ext cx="2477770" cy="723900"/>
            <a:chOff x="5748083" y="5258180"/>
            <a:chExt cx="2477770" cy="7239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7672" y="5267705"/>
              <a:ext cx="2458212" cy="6286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52846" y="5262943"/>
              <a:ext cx="2468245" cy="714375"/>
            </a:xfrm>
            <a:custGeom>
              <a:avLst/>
              <a:gdLst/>
              <a:ahLst/>
              <a:cxnLst/>
              <a:rect l="l" t="t" r="r" b="b"/>
              <a:pathLst>
                <a:path w="2468245" h="714375">
                  <a:moveTo>
                    <a:pt x="0" y="714375"/>
                  </a:moveTo>
                  <a:lnTo>
                    <a:pt x="2467736" y="714375"/>
                  </a:lnTo>
                  <a:lnTo>
                    <a:pt x="2467736" y="0"/>
                  </a:lnTo>
                  <a:lnTo>
                    <a:pt x="0" y="0"/>
                  </a:lnTo>
                  <a:lnTo>
                    <a:pt x="0" y="714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896552" y="4187533"/>
            <a:ext cx="2514600" cy="723900"/>
            <a:chOff x="8540051" y="5258180"/>
            <a:chExt cx="2514600" cy="7239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9640" y="5267705"/>
              <a:ext cx="2495550" cy="6191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44814" y="5262943"/>
              <a:ext cx="2505075" cy="714375"/>
            </a:xfrm>
            <a:custGeom>
              <a:avLst/>
              <a:gdLst/>
              <a:ahLst/>
              <a:cxnLst/>
              <a:rect l="l" t="t" r="r" b="b"/>
              <a:pathLst>
                <a:path w="2505075" h="714375">
                  <a:moveTo>
                    <a:pt x="0" y="714375"/>
                  </a:moveTo>
                  <a:lnTo>
                    <a:pt x="2505075" y="714375"/>
                  </a:lnTo>
                  <a:lnTo>
                    <a:pt x="2505075" y="0"/>
                  </a:lnTo>
                  <a:lnTo>
                    <a:pt x="0" y="0"/>
                  </a:lnTo>
                  <a:lnTo>
                    <a:pt x="0" y="714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536CE2D-DEDF-1156-EAE2-CFDB9850FBA3}"/>
              </a:ext>
            </a:extLst>
          </p:cNvPr>
          <p:cNvSpPr txBox="1"/>
          <p:nvPr/>
        </p:nvSpPr>
        <p:spPr>
          <a:xfrm>
            <a:off x="9220200" y="2717521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Extra: </a:t>
            </a:r>
            <a:r>
              <a:rPr lang="th-TH" dirty="0"/>
              <a:t>เขียน </a:t>
            </a:r>
            <a:r>
              <a:rPr lang="en-US" dirty="0"/>
              <a:t>code </a:t>
            </a:r>
            <a:r>
              <a:rPr lang="th-TH" dirty="0"/>
              <a:t>ตามแบบที่คิดไว้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103CB1-9549-DD46-099E-9B2DC32146CA}"/>
              </a:ext>
            </a:extLst>
          </p:cNvPr>
          <p:cNvCxnSpPr/>
          <p:nvPr/>
        </p:nvCxnSpPr>
        <p:spPr>
          <a:xfrm>
            <a:off x="4724400" y="3788664"/>
            <a:ext cx="304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805C6D-04EA-C5E5-ED62-57A21D2AA5B4}"/>
              </a:ext>
            </a:extLst>
          </p:cNvPr>
          <p:cNvCxnSpPr>
            <a:cxnSpLocks/>
          </p:cNvCxnSpPr>
          <p:nvPr/>
        </p:nvCxnSpPr>
        <p:spPr>
          <a:xfrm>
            <a:off x="3453577" y="3809089"/>
            <a:ext cx="2376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2150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0FCD-5160-186E-9970-CEA78CFC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Bonus: Getting JSON data from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355DE-09DB-666F-2A71-6A9FF8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54" y="1371600"/>
            <a:ext cx="10964545" cy="861774"/>
          </a:xfrm>
        </p:spPr>
        <p:txBody>
          <a:bodyPr/>
          <a:lstStyle/>
          <a:p>
            <a:r>
              <a:rPr lang="en-US" sz="2800" dirty="0"/>
              <a:t>JSON </a:t>
            </a:r>
            <a:r>
              <a:rPr lang="en-US" sz="2800" kern="1200" dirty="0">
                <a:solidFill>
                  <a:srgbClr val="000000"/>
                </a:solidFill>
                <a:latin typeface="+mj-lt"/>
              </a:rPr>
              <a:t>(JavaScript Object Notation) – A famous data-interchange format. It looks like dictionary in python.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3D44F-94CD-1163-3745-8E894ED5FEA9}"/>
              </a:ext>
            </a:extLst>
          </p:cNvPr>
          <p:cNvSpPr txBox="1"/>
          <p:nvPr/>
        </p:nvSpPr>
        <p:spPr>
          <a:xfrm>
            <a:off x="1828800" y="2604723"/>
            <a:ext cx="38571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'body': '</a:t>
            </a:r>
            <a:r>
              <a:rPr lang="en-US" dirty="0" err="1"/>
              <a:t>quia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sunt rem </a:t>
            </a:r>
            <a:r>
              <a:rPr lang="en-US" dirty="0" err="1"/>
              <a:t>eveniet</a:t>
            </a:r>
            <a:r>
              <a:rPr lang="en-US" dirty="0"/>
              <a:t> </a:t>
            </a:r>
            <a:r>
              <a:rPr lang="en-US" dirty="0" err="1"/>
              <a:t>architecto</a:t>
            </a:r>
            <a:r>
              <a:rPr lang="en-US" dirty="0"/>
              <a:t>',</a:t>
            </a:r>
          </a:p>
          <a:p>
            <a:r>
              <a:rPr lang="en-US" dirty="0"/>
              <a:t> 'id': 1,</a:t>
            </a:r>
          </a:p>
          <a:p>
            <a:r>
              <a:rPr lang="en-US" dirty="0"/>
              <a:t> 'title': 'sunt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facere</a:t>
            </a:r>
            <a:r>
              <a:rPr lang="en-US" dirty="0"/>
              <a:t> </a:t>
            </a:r>
            <a:r>
              <a:rPr lang="en-US" dirty="0" err="1"/>
              <a:t>repellat</a:t>
            </a:r>
            <a:r>
              <a:rPr lang="en-US" dirty="0"/>
              <a:t> provident',</a:t>
            </a:r>
          </a:p>
          <a:p>
            <a:r>
              <a:rPr lang="en-US" dirty="0"/>
              <a:t> '</a:t>
            </a:r>
            <a:r>
              <a:rPr lang="en-US" dirty="0" err="1"/>
              <a:t>userId</a:t>
            </a:r>
            <a:r>
              <a:rPr lang="en-US" dirty="0"/>
              <a:t>': 1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A2099-FAFB-138B-D992-3922BAF227AD}"/>
              </a:ext>
            </a:extLst>
          </p:cNvPr>
          <p:cNvSpPr txBox="1"/>
          <p:nvPr/>
        </p:nvSpPr>
        <p:spPr>
          <a:xfrm>
            <a:off x="1828800" y="5334000"/>
            <a:ext cx="670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requests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requests.get</a:t>
            </a:r>
            <a:r>
              <a:rPr lang="en-US" sz="20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'https://jsonplaceholder.typicode.com/posts'</a:t>
            </a:r>
            <a:r>
              <a:rPr lang="en-US" sz="20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en-US" sz="2000" b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#JSON API URL</a:t>
            </a:r>
            <a:endParaRPr lang="en-US" sz="20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r.json</a:t>
            </a:r>
            <a:r>
              <a:rPr lang="en-US" sz="20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8BACC-69E3-400E-FBE2-3757EA4FC41A}"/>
              </a:ext>
            </a:extLst>
          </p:cNvPr>
          <p:cNvSpPr txBox="1"/>
          <p:nvPr/>
        </p:nvSpPr>
        <p:spPr>
          <a:xfrm>
            <a:off x="6320346" y="2604723"/>
            <a:ext cx="38571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[{</a:t>
            </a:r>
          </a:p>
          <a:p>
            <a:r>
              <a:rPr lang="en-US" dirty="0"/>
              <a:t> 'body': '</a:t>
            </a:r>
            <a:r>
              <a:rPr lang="en-US" dirty="0" err="1"/>
              <a:t>quia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sunt rem </a:t>
            </a:r>
            <a:r>
              <a:rPr lang="en-US" dirty="0" err="1"/>
              <a:t>eveniet</a:t>
            </a:r>
            <a:r>
              <a:rPr lang="en-US" dirty="0"/>
              <a:t> </a:t>
            </a:r>
            <a:r>
              <a:rPr lang="en-US" dirty="0" err="1"/>
              <a:t>architecto</a:t>
            </a:r>
            <a:r>
              <a:rPr lang="en-US" dirty="0"/>
              <a:t>',</a:t>
            </a:r>
          </a:p>
          <a:p>
            <a:r>
              <a:rPr lang="en-US" dirty="0"/>
              <a:t> 'id': 1,</a:t>
            </a:r>
          </a:p>
          <a:p>
            <a:r>
              <a:rPr lang="en-US" dirty="0"/>
              <a:t> 'title': 'sunt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facere</a:t>
            </a:r>
            <a:r>
              <a:rPr lang="en-US" dirty="0"/>
              <a:t> </a:t>
            </a:r>
            <a:r>
              <a:rPr lang="en-US" dirty="0" err="1"/>
              <a:t>repellat</a:t>
            </a:r>
            <a:r>
              <a:rPr lang="en-US" dirty="0"/>
              <a:t> provident',</a:t>
            </a:r>
          </a:p>
          <a:p>
            <a:r>
              <a:rPr lang="en-US" dirty="0"/>
              <a:t> '</a:t>
            </a:r>
            <a:r>
              <a:rPr lang="en-US" dirty="0" err="1"/>
              <a:t>userId</a:t>
            </a:r>
            <a:r>
              <a:rPr lang="en-US" dirty="0"/>
              <a:t>': 1</a:t>
            </a:r>
          </a:p>
          <a:p>
            <a:r>
              <a:rPr lang="en-US" dirty="0"/>
              <a:t>}]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4D11B-2EE8-1656-93FB-39DD65601BED}"/>
              </a:ext>
            </a:extLst>
          </p:cNvPr>
          <p:cNvSpPr txBox="1"/>
          <p:nvPr/>
        </p:nvSpPr>
        <p:spPr>
          <a:xfrm>
            <a:off x="3486305" y="45457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D1F8D-01DF-9720-2020-959E24A57728}"/>
              </a:ext>
            </a:extLst>
          </p:cNvPr>
          <p:cNvSpPr txBox="1"/>
          <p:nvPr/>
        </p:nvSpPr>
        <p:spPr>
          <a:xfrm>
            <a:off x="7740606" y="454573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JSON</a:t>
            </a:r>
          </a:p>
        </p:txBody>
      </p:sp>
    </p:spTree>
    <p:extLst>
      <p:ext uri="{BB962C8B-B14F-4D97-AF65-F5344CB8AC3E}">
        <p14:creationId xmlns:p14="http://schemas.microsoft.com/office/powerpoint/2010/main" val="2966337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48A2-369A-5A69-94CC-9C3A133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Bonus : Web data (10 Min.)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391B8-2BBD-BDCF-6B73-1BD4D575673F}"/>
              </a:ext>
            </a:extLst>
          </p:cNvPr>
          <p:cNvSpPr txBox="1"/>
          <p:nvPr/>
        </p:nvSpPr>
        <p:spPr>
          <a:xfrm>
            <a:off x="2514600" y="2535913"/>
            <a:ext cx="670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requests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requests.get</a:t>
            </a:r>
            <a:r>
              <a:rPr lang="en-US" sz="20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'https://jsonplaceholder.typicode.com/posts'</a:t>
            </a:r>
            <a:r>
              <a:rPr lang="en-US" sz="20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en-US" sz="2000" b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#JSON API URL</a:t>
            </a:r>
            <a:endParaRPr lang="en-US" sz="20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r.json</a:t>
            </a:r>
            <a:r>
              <a:rPr lang="en-US" sz="20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7F5C093-4ECB-083E-F211-CE0EF80873F3}"/>
              </a:ext>
            </a:extLst>
          </p:cNvPr>
          <p:cNvSpPr txBox="1"/>
          <p:nvPr/>
        </p:nvSpPr>
        <p:spPr>
          <a:xfrm>
            <a:off x="1146810" y="1524000"/>
            <a:ext cx="10359390" cy="60593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0805">
              <a:lnSpc>
                <a:spcPts val="3885"/>
              </a:lnSpc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ที่ได้มาหาจำนวน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post 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ของแต่ละ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</a:t>
            </a:r>
            <a:endParaRPr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9589C1-15CF-A82E-1437-D550A31A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957554"/>
            <a:ext cx="2514600" cy="215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63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292"/>
            <a:ext cx="12191999" cy="67254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289115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Why Python?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7559" y="4654296"/>
            <a:ext cx="985265" cy="98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9966" y="5991352"/>
            <a:ext cx="4005834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040" marR="5080" indent="-68897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Reference: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https://www.tiobe.com/tiobe-index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</a:p>
          <a:p>
            <a:pPr marL="701040" marR="5080" indent="-688975">
              <a:lnSpc>
                <a:spcPct val="100000"/>
              </a:lnSpc>
              <a:spcBef>
                <a:spcPts val="100"/>
              </a:spcBef>
            </a:pP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4"/>
              </a:rPr>
              <a:t>https://colab.research.google.com</a:t>
            </a:r>
            <a:endParaRPr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4825" y="4726604"/>
            <a:ext cx="1438632" cy="84065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37234" y="1300289"/>
            <a:ext cx="6185535" cy="3001010"/>
            <a:chOff x="737234" y="1300289"/>
            <a:chExt cx="6185535" cy="300101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894" y="1350816"/>
              <a:ext cx="6009223" cy="285888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41997" y="1305052"/>
              <a:ext cx="6176010" cy="2991485"/>
            </a:xfrm>
            <a:custGeom>
              <a:avLst/>
              <a:gdLst/>
              <a:ahLst/>
              <a:cxnLst/>
              <a:rect l="l" t="t" r="r" b="b"/>
              <a:pathLst>
                <a:path w="6176009" h="2991485">
                  <a:moveTo>
                    <a:pt x="0" y="2991231"/>
                  </a:moveTo>
                  <a:lnTo>
                    <a:pt x="6175628" y="2991231"/>
                  </a:lnTo>
                  <a:lnTo>
                    <a:pt x="6175628" y="0"/>
                  </a:lnTo>
                  <a:lnTo>
                    <a:pt x="0" y="0"/>
                  </a:lnTo>
                  <a:lnTo>
                    <a:pt x="0" y="29912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838249" y="1300289"/>
            <a:ext cx="3599815" cy="3001010"/>
            <a:chOff x="7838249" y="1300289"/>
            <a:chExt cx="3599815" cy="300101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7837" y="1315805"/>
              <a:ext cx="3580638" cy="29224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43011" y="1305052"/>
              <a:ext cx="3590290" cy="2991485"/>
            </a:xfrm>
            <a:custGeom>
              <a:avLst/>
              <a:gdLst/>
              <a:ahLst/>
              <a:cxnLst/>
              <a:rect l="l" t="t" r="r" b="b"/>
              <a:pathLst>
                <a:path w="3590290" h="2991485">
                  <a:moveTo>
                    <a:pt x="0" y="2991231"/>
                  </a:moveTo>
                  <a:lnTo>
                    <a:pt x="3590163" y="2991231"/>
                  </a:lnTo>
                  <a:lnTo>
                    <a:pt x="3590163" y="0"/>
                  </a:lnTo>
                  <a:lnTo>
                    <a:pt x="0" y="0"/>
                  </a:lnTo>
                  <a:lnTo>
                    <a:pt x="0" y="299123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971026" y="5645403"/>
            <a:ext cx="13360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Colab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00DB-50B9-0F62-233B-BA8E7A62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Fundamental programming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2F1DD-9F4B-7C7D-6EAC-146769833857}"/>
              </a:ext>
            </a:extLst>
          </p:cNvPr>
          <p:cNvSpPr txBox="1"/>
          <p:nvPr/>
        </p:nvSpPr>
        <p:spPr>
          <a:xfrm>
            <a:off x="2743200" y="2833428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A857-554E-EB8C-0D6E-66279E2C1B5C}"/>
              </a:ext>
            </a:extLst>
          </p:cNvPr>
          <p:cNvSpPr txBox="1"/>
          <p:nvPr/>
        </p:nvSpPr>
        <p:spPr>
          <a:xfrm>
            <a:off x="7999589" y="2833428"/>
            <a:ext cx="1334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C3E6F-14DF-8334-8C7B-13494A63C06D}"/>
              </a:ext>
            </a:extLst>
          </p:cNvPr>
          <p:cNvSpPr txBox="1"/>
          <p:nvPr/>
        </p:nvSpPr>
        <p:spPr>
          <a:xfrm>
            <a:off x="2649561" y="54114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Flow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61ACB-A1E2-4E1E-18BA-BC28B5A9333E}"/>
              </a:ext>
            </a:extLst>
          </p:cNvPr>
          <p:cNvSpPr txBox="1"/>
          <p:nvPr/>
        </p:nvSpPr>
        <p:spPr>
          <a:xfrm>
            <a:off x="8183685" y="537337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</a:p>
        </p:txBody>
      </p:sp>
      <p:pic>
        <p:nvPicPr>
          <p:cNvPr id="9" name="Graphic 8" descr="Arrow circle with solid fill">
            <a:extLst>
              <a:ext uri="{FF2B5EF4-FFF2-40B4-BE49-F238E27FC236}">
                <a16:creationId xmlns:a16="http://schemas.microsoft.com/office/drawing/2014/main" id="{F6E4E5DA-CAC9-2111-1D06-519E0C7F5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9036" y="4430397"/>
            <a:ext cx="914400" cy="914400"/>
          </a:xfrm>
          <a:prstGeom prst="rect">
            <a:avLst/>
          </a:prstGeom>
        </p:spPr>
      </p:pic>
      <p:pic>
        <p:nvPicPr>
          <p:cNvPr id="11" name="Graphic 10" descr="Fork In Road with solid fill">
            <a:extLst>
              <a:ext uri="{FF2B5EF4-FFF2-40B4-BE49-F238E27FC236}">
                <a16:creationId xmlns:a16="http://schemas.microsoft.com/office/drawing/2014/main" id="{3BD57FCB-8B82-0056-B6BD-73AF7C06E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5431" y="4373247"/>
            <a:ext cx="914400" cy="914400"/>
          </a:xfrm>
          <a:prstGeom prst="rect">
            <a:avLst/>
          </a:prstGeom>
        </p:spPr>
      </p:pic>
      <p:grpSp>
        <p:nvGrpSpPr>
          <p:cNvPr id="12" name="object 11">
            <a:extLst>
              <a:ext uri="{FF2B5EF4-FFF2-40B4-BE49-F238E27FC236}">
                <a16:creationId xmlns:a16="http://schemas.microsoft.com/office/drawing/2014/main" id="{A9396225-5EA9-5CF2-B242-C868C864C0EF}"/>
              </a:ext>
            </a:extLst>
          </p:cNvPr>
          <p:cNvGrpSpPr/>
          <p:nvPr/>
        </p:nvGrpSpPr>
        <p:grpSpPr>
          <a:xfrm>
            <a:off x="2828203" y="1875159"/>
            <a:ext cx="1205693" cy="717258"/>
            <a:chOff x="2047112" y="2064638"/>
            <a:chExt cx="2188210" cy="1301750"/>
          </a:xfrm>
        </p:grpSpPr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D220C798-7663-5531-E789-0D2DDEEADB65}"/>
                </a:ext>
              </a:extLst>
            </p:cNvPr>
            <p:cNvSpPr/>
            <p:nvPr/>
          </p:nvSpPr>
          <p:spPr>
            <a:xfrm>
              <a:off x="2056257" y="2078354"/>
              <a:ext cx="2159635" cy="1287145"/>
            </a:xfrm>
            <a:custGeom>
              <a:avLst/>
              <a:gdLst/>
              <a:ahLst/>
              <a:cxnLst/>
              <a:rect l="l" t="t" r="r" b="b"/>
              <a:pathLst>
                <a:path w="2159635" h="1287145">
                  <a:moveTo>
                    <a:pt x="2159508" y="0"/>
                  </a:moveTo>
                  <a:lnTo>
                    <a:pt x="1432560" y="361950"/>
                  </a:lnTo>
                  <a:lnTo>
                    <a:pt x="1432560" y="351282"/>
                  </a:lnTo>
                  <a:lnTo>
                    <a:pt x="0" y="351282"/>
                  </a:lnTo>
                  <a:lnTo>
                    <a:pt x="0" y="1274826"/>
                  </a:lnTo>
                  <a:lnTo>
                    <a:pt x="1432560" y="1274826"/>
                  </a:lnTo>
                  <a:lnTo>
                    <a:pt x="1432560" y="1287018"/>
                  </a:lnTo>
                  <a:lnTo>
                    <a:pt x="2159508" y="925068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7E7E7E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1270B806-3AEA-29E7-200B-ED8CA96521C1}"/>
                </a:ext>
              </a:extLst>
            </p:cNvPr>
            <p:cNvSpPr/>
            <p:nvPr/>
          </p:nvSpPr>
          <p:spPr>
            <a:xfrm>
              <a:off x="2056256" y="2429636"/>
              <a:ext cx="1432560" cy="923925"/>
            </a:xfrm>
            <a:custGeom>
              <a:avLst/>
              <a:gdLst/>
              <a:ahLst/>
              <a:cxnLst/>
              <a:rect l="l" t="t" r="r" b="b"/>
              <a:pathLst>
                <a:path w="1432560" h="923925">
                  <a:moveTo>
                    <a:pt x="0" y="923544"/>
                  </a:moveTo>
                  <a:lnTo>
                    <a:pt x="1432559" y="923544"/>
                  </a:lnTo>
                  <a:lnTo>
                    <a:pt x="1432559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890DF06D-48CC-FB78-671A-3D9F322E591A}"/>
                </a:ext>
              </a:extLst>
            </p:cNvPr>
            <p:cNvSpPr/>
            <p:nvPr/>
          </p:nvSpPr>
          <p:spPr>
            <a:xfrm>
              <a:off x="2047112" y="2064638"/>
              <a:ext cx="2188210" cy="365125"/>
            </a:xfrm>
            <a:custGeom>
              <a:avLst/>
              <a:gdLst/>
              <a:ahLst/>
              <a:cxnLst/>
              <a:rect l="l" t="t" r="r" b="b"/>
              <a:pathLst>
                <a:path w="2188210" h="365125">
                  <a:moveTo>
                    <a:pt x="2187702" y="0"/>
                  </a:moveTo>
                  <a:lnTo>
                    <a:pt x="744474" y="0"/>
                  </a:lnTo>
                  <a:lnTo>
                    <a:pt x="0" y="364998"/>
                  </a:lnTo>
                  <a:lnTo>
                    <a:pt x="1443227" y="364998"/>
                  </a:lnTo>
                  <a:lnTo>
                    <a:pt x="2187702" y="0"/>
                  </a:lnTo>
                  <a:close/>
                </a:path>
              </a:pathLst>
            </a:custGeom>
            <a:solidFill>
              <a:srgbClr val="7E7E7E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477AEEB5-5F25-1E5F-2334-051E1D6E6AD2}"/>
                </a:ext>
              </a:extLst>
            </p:cNvPr>
            <p:cNvSpPr/>
            <p:nvPr/>
          </p:nvSpPr>
          <p:spPr>
            <a:xfrm>
              <a:off x="2047112" y="2064638"/>
              <a:ext cx="2188210" cy="365125"/>
            </a:xfrm>
            <a:custGeom>
              <a:avLst/>
              <a:gdLst/>
              <a:ahLst/>
              <a:cxnLst/>
              <a:rect l="l" t="t" r="r" b="b"/>
              <a:pathLst>
                <a:path w="2188210" h="365125">
                  <a:moveTo>
                    <a:pt x="0" y="364998"/>
                  </a:moveTo>
                  <a:lnTo>
                    <a:pt x="744474" y="0"/>
                  </a:lnTo>
                  <a:lnTo>
                    <a:pt x="2187702" y="0"/>
                  </a:lnTo>
                  <a:lnTo>
                    <a:pt x="1443227" y="364998"/>
                  </a:lnTo>
                  <a:lnTo>
                    <a:pt x="0" y="36499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E25A31EA-272F-0A35-F506-3D920BDC9B42}"/>
                </a:ext>
              </a:extLst>
            </p:cNvPr>
            <p:cNvSpPr/>
            <p:nvPr/>
          </p:nvSpPr>
          <p:spPr>
            <a:xfrm>
              <a:off x="2047112" y="3001136"/>
              <a:ext cx="2188210" cy="365125"/>
            </a:xfrm>
            <a:custGeom>
              <a:avLst/>
              <a:gdLst/>
              <a:ahLst/>
              <a:cxnLst/>
              <a:rect l="l" t="t" r="r" b="b"/>
              <a:pathLst>
                <a:path w="2188210" h="365125">
                  <a:moveTo>
                    <a:pt x="2187702" y="0"/>
                  </a:moveTo>
                  <a:lnTo>
                    <a:pt x="744474" y="0"/>
                  </a:lnTo>
                  <a:lnTo>
                    <a:pt x="0" y="364998"/>
                  </a:lnTo>
                  <a:lnTo>
                    <a:pt x="1443227" y="364998"/>
                  </a:lnTo>
                  <a:lnTo>
                    <a:pt x="2187702" y="0"/>
                  </a:lnTo>
                  <a:close/>
                </a:path>
              </a:pathLst>
            </a:custGeom>
            <a:solidFill>
              <a:srgbClr val="7E7E7E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CF62153B-B78C-E11B-5E76-81EE7EDA2CCE}"/>
                </a:ext>
              </a:extLst>
            </p:cNvPr>
            <p:cNvSpPr/>
            <p:nvPr/>
          </p:nvSpPr>
          <p:spPr>
            <a:xfrm>
              <a:off x="2047112" y="2064638"/>
              <a:ext cx="2188210" cy="1301750"/>
            </a:xfrm>
            <a:custGeom>
              <a:avLst/>
              <a:gdLst/>
              <a:ahLst/>
              <a:cxnLst/>
              <a:rect l="l" t="t" r="r" b="b"/>
              <a:pathLst>
                <a:path w="2188210" h="1301750">
                  <a:moveTo>
                    <a:pt x="0" y="1301496"/>
                  </a:moveTo>
                  <a:lnTo>
                    <a:pt x="744474" y="936498"/>
                  </a:lnTo>
                  <a:lnTo>
                    <a:pt x="2187702" y="936498"/>
                  </a:lnTo>
                  <a:lnTo>
                    <a:pt x="1443227" y="1301496"/>
                  </a:lnTo>
                  <a:lnTo>
                    <a:pt x="0" y="1301496"/>
                  </a:lnTo>
                  <a:close/>
                </a:path>
                <a:path w="2188210" h="1301750">
                  <a:moveTo>
                    <a:pt x="750569" y="0"/>
                  </a:moveTo>
                  <a:lnTo>
                    <a:pt x="750569" y="936244"/>
                  </a:lnTo>
                </a:path>
                <a:path w="2188210" h="1301750">
                  <a:moveTo>
                    <a:pt x="1441703" y="936498"/>
                  </a:moveTo>
                  <a:lnTo>
                    <a:pt x="2133219" y="93649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21" name="Graphic 20" descr="Gears with solid fill">
            <a:extLst>
              <a:ext uri="{FF2B5EF4-FFF2-40B4-BE49-F238E27FC236}">
                <a16:creationId xmlns:a16="http://schemas.microsoft.com/office/drawing/2014/main" id="{0FC3019B-CB89-FB70-F74A-FE8B3D082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9399" y="1873610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18ECDA7-6A93-907D-655B-1053BB38067E}"/>
              </a:ext>
            </a:extLst>
          </p:cNvPr>
          <p:cNvSpPr txBox="1"/>
          <p:nvPr/>
        </p:nvSpPr>
        <p:spPr>
          <a:xfrm>
            <a:off x="2998880" y="3342436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เก็บข้อมูล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8C045-6D8B-5643-B5CF-58221CCCE7B7}"/>
              </a:ext>
            </a:extLst>
          </p:cNvPr>
          <p:cNvSpPr txBox="1"/>
          <p:nvPr/>
        </p:nvSpPr>
        <p:spPr>
          <a:xfrm>
            <a:off x="8030047" y="3340564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เรียกใช้ชุดคำสั่ง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87F2F4-A246-ACAA-E1C4-DF6B9EC85908}"/>
              </a:ext>
            </a:extLst>
          </p:cNvPr>
          <p:cNvSpPr txBox="1"/>
          <p:nvPr/>
        </p:nvSpPr>
        <p:spPr>
          <a:xfrm>
            <a:off x="3171338" y="5920017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ตัดสินใจ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317DFE-78DA-BBAE-2DBF-4471D5BE0019}"/>
              </a:ext>
            </a:extLst>
          </p:cNvPr>
          <p:cNvSpPr txBox="1"/>
          <p:nvPr/>
        </p:nvSpPr>
        <p:spPr>
          <a:xfrm>
            <a:off x="8319940" y="5920017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ทำซ้ำ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75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B41A-BE4D-3E6E-2F94-0631C88B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LAB1 : Hello World! (5 Min.)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09CF0-90BA-39C9-DDE1-1C743446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36" y="3124200"/>
            <a:ext cx="5434882" cy="2984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DCE222-A1F5-C8BB-F7E4-43B77BEEB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136" y="3213506"/>
            <a:ext cx="2962688" cy="981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33114C-67F2-2042-8454-58D8D623CCE7}"/>
              </a:ext>
            </a:extLst>
          </p:cNvPr>
          <p:cNvSpPr/>
          <p:nvPr/>
        </p:nvSpPr>
        <p:spPr>
          <a:xfrm>
            <a:off x="1472536" y="3124200"/>
            <a:ext cx="1752600" cy="394106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1ECE51-CA1F-3E2B-730F-20C74094E9BA}"/>
              </a:ext>
            </a:extLst>
          </p:cNvPr>
          <p:cNvSpPr txBox="1"/>
          <p:nvPr/>
        </p:nvSpPr>
        <p:spPr>
          <a:xfrm>
            <a:off x="2004984" y="2196045"/>
            <a:ext cx="11031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dirty="0"/>
              <a:t>บริเวณแก้ไขชื่อ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ACF9D9-DC84-221D-E28C-12B0A95341D2}"/>
              </a:ext>
            </a:extLst>
          </p:cNvPr>
          <p:cNvSpPr/>
          <p:nvPr/>
        </p:nvSpPr>
        <p:spPr>
          <a:xfrm>
            <a:off x="1280133" y="3831896"/>
            <a:ext cx="1487803" cy="36282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742A6-677E-7CF6-6429-ACFDBFF735B2}"/>
              </a:ext>
            </a:extLst>
          </p:cNvPr>
          <p:cNvSpPr txBox="1"/>
          <p:nvPr/>
        </p:nvSpPr>
        <p:spPr>
          <a:xfrm>
            <a:off x="3504176" y="3864772"/>
            <a:ext cx="18549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dirty="0"/>
              <a:t>เพิ่มกล่องคำสั่งหรือข้อความ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317FCCF-2DFC-3A24-9F82-D7AE0C2BEB8A}"/>
              </a:ext>
            </a:extLst>
          </p:cNvPr>
          <p:cNvSpPr/>
          <p:nvPr/>
        </p:nvSpPr>
        <p:spPr>
          <a:xfrm rot="10800000">
            <a:off x="2916331" y="3872514"/>
            <a:ext cx="457200" cy="255391"/>
          </a:xfrm>
          <a:prstGeom prst="rightArrow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23EC591-0F62-AFDA-7C54-969EB7B39AB9}"/>
              </a:ext>
            </a:extLst>
          </p:cNvPr>
          <p:cNvSpPr/>
          <p:nvPr/>
        </p:nvSpPr>
        <p:spPr>
          <a:xfrm rot="5400000">
            <a:off x="2325681" y="2724107"/>
            <a:ext cx="457200" cy="255391"/>
          </a:xfrm>
          <a:prstGeom prst="rightArrow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04A5A1-FB84-D173-D161-C9C8AF097EFA}"/>
              </a:ext>
            </a:extLst>
          </p:cNvPr>
          <p:cNvSpPr/>
          <p:nvPr/>
        </p:nvSpPr>
        <p:spPr>
          <a:xfrm rot="10800000">
            <a:off x="5764418" y="3448721"/>
            <a:ext cx="457200" cy="255391"/>
          </a:xfrm>
          <a:prstGeom prst="rightArrow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7DFFBB-A6A5-11EE-2A26-A44C2D706C00}"/>
              </a:ext>
            </a:extLst>
          </p:cNvPr>
          <p:cNvSpPr txBox="1"/>
          <p:nvPr/>
        </p:nvSpPr>
        <p:spPr>
          <a:xfrm>
            <a:off x="6324600" y="3391750"/>
            <a:ext cx="12330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dirty="0"/>
              <a:t>สถานะการบันทึก</a:t>
            </a:r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B2ED602-5C43-418E-2FCE-65C6BB6C6867}"/>
              </a:ext>
            </a:extLst>
          </p:cNvPr>
          <p:cNvSpPr/>
          <p:nvPr/>
        </p:nvSpPr>
        <p:spPr>
          <a:xfrm rot="16200000">
            <a:off x="8305832" y="4335008"/>
            <a:ext cx="457200" cy="255391"/>
          </a:xfrm>
          <a:prstGeom prst="rightArrow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AD675-4F80-56A7-DA15-2DBE28C0397C}"/>
              </a:ext>
            </a:extLst>
          </p:cNvPr>
          <p:cNvSpPr txBox="1"/>
          <p:nvPr/>
        </p:nvSpPr>
        <p:spPr>
          <a:xfrm>
            <a:off x="8071805" y="4783709"/>
            <a:ext cx="92525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dirty="0"/>
              <a:t>เครื่องหมาย</a:t>
            </a:r>
          </a:p>
          <a:p>
            <a:r>
              <a:rPr lang="th-TH" dirty="0"/>
              <a:t>พร้อมใช้งาน</a:t>
            </a:r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EA990E0-5D6D-8334-D6C3-B3521A71B2CD}"/>
              </a:ext>
            </a:extLst>
          </p:cNvPr>
          <p:cNvSpPr/>
          <p:nvPr/>
        </p:nvSpPr>
        <p:spPr>
          <a:xfrm rot="5400000">
            <a:off x="10134631" y="2944072"/>
            <a:ext cx="457200" cy="255391"/>
          </a:xfrm>
          <a:prstGeom prst="rightArrow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07CB5-8071-6434-F0F3-7773FF6E539D}"/>
              </a:ext>
            </a:extLst>
          </p:cNvPr>
          <p:cNvSpPr txBox="1"/>
          <p:nvPr/>
        </p:nvSpPr>
        <p:spPr>
          <a:xfrm>
            <a:off x="9810034" y="2391296"/>
            <a:ext cx="110639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dirty="0"/>
              <a:t>แชร์ให้คนอื่นได้</a:t>
            </a:r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BAC3A1-D7D0-5D63-D626-9D1B6489126C}"/>
              </a:ext>
            </a:extLst>
          </p:cNvPr>
          <p:cNvSpPr/>
          <p:nvPr/>
        </p:nvSpPr>
        <p:spPr>
          <a:xfrm rot="16200000">
            <a:off x="1371631" y="5041418"/>
            <a:ext cx="457200" cy="255391"/>
          </a:xfrm>
          <a:prstGeom prst="rightArrow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70E360-25FD-2CEA-F95F-DB9F6B4876BD}"/>
              </a:ext>
            </a:extLst>
          </p:cNvPr>
          <p:cNvSpPr txBox="1"/>
          <p:nvPr/>
        </p:nvSpPr>
        <p:spPr>
          <a:xfrm>
            <a:off x="1316804" y="5495305"/>
            <a:ext cx="163859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dirty="0"/>
              <a:t>ปุ่มรันคำสั่งในกล่องนั้นๆ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760441-1CC0-BC46-C529-E6F670ED215C}"/>
              </a:ext>
            </a:extLst>
          </p:cNvPr>
          <p:cNvSpPr txBox="1"/>
          <p:nvPr/>
        </p:nvSpPr>
        <p:spPr>
          <a:xfrm>
            <a:off x="586432" y="1143982"/>
            <a:ext cx="1055439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3200" b="1" dirty="0"/>
              <a:t>พิมพ์คำสั่ง </a:t>
            </a:r>
            <a:r>
              <a:rPr lang="en-US" sz="3200" b="1" dirty="0"/>
              <a:t>print(“Hello World!”) </a:t>
            </a:r>
            <a:r>
              <a:rPr lang="th-TH" sz="3200" b="1" dirty="0"/>
              <a:t>ลงใน </a:t>
            </a:r>
            <a:r>
              <a:rPr lang="en-US" sz="3200" b="1" dirty="0"/>
              <a:t>Google </a:t>
            </a:r>
            <a:r>
              <a:rPr lang="en-US" sz="3200" b="1" dirty="0" err="1"/>
              <a:t>Colab</a:t>
            </a:r>
            <a:r>
              <a:rPr lang="th-TH" sz="3200" b="1" dirty="0"/>
              <a:t> 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E71AD-16FD-03BD-4C2E-849B98DA5AAC}"/>
              </a:ext>
            </a:extLst>
          </p:cNvPr>
          <p:cNvSpPr txBox="1"/>
          <p:nvPr/>
        </p:nvSpPr>
        <p:spPr>
          <a:xfrm>
            <a:off x="7591891" y="1747807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: </a:t>
            </a:r>
            <a:r>
              <a:rPr lang="th-TH" dirty="0"/>
              <a:t>ทำให้ </a:t>
            </a:r>
            <a:r>
              <a:rPr lang="en-US" dirty="0"/>
              <a:t>output </a:t>
            </a:r>
            <a:r>
              <a:rPr lang="th-TH" dirty="0"/>
              <a:t>แสดง </a:t>
            </a:r>
            <a:r>
              <a:rPr lang="en-US" dirty="0"/>
              <a:t>double quote </a:t>
            </a:r>
            <a:r>
              <a:rPr lang="th-TH" dirty="0"/>
              <a:t>ออกมาด้วย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5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74FF-724E-3F1C-6744-11E2F9CB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D4E9B-DFCE-2307-420B-19AA265F4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54" y="2373122"/>
            <a:ext cx="4948745" cy="3447098"/>
          </a:xfrm>
        </p:spPr>
        <p:txBody>
          <a:bodyPr/>
          <a:lstStyle/>
          <a:p>
            <a:r>
              <a:rPr lang="en-US" sz="2800" b="1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#</a:t>
            </a:r>
            <a:r>
              <a:rPr lang="th-TH" sz="2800" b="1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ส่วนสีเขียวจะไม่ถูกนำไปประมวลผล</a:t>
            </a:r>
            <a:br>
              <a:rPr lang="en-US" sz="2800" b="1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800" b="1" i="0" dirty="0">
                <a:solidFill>
                  <a:srgbClr val="0000CD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1" i="0" dirty="0">
                <a:solidFill>
                  <a:srgbClr val="A52A2A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"Hello World!"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en-US" sz="2800" b="1" i="0" dirty="0">
                <a:solidFill>
                  <a:srgbClr val="0000CD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1" i="0" dirty="0">
                <a:solidFill>
                  <a:srgbClr val="A52A2A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 </a:t>
            </a:r>
            <a:r>
              <a:rPr lang="en-US" sz="2800" b="1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#This is a comment</a:t>
            </a:r>
          </a:p>
          <a:p>
            <a:endParaRPr lang="en-US" sz="2800" b="1" dirty="0">
              <a:solidFill>
                <a:srgbClr val="000000"/>
              </a:solidFill>
              <a:latin typeface="+mj-lt"/>
              <a:cs typeface="TH SarabunPSK" panose="020B0500040200020003" pitchFamily="34" charset="-34"/>
            </a:endParaRPr>
          </a:p>
          <a:p>
            <a:endParaRPr lang="en-US" sz="2800" b="1" i="0" dirty="0">
              <a:solidFill>
                <a:srgbClr val="0000CD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800" b="1" i="0" dirty="0">
              <a:solidFill>
                <a:srgbClr val="008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800" dirty="0">
              <a:solidFill>
                <a:srgbClr val="008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9636F-26DA-5503-EA01-4C15A35DCA53}"/>
              </a:ext>
            </a:extLst>
          </p:cNvPr>
          <p:cNvSpPr txBox="1"/>
          <p:nvPr/>
        </p:nvSpPr>
        <p:spPr>
          <a:xfrm>
            <a:off x="604329" y="1160891"/>
            <a:ext cx="47163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Python will not run 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476DB-3032-33DA-B8A3-7B6391075487}"/>
              </a:ext>
            </a:extLst>
          </p:cNvPr>
          <p:cNvSpPr txBox="1"/>
          <p:nvPr/>
        </p:nvSpPr>
        <p:spPr>
          <a:xfrm>
            <a:off x="8305800" y="2209800"/>
            <a:ext cx="266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A52A2A"/>
                </a:solidFill>
                <a:effectLst/>
                <a:latin typeface="+mj-lt"/>
              </a:rPr>
              <a:t>"""</a:t>
            </a:r>
            <a:br>
              <a:rPr lang="en-US" sz="2800" b="1" i="0" dirty="0">
                <a:solidFill>
                  <a:srgbClr val="A52A2A"/>
                </a:solidFill>
                <a:effectLst/>
                <a:latin typeface="+mj-lt"/>
              </a:rPr>
            </a:br>
            <a:r>
              <a:rPr lang="th-TH" sz="2800" b="1" i="0" dirty="0">
                <a:solidFill>
                  <a:srgbClr val="A52A2A"/>
                </a:solidFill>
                <a:effectLst/>
                <a:latin typeface="+mj-lt"/>
              </a:rPr>
              <a:t>ภายในนี้</a:t>
            </a:r>
          </a:p>
          <a:p>
            <a:r>
              <a:rPr lang="th-TH" sz="2800" b="1" dirty="0">
                <a:solidFill>
                  <a:srgbClr val="A52A2A"/>
                </a:solidFill>
                <a:latin typeface="+mj-lt"/>
              </a:rPr>
              <a:t>ก็จะไม่ถูก</a:t>
            </a:r>
          </a:p>
          <a:p>
            <a:r>
              <a:rPr lang="th-TH" sz="2800" b="1" i="0" dirty="0">
                <a:solidFill>
                  <a:srgbClr val="A52A2A"/>
                </a:solidFill>
                <a:effectLst/>
                <a:latin typeface="+mj-lt"/>
              </a:rPr>
              <a:t>ประมวลผล</a:t>
            </a:r>
            <a:br>
              <a:rPr lang="en-US" sz="2800" b="1" i="0" dirty="0">
                <a:solidFill>
                  <a:srgbClr val="A52A2A"/>
                </a:solidFill>
                <a:effectLst/>
                <a:latin typeface="+mj-lt"/>
              </a:rPr>
            </a:br>
            <a:r>
              <a:rPr lang="en-US" sz="2800" b="1" i="0" dirty="0">
                <a:solidFill>
                  <a:srgbClr val="A52A2A"/>
                </a:solidFill>
                <a:effectLst/>
                <a:latin typeface="+mj-lt"/>
              </a:rPr>
              <a:t>"""</a:t>
            </a:r>
          </a:p>
          <a:p>
            <a:r>
              <a:rPr lang="en-US" sz="2800" b="1" i="0" dirty="0">
                <a:solidFill>
                  <a:srgbClr val="0000CD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1" i="0" dirty="0">
                <a:solidFill>
                  <a:srgbClr val="A52A2A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[2]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497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Custom 1">
      <a:majorFont>
        <a:latin typeface="TH SarabunPSK"/>
        <a:ea typeface=""/>
        <a:cs typeface="TH SarabunPSK"/>
      </a:majorFont>
      <a:minorFont>
        <a:latin typeface="TH SarabunPSK"/>
        <a:ea typeface=""/>
        <a:cs typeface="TH SarabunPS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10483</TotalTime>
  <Words>3204</Words>
  <Application>Microsoft Office PowerPoint</Application>
  <PresentationFormat>Widescreen</PresentationFormat>
  <Paragraphs>739</Paragraphs>
  <Slides>54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Calibri</vt:lpstr>
      <vt:lpstr>Tahoma</vt:lpstr>
      <vt:lpstr>TH Sarabun New</vt:lpstr>
      <vt:lpstr>TH SarabunPSK</vt:lpstr>
      <vt:lpstr>Office Theme</vt:lpstr>
      <vt:lpstr>PowerPoint Presentation</vt:lpstr>
      <vt:lpstr>Google Colab Setup (10 min.)   </vt:lpstr>
      <vt:lpstr>Google Colab Setup (10 min.)   </vt:lpstr>
      <vt:lpstr>Agreements</vt:lpstr>
      <vt:lpstr>Motivation</vt:lpstr>
      <vt:lpstr>Why Python?</vt:lpstr>
      <vt:lpstr>Fundamental programming </vt:lpstr>
      <vt:lpstr>LAB1 : Hello World! (5 Min.)</vt:lpstr>
      <vt:lpstr>Comments</vt:lpstr>
      <vt:lpstr>Basic Data Types</vt:lpstr>
      <vt:lpstr>Numbers: int and float</vt:lpstr>
      <vt:lpstr>Variables</vt:lpstr>
      <vt:lpstr>Operations with Assignment Operators</vt:lpstr>
      <vt:lpstr>LAB2: Expressions (5 min.)</vt:lpstr>
      <vt:lpstr>Functions</vt:lpstr>
      <vt:lpstr>Functions</vt:lpstr>
      <vt:lpstr>Functions</vt:lpstr>
      <vt:lpstr>LAB3: Student information (10 min.)</vt:lpstr>
      <vt:lpstr>Type checking and Casting</vt:lpstr>
      <vt:lpstr>LAB4: Type casting (10 min.)</vt:lpstr>
      <vt:lpstr>Logical Values: bool (Boolean)</vt:lpstr>
      <vt:lpstr>Logical Operators</vt:lpstr>
      <vt:lpstr>LAB5 : Boolean Values (5 Min.)</vt:lpstr>
      <vt:lpstr>If and If-Else Statements</vt:lpstr>
      <vt:lpstr>If-Elif-Else Statements</vt:lpstr>
      <vt:lpstr>LAB6 : Grading (10 min.)</vt:lpstr>
      <vt:lpstr>Texts: str</vt:lpstr>
      <vt:lpstr>Texts: str</vt:lpstr>
      <vt:lpstr>Basic Operations</vt:lpstr>
      <vt:lpstr>LAB7: String Slicing (5 Min.)</vt:lpstr>
      <vt:lpstr>LAB7: String Slicing (5 Min.)</vt:lpstr>
      <vt:lpstr>Lunch Time</vt:lpstr>
      <vt:lpstr>Basic String Methods</vt:lpstr>
      <vt:lpstr>LAB8: String Combos (20 min.)</vt:lpstr>
      <vt:lpstr>Containers: list</vt:lpstr>
      <vt:lpstr>List Methods</vt:lpstr>
      <vt:lpstr>Containers: tuple</vt:lpstr>
      <vt:lpstr>Tuple Methods</vt:lpstr>
      <vt:lpstr>LAB9 : list and tuple (5 min.)</vt:lpstr>
      <vt:lpstr>Containers: set</vt:lpstr>
      <vt:lpstr>Containers: dictionary</vt:lpstr>
      <vt:lpstr>Dictionary methods</vt:lpstr>
      <vt:lpstr>LAB10: dictionary (15 Min.)</vt:lpstr>
      <vt:lpstr>For-Loop</vt:lpstr>
      <vt:lpstr>For-Loop</vt:lpstr>
      <vt:lpstr>LAB11: For-Loop (10 Min.)</vt:lpstr>
      <vt:lpstr>LAB11: For-Loop (20 Min.)</vt:lpstr>
      <vt:lpstr>PowerPoint Presentation</vt:lpstr>
      <vt:lpstr>LAB12: While-Loop (15 Min.)</vt:lpstr>
      <vt:lpstr>Programming design</vt:lpstr>
      <vt:lpstr>LAB13 : num2word งานกลุ่ม (20 Min.)</vt:lpstr>
      <vt:lpstr>Bonus: Getting JSON data from APIs</vt:lpstr>
      <vt:lpstr>Bonus : Web data (10 Min.)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Pakhapoom Sarapat</dc:creator>
  <cp:lastModifiedBy>Chainarong Tumapha</cp:lastModifiedBy>
  <cp:revision>22</cp:revision>
  <dcterms:created xsi:type="dcterms:W3CDTF">2022-05-17T14:18:57Z</dcterms:created>
  <dcterms:modified xsi:type="dcterms:W3CDTF">2022-06-01T10:52:33Z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2021-09-13T00:00:00Z</vt:filetime>
  </property>
  <property fmtid="{D5CDD505-2E9C-101B-9397-08002B2CF9AE}" pid="3" name="Creator">
    <vt:lpwstr>Microsoft® PowerPoint® สำหรับ Microsoft 365</vt:lpwstr>
  </property>
  <property fmtid="{D5CDD505-2E9C-101B-9397-08002B2CF9AE}" pid="4" name="LastSaved">
    <vt:filetime>2022-05-17T00:00:00Z</vt:filetime>
  </property>
</Properties>
</file>