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469" r:id="rId2"/>
    <p:sldId id="476" r:id="rId3"/>
    <p:sldId id="471" r:id="rId4"/>
    <p:sldId id="472" r:id="rId5"/>
    <p:sldId id="463" r:id="rId6"/>
    <p:sldId id="464" r:id="rId7"/>
    <p:sldId id="473" r:id="rId8"/>
    <p:sldId id="474" r:id="rId9"/>
    <p:sldId id="475" r:id="rId10"/>
  </p:sldIdLst>
  <p:sldSz cx="9144000" cy="6858000" type="screen4x3"/>
  <p:notesSz cx="7099300" cy="10234613"/>
  <p:embeddedFontLst>
    <p:embeddedFont>
      <p:font typeface="Angsana New" panose="02020603050405020304" pitchFamily="18" charset="-34"/>
      <p:regular r:id="rId13"/>
      <p:bold r:id="rId14"/>
      <p:italic r:id="rId15"/>
      <p:boldItalic r:id="rId16"/>
    </p:embeddedFont>
    <p:embeddedFont>
      <p:font typeface="EucrosiaUPC" panose="02020603050405020304" pitchFamily="18" charset="-34"/>
      <p:regular r:id="rId17"/>
      <p:bold r:id="rId18"/>
      <p:italic r:id="rId19"/>
      <p:boldItalic r:id="rId20"/>
    </p:embeddedFont>
    <p:embeddedFont>
      <p:font typeface="Arial Black" panose="020B0A04020102020204" pitchFamily="34" charset="0"/>
      <p:bold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00"/>
    <a:srgbClr val="CC0000"/>
    <a:srgbClr val="FFCCCC"/>
    <a:srgbClr val="FF3300"/>
    <a:srgbClr val="FF7C80"/>
    <a:srgbClr val="66FFFF"/>
    <a:srgbClr val="99FF33"/>
    <a:srgbClr val="009900"/>
    <a:srgbClr val="0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2308" autoAdjust="0"/>
  </p:normalViewPr>
  <p:slideViewPr>
    <p:cSldViewPr>
      <p:cViewPr>
        <p:scale>
          <a:sx n="66" d="100"/>
          <a:sy n="66" d="100"/>
        </p:scale>
        <p:origin x="-1272" y="-168"/>
      </p:cViewPr>
      <p:guideLst>
        <p:guide orient="horz" pos="2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0328C8-C6E8-4E37-B854-A594CD95C8AE}" type="datetimeFigureOut">
              <a:rPr lang="th-TH"/>
              <a:pPr>
                <a:defRPr/>
              </a:pPr>
              <a:t>19/10/61</a:t>
            </a:fld>
            <a:endParaRPr lang="th-TH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EAD206-99DB-4A17-B2A3-36B87838A33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2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9A328B-BCBF-49C9-A646-ECB0A909B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9"/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5181600" cy="548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>
                    <a:alpha val="20000"/>
                  </a:srgbClr>
                </a:solidFill>
                <a:latin typeface="Arial Black"/>
              </a:rPr>
              <a:t>C</a:t>
            </a:r>
            <a:endParaRPr lang="th-TH" sz="3600" kern="10"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solidFill>
                <a:srgbClr val="FFFFFF">
                  <a:alpha val="20000"/>
                </a:srgbClr>
              </a:solidFill>
              <a:latin typeface="Arial Black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A6FA-C176-4E67-89B6-F9756384719E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01519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21E91-9D01-4DFF-BA61-51D3BFC4940A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85ED1-0304-4CB5-ABA2-C0199AE68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20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13E05-C8A1-41CE-9E5E-BEA78F120C5C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1D5B5-0496-484D-A53B-CA3EB8E83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84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2953-A8A6-4479-8108-C42ED8114DA3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AF97-AB73-4BC5-AF55-C22B7249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1D44-0F73-4117-A354-48429DF94839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4EB7-B8D2-425E-B0F8-D9FF5627A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62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489AE-9ADB-4D98-8E72-F7B0A1DE25DD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F6EA5-F0F3-4692-99B7-027E5057C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66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947E3-59E3-494F-A914-3EA9598D3580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36E3F-A5AE-4A37-BB7C-F38E22AF6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49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A840A-D607-42BC-B211-27D99DCDCFC3}" type="datetime1">
              <a:rPr lang="th-TH" smtClean="0"/>
              <a:t>19/10/61</a:t>
            </a:fld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4186-F6AF-4C87-96FA-5851F7A95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4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0447-08F8-4876-B4CF-C9E59068688F}" type="datetime1">
              <a:rPr lang="th-TH" smtClean="0"/>
              <a:t>19/10/61</a:t>
            </a:fld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D0DF-9DAB-44B3-9D90-3319E6358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8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A5BF0-845D-4998-B996-7048B5F05138}" type="datetime1">
              <a:rPr lang="th-TH" smtClean="0"/>
              <a:t>19/10/61</a:t>
            </a:fld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24E1D-B942-4F42-87E5-7682C23A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44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92888-D586-45BB-A782-B4C1B72A26DB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EAFB-0DF7-4BF6-920C-CAD0CBAA9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872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4E3E-507C-4093-A5A5-862F4F24B189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66BD-ED19-42D7-9CFA-27BDEF80E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53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50000">
              <a:schemeClr val="bg2"/>
            </a:gs>
            <a:gs pos="100000">
              <a:srgbClr val="00182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00D2D4-957C-4BEF-815F-2D9CE9FDC9A3}" type="datetime1">
              <a:rPr lang="th-TH" smtClean="0"/>
              <a:t>19/10/61</a:t>
            </a:fld>
            <a:endParaRPr lang="th-TH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8EB410-64E6-46EF-B317-35E8C01FD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60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Ø"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Ä"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en-US" altLang="th-TH" sz="3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selection4</a:t>
            </a:r>
            <a:endParaRPr lang="th-TH" altLang="th-TH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th-TH" sz="3200" b="1" dirty="0"/>
              <a:t>เขียนโปรแกรมเรียงข้อมูลจากน้อยไปหามาก </a:t>
            </a:r>
            <a:r>
              <a:rPr lang="en-US" altLang="th-TH" sz="3200" b="1" dirty="0"/>
              <a:t>(ascending order) </a:t>
            </a:r>
            <a:r>
              <a:rPr lang="th-TH" altLang="th-TH" sz="3200" b="1" dirty="0" smtClean="0"/>
              <a:t>โดย</a:t>
            </a:r>
            <a:r>
              <a:rPr lang="th-TH" altLang="th-TH" sz="3200" b="1" dirty="0"/>
              <a:t>สนใจตัวเลขที่มีค่าน้อยสุดก่อน </a:t>
            </a:r>
            <a:r>
              <a:rPr lang="en-US" altLang="th-TH" sz="3200" b="1" dirty="0"/>
              <a:t>(with smallest) Slide </a:t>
            </a:r>
            <a:r>
              <a:rPr lang="th-TH" altLang="th-TH" sz="3200" b="1" dirty="0"/>
              <a:t>ที่ </a:t>
            </a:r>
            <a:r>
              <a:rPr lang="en-US" altLang="th-TH" sz="3200" b="1" dirty="0" smtClean="0"/>
              <a:t>11-13</a:t>
            </a:r>
            <a:endParaRPr lang="en-US" altLang="th-TH" sz="3200" b="1" dirty="0"/>
          </a:p>
          <a:p>
            <a:endParaRPr lang="th-TH" sz="3200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37104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755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en-US" altLang="th-TH" sz="3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selection5</a:t>
            </a:r>
            <a:endParaRPr lang="th-TH" altLang="th-TH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th-TH" sz="3200" b="1" dirty="0"/>
              <a:t>เขียนโปรแกรมเรียงข้อมูลจา</a:t>
            </a:r>
            <a:r>
              <a:rPr lang="th-TH" altLang="th-TH" sz="3200" b="1" dirty="0" smtClean="0"/>
              <a:t>กมากไปหาน้อย </a:t>
            </a:r>
            <a:r>
              <a:rPr lang="en-US" altLang="th-TH" sz="3200" b="1" dirty="0"/>
              <a:t>(Descending order) </a:t>
            </a:r>
            <a:r>
              <a:rPr lang="th-TH" altLang="th-TH" sz="3200" b="1" dirty="0" smtClean="0"/>
              <a:t>โดย</a:t>
            </a:r>
            <a:r>
              <a:rPr lang="th-TH" altLang="th-TH" sz="3200" b="1" dirty="0"/>
              <a:t>สนใจตัวเลขที่มี</a:t>
            </a:r>
            <a:r>
              <a:rPr lang="th-TH" altLang="th-TH" sz="3200" b="1" dirty="0" smtClean="0"/>
              <a:t>ค่ามากก่อน </a:t>
            </a:r>
            <a:r>
              <a:rPr lang="en-US" altLang="th-TH" sz="3200" b="1" dirty="0"/>
              <a:t>(with </a:t>
            </a:r>
            <a:r>
              <a:rPr lang="en-US" altLang="th-TH" sz="3200" b="1" dirty="0"/>
              <a:t>largest) </a:t>
            </a:r>
            <a:r>
              <a:rPr lang="en-US" altLang="th-TH" sz="3200" b="1" dirty="0"/>
              <a:t>Slide </a:t>
            </a:r>
            <a:r>
              <a:rPr lang="th-TH" altLang="th-TH" sz="3200" b="1" dirty="0"/>
              <a:t>ที่ </a:t>
            </a:r>
            <a:r>
              <a:rPr lang="en-US" altLang="th-TH" sz="3200" b="1" dirty="0" smtClean="0"/>
              <a:t>11-14</a:t>
            </a:r>
            <a:endParaRPr lang="en-US" altLang="th-TH" sz="3200" b="1" dirty="0"/>
          </a:p>
          <a:p>
            <a:endParaRPr lang="th-TH" sz="32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40408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551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</a:t>
            </a:r>
            <a:r>
              <a:rPr lang="en-US" altLang="th-TH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 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en-US" altLang="th-TH" sz="3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bubble1</a:t>
            </a:r>
            <a:endParaRPr lang="th-TH" altLang="th-TH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th-TH" sz="3200" b="1" dirty="0"/>
              <a:t>เขียนโปรแกรมเรียงข้อมูลจากน้อยไปหามาก </a:t>
            </a:r>
            <a:r>
              <a:rPr lang="en-US" altLang="th-TH" sz="3200" b="1" dirty="0"/>
              <a:t>(ascending order) </a:t>
            </a:r>
            <a:r>
              <a:rPr lang="en-US" altLang="th-TH" sz="3200" b="1" dirty="0" smtClean="0"/>
              <a:t>Slide </a:t>
            </a:r>
            <a:r>
              <a:rPr lang="th-TH" altLang="th-TH" sz="3200" b="1" dirty="0"/>
              <a:t>ที่ </a:t>
            </a:r>
            <a:r>
              <a:rPr lang="en-US" altLang="th-TH" sz="3200" b="1" dirty="0" smtClean="0"/>
              <a:t>15-18</a:t>
            </a:r>
            <a:endParaRPr lang="en-US" altLang="th-TH" sz="3200" b="1" dirty="0"/>
          </a:p>
          <a:p>
            <a:endParaRPr lang="th-TH" sz="3200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37104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362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</a:t>
            </a:r>
            <a:r>
              <a:rPr lang="en-US" altLang="th-TH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 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endParaRPr lang="en-US" altLang="th-TH" sz="3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bubble2</a:t>
            </a:r>
            <a:endParaRPr lang="th-TH" altLang="th-TH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th-TH" sz="3200" b="1" dirty="0"/>
              <a:t>เขียนโปรแกรมเรียงข้อมูลจา</a:t>
            </a:r>
            <a:r>
              <a:rPr lang="th-TH" altLang="th-TH" sz="3200" b="1" dirty="0" smtClean="0"/>
              <a:t>กมากไปหาน้อย </a:t>
            </a:r>
            <a:r>
              <a:rPr lang="en-US" altLang="th-TH" sz="3200" b="1" dirty="0"/>
              <a:t>(Descending order) Slide </a:t>
            </a:r>
            <a:r>
              <a:rPr lang="th-TH" altLang="th-TH" sz="3200" b="1" dirty="0"/>
              <a:t>ที่ </a:t>
            </a:r>
            <a:r>
              <a:rPr lang="en-US" altLang="th-TH" sz="3200" b="1" smtClean="0"/>
              <a:t>15-18</a:t>
            </a:r>
            <a:endParaRPr lang="en-US" altLang="th-TH" sz="3200" b="1" dirty="0"/>
          </a:p>
          <a:p>
            <a:endParaRPr lang="th-TH" sz="32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40408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26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300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 Ascending Sort </a:t>
            </a:r>
            <a:r>
              <a:rPr lang="th-TH" dirty="0" smtClean="0">
                <a:effectLst/>
              </a:rPr>
              <a:t>ด้วย </a:t>
            </a:r>
            <a:r>
              <a:rPr lang="en-US" dirty="0" smtClean="0">
                <a:effectLst/>
              </a:rPr>
              <a:t>Selection Sort, Bubble Sort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u="sng" dirty="0" smtClean="0">
                <a:solidFill>
                  <a:srgbClr val="FF0000"/>
                </a:solidFill>
              </a:rPr>
              <a:t>8</a:t>
            </a:r>
            <a:endParaRPr lang="en-US" u="sng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800" dirty="0" smtClean="0">
                <a:effectLst/>
              </a:rPr>
              <a:t>     23  78  45  8  32  99  19  56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800" dirty="0" smtClean="0">
                <a:effectLst/>
              </a:rPr>
              <a:t>	  8  19  23  32  45  56  78  99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400" dirty="0" smtClean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737104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05486" y="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s</a:t>
            </a:r>
            <a:r>
              <a:rPr lang="en-US" altLang="th-TH" sz="3600" b="1" dirty="0" smtClean="0"/>
              <a:t>ort1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88457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 Descending Sort </a:t>
            </a:r>
            <a:r>
              <a:rPr lang="th-TH" dirty="0"/>
              <a:t>ด้วย </a:t>
            </a:r>
            <a:r>
              <a:rPr lang="en-US" dirty="0"/>
              <a:t>Selection Sort, Bubble </a:t>
            </a:r>
            <a:r>
              <a:rPr lang="en-US" dirty="0" smtClean="0"/>
              <a:t>Sort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u="sng" dirty="0" smtClean="0">
                <a:solidFill>
                  <a:srgbClr val="FF0000"/>
                </a:solidFill>
              </a:rPr>
              <a:t>9</a:t>
            </a:r>
            <a:endParaRPr lang="en-US" u="sng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ffectLst/>
              </a:rPr>
              <a:t>     </a:t>
            </a:r>
            <a:r>
              <a:rPr lang="en-US" sz="4000" dirty="0" smtClean="0">
                <a:effectLst/>
              </a:rPr>
              <a:t>90  31  9  25  43  11  68  57  88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  90  88  68  57  43  31  25  11  9</a:t>
            </a:r>
            <a:endParaRPr lang="en-US" dirty="0" smtClean="0">
              <a:effectLst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737104" y="28194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5486" y="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</a:t>
            </a:r>
            <a:r>
              <a:rPr lang="en-US" altLang="th-TH" sz="3600" b="1" dirty="0" smtClean="0"/>
              <a:t>ort2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010909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300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effectLst/>
              </a:rPr>
              <a:t> </a:t>
            </a:r>
            <a:r>
              <a:rPr lang="th-TH" sz="4400" dirty="0" smtClean="0"/>
              <a:t>ค้นหาข้อมูล จาก </a:t>
            </a:r>
            <a:r>
              <a:rPr lang="en-US" sz="4400" dirty="0" smtClean="0">
                <a:effectLst/>
              </a:rPr>
              <a:t>Ascending Sort </a:t>
            </a:r>
            <a:r>
              <a:rPr lang="th-TH" sz="4400" dirty="0" smtClean="0">
                <a:effectLst/>
              </a:rPr>
              <a:t>ด้วย </a:t>
            </a:r>
            <a:r>
              <a:rPr lang="en-US" sz="4400" dirty="0" smtClean="0">
                <a:effectLst/>
              </a:rPr>
              <a:t>Selection Sort, Bubble Sort </a:t>
            </a:r>
            <a:r>
              <a:rPr lang="th-TH" sz="4400" dirty="0" smtClean="0">
                <a:effectLst/>
              </a:rPr>
              <a:t>ถ้าพบ แสดงข้อความ </a:t>
            </a:r>
            <a:r>
              <a:rPr lang="en-US" sz="4400" dirty="0" smtClean="0">
                <a:effectLst/>
              </a:rPr>
              <a:t>YES </a:t>
            </a:r>
            <a:r>
              <a:rPr lang="th-TH" sz="4400" dirty="0" smtClean="0">
                <a:effectLst/>
              </a:rPr>
              <a:t>ไม่พบแสดง </a:t>
            </a:r>
            <a:r>
              <a:rPr lang="en-US" sz="4400" dirty="0" smtClean="0">
                <a:effectLst/>
              </a:rPr>
              <a:t>NO</a:t>
            </a:r>
          </a:p>
          <a:p>
            <a:pPr marL="0" indent="0" eaLnBrk="1" hangingPunct="1">
              <a:buNone/>
              <a:defRPr/>
            </a:pPr>
            <a:r>
              <a:rPr lang="en-US" sz="4400" dirty="0"/>
              <a:t> </a:t>
            </a:r>
            <a:r>
              <a:rPr lang="en-US" sz="4400" dirty="0" smtClean="0"/>
              <a:t>     </a:t>
            </a:r>
            <a:r>
              <a:rPr lang="en-US" sz="4400" u="sng" dirty="0">
                <a:solidFill>
                  <a:srgbClr val="FF0000"/>
                </a:solidFill>
              </a:rPr>
              <a:t>8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</a:rPr>
              <a:t>45</a:t>
            </a:r>
            <a:endParaRPr lang="en-US" sz="4400" u="sng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400" dirty="0" smtClean="0">
                <a:effectLst/>
              </a:rPr>
              <a:t>     23  78  45  8  32  99  19  56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400" dirty="0" smtClean="0">
                <a:effectLst/>
              </a:rPr>
              <a:t>	  8  19  23  32  45  56  78  99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400" dirty="0"/>
              <a:t> </a:t>
            </a:r>
            <a:r>
              <a:rPr lang="en-US" sz="4400" dirty="0" smtClean="0"/>
              <a:t>    YES</a:t>
            </a:r>
            <a:endParaRPr lang="en-US" sz="4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4400" dirty="0" smtClean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086600" y="17526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05486" y="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</a:t>
            </a:r>
            <a:r>
              <a:rPr lang="en-US" altLang="th-TH" sz="3600" b="1" dirty="0" smtClean="0"/>
              <a:t>ort3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326383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513"/>
            <a:ext cx="8440479" cy="525621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effectLst/>
              </a:rPr>
              <a:t> </a:t>
            </a:r>
            <a:r>
              <a:rPr lang="th-TH" sz="4400" dirty="0"/>
              <a:t>ค้นหาข้อมูล จาก </a:t>
            </a:r>
            <a:r>
              <a:rPr lang="en-US" sz="4400" dirty="0" smtClean="0">
                <a:effectLst/>
              </a:rPr>
              <a:t>Descending Sort </a:t>
            </a:r>
            <a:r>
              <a:rPr lang="th-TH" sz="4400" dirty="0"/>
              <a:t>ด้วย </a:t>
            </a:r>
            <a:r>
              <a:rPr lang="en-US" sz="4400" dirty="0"/>
              <a:t>Selection Sort, Bubble </a:t>
            </a:r>
            <a:r>
              <a:rPr lang="en-US" sz="4400" dirty="0" smtClean="0"/>
              <a:t>Sort </a:t>
            </a:r>
            <a:r>
              <a:rPr lang="th-TH" sz="4400" dirty="0"/>
              <a:t>ถ้าพบ แสดงข้อความ </a:t>
            </a:r>
            <a:r>
              <a:rPr lang="en-US" sz="4400" dirty="0"/>
              <a:t>YES </a:t>
            </a:r>
            <a:r>
              <a:rPr lang="th-TH" sz="4400" dirty="0"/>
              <a:t>ไม่พบแสดง </a:t>
            </a:r>
            <a:r>
              <a:rPr lang="en-US" sz="4400" dirty="0"/>
              <a:t>NO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</a:t>
            </a:r>
            <a:r>
              <a:rPr lang="en-US" sz="4400" u="sng" dirty="0" smtClean="0">
                <a:solidFill>
                  <a:srgbClr val="FF0000"/>
                </a:solidFill>
              </a:rPr>
              <a:t>9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</a:rPr>
              <a:t>25</a:t>
            </a:r>
            <a:endParaRPr lang="en-US" sz="4400" u="sng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400" dirty="0" smtClean="0">
                <a:effectLst/>
              </a:rPr>
              <a:t>     90  31  9  25  43  11  68  57  88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 90  88  68  57  43  31  25  11  9</a:t>
            </a:r>
          </a:p>
          <a:p>
            <a:pPr eaLnBrk="1" hangingPunct="1">
              <a:buNone/>
              <a:defRPr/>
            </a:pPr>
            <a:r>
              <a:rPr lang="en-US" sz="4400" dirty="0"/>
              <a:t> </a:t>
            </a:r>
            <a:r>
              <a:rPr lang="en-US" sz="4400" dirty="0" smtClean="0"/>
              <a:t>    YES</a:t>
            </a:r>
            <a:endParaRPr lang="en-US" sz="44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239000" y="1828800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5486" y="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</a:t>
            </a:r>
            <a:r>
              <a:rPr lang="en-US" altLang="th-TH" sz="3600" b="1" dirty="0" smtClean="0"/>
              <a:t>ort4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314880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th-TH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40479" cy="5256212"/>
          </a:xfrm>
        </p:spPr>
        <p:txBody>
          <a:bodyPr/>
          <a:lstStyle/>
          <a:p>
            <a:pPr eaLnBrk="1" hangingPunct="1">
              <a:defRPr/>
            </a:pPr>
            <a:r>
              <a:rPr lang="th-TH" sz="3600" dirty="0" smtClean="0"/>
              <a:t>จง</a:t>
            </a:r>
            <a:r>
              <a:rPr lang="th-TH" sz="3600" dirty="0"/>
              <a:t>เขียนโปรแกรม</a:t>
            </a:r>
            <a:r>
              <a:rPr lang="th-TH" sz="3600" dirty="0" smtClean="0"/>
              <a:t>รับ</a:t>
            </a:r>
            <a:r>
              <a:rPr lang="th-TH" sz="3600" dirty="0"/>
              <a:t>ชื่อของ</a:t>
            </a:r>
            <a:r>
              <a:rPr lang="th-TH" sz="3600" dirty="0" smtClean="0"/>
              <a:t>นักเรียน </a:t>
            </a:r>
            <a:r>
              <a:rPr lang="th-TH" sz="3600" dirty="0"/>
              <a:t>เพศ </a:t>
            </a:r>
            <a:r>
              <a:rPr lang="th-TH" sz="3600" dirty="0" smtClean="0"/>
              <a:t>และ</a:t>
            </a:r>
            <a:r>
              <a:rPr lang="th-TH" sz="3600" dirty="0"/>
              <a:t>ค่าส่วนสูง</a:t>
            </a:r>
            <a:r>
              <a:rPr lang="th-TH" sz="3600" dirty="0" smtClean="0"/>
              <a:t> </a:t>
            </a:r>
            <a:r>
              <a:rPr lang="th-TH" sz="3600" dirty="0"/>
              <a:t>จำนวน </a:t>
            </a:r>
            <a:r>
              <a:rPr lang="en-US" sz="3600" dirty="0"/>
              <a:t>n </a:t>
            </a:r>
            <a:r>
              <a:rPr lang="th-TH" sz="3600" dirty="0"/>
              <a:t>คน  จากแป้นพิมพ์แล้ว </a:t>
            </a:r>
            <a:r>
              <a:rPr lang="th-TH" sz="3600" dirty="0" smtClean="0"/>
              <a:t>เมื่อ</a:t>
            </a:r>
            <a:r>
              <a:rPr lang="th-TH" sz="3600" dirty="0"/>
              <a:t>ครบแล้ว ให้ทำการเรียงลำดับข้อมูลตามเพศและส่วนสูงตามลำดับ เสร็จแล้วให้ทำการแสดงผลข้อมูลออกมา ดังตัวอย่าง</a:t>
            </a:r>
            <a:endParaRPr lang="en-US" sz="36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707384" y="3058327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E38C5FBD-B512-45F5-B092-98F2198A960F}"/>
              </a:ext>
            </a:extLst>
          </p:cNvPr>
          <p:cNvPicPr/>
          <p:nvPr/>
        </p:nvPicPr>
        <p:blipFill rotWithShape="1">
          <a:blip r:embed="rId2"/>
          <a:srcRect t="13199"/>
          <a:stretch/>
        </p:blipFill>
        <p:spPr>
          <a:xfrm>
            <a:off x="214136" y="2743201"/>
            <a:ext cx="2081819" cy="118443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CFA4DA6C-4DA9-4A36-8F15-911E257B4B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3115" y="2743201"/>
            <a:ext cx="2097844" cy="11844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ED82FA81-3EF9-49F6-8588-21E3DE56F2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8200" y="2743200"/>
            <a:ext cx="2086001" cy="1184436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363D614D-F48D-4EE8-B338-0B5D708894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9500" y="4323022"/>
            <a:ext cx="2116455" cy="107950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B9B60A4D-520F-4733-B05E-AFCB51743BD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413115" y="4323022"/>
            <a:ext cx="3822700" cy="1799590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38706"/>
            <a:ext cx="2086001" cy="1170426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605486" y="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</a:t>
            </a:r>
            <a:r>
              <a:rPr lang="en-US" altLang="th-TH" sz="3600" b="1" dirty="0" smtClean="0"/>
              <a:t>ort5</a:t>
            </a:r>
            <a:endParaRPr lang="th-TH" alt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32182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3366"/>
      </a:dk1>
      <a:lt1>
        <a:srgbClr val="FFFFFF"/>
      </a:lt1>
      <a:dk2>
        <a:srgbClr val="080808"/>
      </a:dk2>
      <a:lt2>
        <a:srgbClr val="CCFFFF"/>
      </a:lt2>
      <a:accent1>
        <a:srgbClr val="FFFF66"/>
      </a:accent1>
      <a:accent2>
        <a:srgbClr val="00B000"/>
      </a:accent2>
      <a:accent3>
        <a:srgbClr val="AAAAAA"/>
      </a:accent3>
      <a:accent4>
        <a:srgbClr val="DADADA"/>
      </a:accent4>
      <a:accent5>
        <a:srgbClr val="FFFFB8"/>
      </a:accent5>
      <a:accent6>
        <a:srgbClr val="009F00"/>
      </a:accent6>
      <a:hlink>
        <a:srgbClr val="6699FF"/>
      </a:hlink>
      <a:folHlink>
        <a:srgbClr val="FFE701"/>
      </a:folHlink>
    </a:clrScheme>
    <a:fontScheme name="Default Design">
      <a:majorFont>
        <a:latin typeface="EucrosiaUPC"/>
        <a:ea typeface=""/>
        <a:cs typeface="EucrosiaUPC"/>
      </a:majorFont>
      <a:minorFont>
        <a:latin typeface="EucrosiaUPC"/>
        <a:ea typeface=""/>
        <a:cs typeface="Eucros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00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AA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8722</TotalTime>
  <Words>277</Words>
  <Application>Microsoft Office PowerPoint</Application>
  <PresentationFormat>นำเสนอทางหน้าจอ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5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5" baseType="lpstr">
      <vt:lpstr>Arial</vt:lpstr>
      <vt:lpstr>Angsana New</vt:lpstr>
      <vt:lpstr>EucrosiaUPC</vt:lpstr>
      <vt:lpstr>Wingdings</vt:lpstr>
      <vt:lpstr>Arial Black</vt:lpstr>
      <vt:lpstr>Default Design</vt:lpstr>
      <vt:lpstr>ทฤษฎีการเรียงข้อมูล- Selection Sort</vt:lpstr>
      <vt:lpstr>ทฤษฎีการเรียงข้อมูล- Selection Sort</vt:lpstr>
      <vt:lpstr>ทฤษฎีการเรียงข้อมูล- Bubble Sort </vt:lpstr>
      <vt:lpstr>ทฤษฎีการเรียงข้อมูล- Bubble Sort </vt:lpstr>
      <vt:lpstr>Exercise 1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User</cp:lastModifiedBy>
  <cp:revision>1694</cp:revision>
  <cp:lastPrinted>1601-01-01T00:00:00Z</cp:lastPrinted>
  <dcterms:created xsi:type="dcterms:W3CDTF">1601-01-01T00:00:00Z</dcterms:created>
  <dcterms:modified xsi:type="dcterms:W3CDTF">2018-10-19T03:31:26Z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