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4" y="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65312009 </a:t>
            </a:r>
            <a:r>
              <a:rPr lang="th-TH" dirty="0"/>
              <a:t>ชื่อ ธนากร สกุล กามอ้อย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709266"/>
              </p:ext>
            </p:extLst>
          </p:nvPr>
        </p:nvGraphicFramePr>
        <p:xfrm>
          <a:off x="789709" y="2698462"/>
          <a:ext cx="10515600" cy="343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VARCHAR (255),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NIKE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pictures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https://down-th.img.susercontent.com/file/sg-11134202-7rdwp-ly52skmsuzag61_tn.webp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content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NIKE </a:t>
                      </a:r>
                      <a:r>
                        <a:rPr lang="en-US" dirty="0" err="1"/>
                        <a:t>Dri</a:t>
                      </a:r>
                      <a:r>
                        <a:rPr lang="en-US" dirty="0"/>
                        <a:t>-FIT Club </a:t>
                      </a:r>
                      <a:r>
                        <a:rPr lang="th-TH" dirty="0"/>
                        <a:t>หมวกแก๊ปผู้ใหญ่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category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VARCHAR (255),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Dri</a:t>
                      </a:r>
                      <a:r>
                        <a:rPr lang="en-US" dirty="0"/>
                        <a:t>-FIT Club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71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VARCHAR (255),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593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3F1E9-3A00-2439-B1B2-2E325C118D6C}"/>
              </a:ext>
            </a:extLst>
          </p:cNvPr>
          <p:cNvSpPr txBox="1"/>
          <p:nvPr/>
        </p:nvSpPr>
        <p:spPr>
          <a:xfrm>
            <a:off x="5257800" y="95202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VARCHAR (255),</a:t>
            </a:r>
          </a:p>
          <a:p>
            <a:r>
              <a:rPr lang="en-US" dirty="0">
                <a:effectLst/>
              </a:rPr>
              <a:t>pictures TEXT,</a:t>
            </a:r>
          </a:p>
          <a:p>
            <a:r>
              <a:rPr lang="en-US" dirty="0">
                <a:effectLst/>
              </a:rPr>
              <a:t>TEXT,</a:t>
            </a:r>
          </a:p>
          <a:p>
            <a:r>
              <a:rPr lang="en-US" dirty="0">
                <a:effectLst/>
              </a:rPr>
              <a:t>category VARCHAR (255),</a:t>
            </a:r>
          </a:p>
          <a:p>
            <a:r>
              <a:rPr lang="en-US" dirty="0">
                <a:effectLst/>
              </a:rPr>
              <a:t>status VARCHAR (255),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99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Cap</vt:lpstr>
      <vt:lpstr>DataDictionary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THANAKON KAMAOY</cp:lastModifiedBy>
  <cp:revision>3</cp:revision>
  <dcterms:created xsi:type="dcterms:W3CDTF">2024-10-08T09:35:04Z</dcterms:created>
  <dcterms:modified xsi:type="dcterms:W3CDTF">2024-10-12T15:00:06Z</dcterms:modified>
</cp:coreProperties>
</file>