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4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9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3CAF-506C-4ADB-80D4-FC5C47B3102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C9CA-50A7-4C70-9D86-EF1C39A9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9252DA-7338-45DF-AB43-FA12BA2A8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905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th-TH" sz="10000" dirty="0">
                <a:latin typeface="FC Home" panose="020B0500040200020003" pitchFamily="34" charset="-34"/>
                <a:cs typeface="FC Home" panose="020B0500040200020003" pitchFamily="34" charset="-34"/>
              </a:rPr>
              <a:t>ดูหนังออนไลน์</a:t>
            </a:r>
            <a:endParaRPr lang="en-US" sz="10000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43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FA4BFB1-ED8D-4719-A72A-DFA47FCF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0" y="533130"/>
            <a:ext cx="7776000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42A781A-200E-4C08-BA5E-8723162F7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0" y="513000"/>
            <a:ext cx="7775999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1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3CDFB3B-1A95-4647-AE99-5159972B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0" y="513000"/>
            <a:ext cx="7776000" cy="58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BD3F3127-5784-42C9-B64D-D68A0FEB5665}"/>
              </a:ext>
            </a:extLst>
          </p:cNvPr>
          <p:cNvSpPr txBox="1"/>
          <p:nvPr/>
        </p:nvSpPr>
        <p:spPr>
          <a:xfrm>
            <a:off x="134757" y="176627"/>
            <a:ext cx="504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ซอฟต์แวร์ที่เกี่ยวข้อง</a:t>
            </a:r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6C091D3-8F2D-46E7-8E07-8F93C952BEC8}"/>
              </a:ext>
            </a:extLst>
          </p:cNvPr>
          <p:cNvSpPr txBox="1"/>
          <p:nvPr/>
        </p:nvSpPr>
        <p:spPr>
          <a:xfrm>
            <a:off x="134757" y="545959"/>
            <a:ext cx="266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- Postman</a:t>
            </a:r>
          </a:p>
          <a:p>
            <a:r>
              <a:rPr lang="en-US" dirty="0"/>
              <a:t>- Rest API</a:t>
            </a:r>
          </a:p>
          <a:p>
            <a:r>
              <a:rPr lang="en-US" dirty="0"/>
              <a:t>- </a:t>
            </a:r>
            <a:r>
              <a:rPr lang="en-US" dirty="0" err="1"/>
              <a:t>VS_Code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81A3ED-9647-4137-99B3-1C8E0E53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5980"/>
            <a:ext cx="5025900" cy="2827069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EE19B16-24AC-4885-BEA5-68CD0B61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601"/>
            <a:ext cx="5025900" cy="251295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5804F8C1-B9D0-4470-880C-73455D542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4" y="1937300"/>
            <a:ext cx="4523310" cy="28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0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9F615F2F-FAEE-449C-9FCA-573F4B2A57EA}"/>
              </a:ext>
            </a:extLst>
          </p:cNvPr>
          <p:cNvSpPr txBox="1"/>
          <p:nvPr/>
        </p:nvSpPr>
        <p:spPr>
          <a:xfrm>
            <a:off x="3456804" y="2613392"/>
            <a:ext cx="5627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FC Home" panose="020B0500040200020003" pitchFamily="34" charset="-34"/>
                <a:cs typeface="FC Home" panose="020B0500040200020003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01652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151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Cordia New</vt:lpstr>
      <vt:lpstr>FC Home</vt:lpstr>
      <vt:lpstr>Vapor Trail</vt:lpstr>
      <vt:lpstr>ดูหนังออนไลน์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 ร้านเช่าหนัง</dc:title>
  <dc:creator>ธนภัทร</dc:creator>
  <cp:lastModifiedBy>จิรพัฒน์ คำแท้</cp:lastModifiedBy>
  <cp:revision>6</cp:revision>
  <dcterms:created xsi:type="dcterms:W3CDTF">2021-03-31T05:10:15Z</dcterms:created>
  <dcterms:modified xsi:type="dcterms:W3CDTF">2021-04-29T02:11:02Z</dcterms:modified>
</cp:coreProperties>
</file>