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77987-0DAA-41A3-A0BA-0619C01102E4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C280F-F0D5-45AC-A329-C71993A8E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4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e8009e0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e8009e0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FBD1-EE75-4CAD-B510-B8BD59FFE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316C-B1A5-423A-A2BC-D2A094EC8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654F-16C2-4E09-B6BD-07451870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3DCC-AFF1-4F38-8484-E4888223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258E-2973-4F34-9D03-B1154122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FEF-C465-4002-9784-600D85C0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BACCE-AE74-4DD2-B165-34D235DCF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A6AA-C1EF-4F77-BF2D-B6065419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92A2-7CBB-404D-A962-8BA69E6C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ED83-2B24-47BA-80D5-2F678BB7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18BB6-AF6A-4F13-81D2-411D0E0C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2F3F-F70D-40C8-B3F4-CE45426B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14ED-0B48-4D5B-B9DE-3F74B7B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4470-F0EE-47C6-B46D-9231714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4AAF-6B48-49E4-BB75-E936925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CD1-831B-471E-9641-B64703A7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DD65-C3B5-4A66-9F43-760DBFCE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FE48-30D0-42A1-A82F-03A88212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3E54-7992-4C33-9F7C-2BFF07FA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8C55-1AF5-4000-9BBA-3CBBF0F1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4851-155B-4654-B745-DB12FF40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E110-B33F-4853-A209-F13ACF13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3451-BF0C-4529-968C-27002511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318B-4EB1-485A-AE1E-8C89A4C9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EB6F-ECA2-423E-9C48-E960358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C2F3-2555-49A5-A75F-46532E85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D733-7241-4E36-80A0-FD41D9AD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C52B-B341-4D7D-923F-F375F354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AF39-6E89-4580-9B9F-1C2685A9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905C-8794-4F9A-BCF4-19B88EE3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22BE-61B8-4AFB-B35B-CBB6DAB2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B146-340D-4217-A80D-73AB4D38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7CBD5-F1A5-49ED-AD3F-558815CD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4D66-1386-482E-8F0F-FFC4FA6E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E1CC8-1D23-4FA0-B2B0-93A4F06D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39C84-972E-4DC8-B52A-3C756C5DF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3108-7FCE-44A7-AF1D-9198E79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99729-8F93-42FF-8FEB-4B55B7DA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C4E2C-0D9A-44F9-9C4C-E45C4815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0F25-4CDA-45C6-8D45-E3FCBEB0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A145D-D3AB-46D4-B763-2C34DFD6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591B0-0E80-4590-968A-7FB72CE2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DAD14-EECE-48CC-94DE-7E401EC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A788D-D490-4C06-8A94-D24BF71D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F4824-6EB5-4853-A592-E824C19E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107C-E113-4678-B68A-3D9E7009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CE7D-B6F3-4E76-8E78-C41B6CB6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0E30-3369-4381-8D67-9E95B1A6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AF5B-F579-4052-8287-3C73E343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5D30B-6F91-4883-A8FF-07B87A95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8DAA0-54B5-45E5-942D-E7E165A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B6EF-4C00-4176-BD78-5158166D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2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5723-48D3-44DD-9307-BA76E652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F9C22-93B9-4206-A744-400882387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39073-06A5-443D-8E6E-47C6A9D2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434E-2EA4-4232-8573-2F9222D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55F5-B914-4A48-B38C-4BCD7F84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EE171-854E-4DE5-BE49-151C951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0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5A8DB-199B-4706-9A7A-7187FDB6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35FC4-B190-42FC-B7AD-5F9BBA75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2339-A868-49AD-937F-0217B555E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D31B-D721-4E09-954D-E72FAFF1ED5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3C6E-4B94-44AB-9326-9B2D56F76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3AC0-95D1-4522-ADFA-58AF3EF1D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48C3-C523-4FDB-B51C-69DE15662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23457" y="248742"/>
            <a:ext cx="1844531" cy="1261345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GB" sz="3200" b="1" dirty="0">
                <a:latin typeface="Century Gothic" panose="020B0502020202020204" pitchFamily="34" charset="0"/>
              </a:rPr>
              <a:t>Idea Canvas</a:t>
            </a:r>
            <a:endParaRPr sz="32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65" name="Google Shape;265;p24"/>
          <p:cNvGraphicFramePr/>
          <p:nvPr>
            <p:extLst>
              <p:ext uri="{D42A27DB-BD31-4B8C-83A1-F6EECF244321}">
                <p14:modId xmlns:p14="http://schemas.microsoft.com/office/powerpoint/2010/main" val="458927996"/>
              </p:ext>
            </p:extLst>
          </p:nvPr>
        </p:nvGraphicFramePr>
        <p:xfrm>
          <a:off x="1867988" y="100882"/>
          <a:ext cx="9418576" cy="6918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06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WHO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(CUSTOMERS/ USERS)</a:t>
                      </a:r>
                      <a:endParaRPr sz="2000" b="1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WHAT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(PROBLEM)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rgbClr val="FFC000"/>
                          </a:solidFill>
                          <a:latin typeface="Century Gothic" panose="020B05020202020202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HOW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dirty="0">
                          <a:solidFill>
                            <a:srgbClr val="FFC000"/>
                          </a:solidFill>
                          <a:latin typeface="Century Gothic" panose="020B0502020202020204" pitchFamily="34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(SOLUTION)</a:t>
                      </a:r>
                      <a:endParaRPr sz="2000" b="1" dirty="0">
                        <a:solidFill>
                          <a:srgbClr val="FFC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Οδηγοί άνω των 18 ετών με δίπλωμα ΙΧ-ΜΟΤΟ</a:t>
                      </a:r>
                      <a:endParaRPr sz="1400" b="1" dirty="0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Autocare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  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–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S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ervice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 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 και βοήθεια για βασικά ζητήματα του αυτοκινήτου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/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μηχανής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.(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καταλόγους και ενδείξεις  βοήθειας για τα βασικά προβλήματα των οχημάτων.</a:t>
                      </a:r>
                      <a:endParaRPr sz="1400" b="1" dirty="0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l-GR" sz="12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Κατάλογοι-βοηθητικά εγχειρίδια,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slides </a:t>
                      </a: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και ενημερωτικά βίντεο για κάθε τύπο οχήματος ,σχετικά με τις απλές ενδείξεις βλαβών για τα βασικά προβλήματα των οχημάτων μας , με σκοπό την απλή επίλυση τους. Εύρεση κατάλληλων συνεργείων ή πρατήριων καυσίμων στην κοντινή περιοχή καθώς και κλήση οδικής βοήθειας μέσω της εφαρμογής.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67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2.Ιδιοκτήτες κατοικίδιων αλλά και λάτρης ζώων.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l-GR"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 CARE.</a:t>
                      </a: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Εύρεση χαμένων κατοικιδίων και γενικότερα ο προγραμματισμός της καθημερινής φροντίδα τους (διατροφή,ραντεβού στον κτηνίατρο).</a:t>
                      </a: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l-GR"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Χρήση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tracker-</a:t>
                      </a: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κωλάρου για την συνεχή παρακολούθηση των κατοικιδίων μέσω της εφαρμογής. Ο προγραμματισμός θα γίνεται μέσω 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schedule, </a:t>
                      </a: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επίσης θα υπάρχει βάση δεδομένων από την οποία θα επιλέγονται οι τροφές και θα παραγγέλνονται κτλπ .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9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r>
                        <a:rPr kumimoji="0" lang="el-G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/>
                          <a:ea typeface="Roboto"/>
                          <a:cs typeface="Roboto"/>
                          <a:sym typeface="Roboto"/>
                        </a:rPr>
                        <a:t>Πολίτες κάθε πόλης-εργαζόμενοι </a:t>
                      </a: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λίτες κάθε πόλης-εργαζόμενοι 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4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Κίνηση των δρόμων και η καθυστέρηση στον χώρο εργασίας μας ή στην παρουσία  κάποιας υποχρέωσης μας.</a:t>
                      </a:r>
                      <a:endParaRPr sz="14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l-GR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Ενημέρωση μέσω της εφαρμογής για την κίνηση στους δρόμους και την αποφυγή του συγκεκριμένου με σκοπό την εύρεση κάποιου πιο σύντομου.</a:t>
                      </a:r>
                      <a:endParaRPr sz="12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5" name="Google Shape;286;p24">
            <a:extLst>
              <a:ext uri="{FF2B5EF4-FFF2-40B4-BE49-F238E27FC236}">
                <a16:creationId xmlns:a16="http://schemas.microsoft.com/office/drawing/2014/main" id="{D3F90E60-E16A-46BC-B25D-FD9152FC195B}"/>
              </a:ext>
            </a:extLst>
          </p:cNvPr>
          <p:cNvGrpSpPr/>
          <p:nvPr/>
        </p:nvGrpSpPr>
        <p:grpSpPr>
          <a:xfrm>
            <a:off x="2895950" y="1083004"/>
            <a:ext cx="657182" cy="591906"/>
            <a:chOff x="-5971525" y="3273750"/>
            <a:chExt cx="292250" cy="290650"/>
          </a:xfrm>
          <a:solidFill>
            <a:srgbClr val="FF0000"/>
          </a:solidFill>
        </p:grpSpPr>
        <p:sp>
          <p:nvSpPr>
            <p:cNvPr id="36" name="Google Shape;287;p24">
              <a:extLst>
                <a:ext uri="{FF2B5EF4-FFF2-40B4-BE49-F238E27FC236}">
                  <a16:creationId xmlns:a16="http://schemas.microsoft.com/office/drawing/2014/main" id="{9FE85A74-87C7-4896-8C03-B950B50B371E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7" name="Google Shape;288;p24">
              <a:extLst>
                <a:ext uri="{FF2B5EF4-FFF2-40B4-BE49-F238E27FC236}">
                  <a16:creationId xmlns:a16="http://schemas.microsoft.com/office/drawing/2014/main" id="{AE928835-FC8D-42A5-96F2-A4211B8E803D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oogle Shape;275;p24">
            <a:extLst>
              <a:ext uri="{FF2B5EF4-FFF2-40B4-BE49-F238E27FC236}">
                <a16:creationId xmlns:a16="http://schemas.microsoft.com/office/drawing/2014/main" id="{F0A59FB7-12F3-45B8-99F1-725ED169B406}"/>
              </a:ext>
            </a:extLst>
          </p:cNvPr>
          <p:cNvGrpSpPr/>
          <p:nvPr/>
        </p:nvGrpSpPr>
        <p:grpSpPr>
          <a:xfrm>
            <a:off x="6096000" y="1156962"/>
            <a:ext cx="536582" cy="521342"/>
            <a:chOff x="-4118225" y="3990475"/>
            <a:chExt cx="292225" cy="273325"/>
          </a:xfrm>
          <a:solidFill>
            <a:schemeClr val="accent1">
              <a:lumMod val="50000"/>
            </a:schemeClr>
          </a:solidFill>
        </p:grpSpPr>
        <p:sp>
          <p:nvSpPr>
            <p:cNvPr id="39" name="Google Shape;276;p24">
              <a:extLst>
                <a:ext uri="{FF2B5EF4-FFF2-40B4-BE49-F238E27FC236}">
                  <a16:creationId xmlns:a16="http://schemas.microsoft.com/office/drawing/2014/main" id="{66847544-53CF-4E05-B98B-2C09296E28D7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277;p24">
              <a:extLst>
                <a:ext uri="{FF2B5EF4-FFF2-40B4-BE49-F238E27FC236}">
                  <a16:creationId xmlns:a16="http://schemas.microsoft.com/office/drawing/2014/main" id="{88E4D568-1473-450C-8F84-12350E6EDAA8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278;p24">
              <a:extLst>
                <a:ext uri="{FF2B5EF4-FFF2-40B4-BE49-F238E27FC236}">
                  <a16:creationId xmlns:a16="http://schemas.microsoft.com/office/drawing/2014/main" id="{70C8872D-1EE9-4A73-80BA-64D8C5624E6D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279;p24">
              <a:extLst>
                <a:ext uri="{FF2B5EF4-FFF2-40B4-BE49-F238E27FC236}">
                  <a16:creationId xmlns:a16="http://schemas.microsoft.com/office/drawing/2014/main" id="{7A9145F9-432D-45E3-8F23-C856316706D4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oogle Shape;289;p24">
            <a:extLst>
              <a:ext uri="{FF2B5EF4-FFF2-40B4-BE49-F238E27FC236}">
                <a16:creationId xmlns:a16="http://schemas.microsoft.com/office/drawing/2014/main" id="{267CB17A-4512-491C-808A-BB4ACFAEC0AA}"/>
              </a:ext>
            </a:extLst>
          </p:cNvPr>
          <p:cNvGrpSpPr/>
          <p:nvPr/>
        </p:nvGrpSpPr>
        <p:grpSpPr>
          <a:xfrm>
            <a:off x="9448960" y="1083004"/>
            <a:ext cx="594981" cy="615610"/>
            <a:chOff x="-1591550" y="3597475"/>
            <a:chExt cx="293825" cy="294575"/>
          </a:xfrm>
          <a:solidFill>
            <a:srgbClr val="FFC000"/>
          </a:solidFill>
        </p:grpSpPr>
        <p:sp>
          <p:nvSpPr>
            <p:cNvPr id="44" name="Google Shape;290;p24">
              <a:extLst>
                <a:ext uri="{FF2B5EF4-FFF2-40B4-BE49-F238E27FC236}">
                  <a16:creationId xmlns:a16="http://schemas.microsoft.com/office/drawing/2014/main" id="{8F4DA376-4F63-43D6-8E09-5F0627323C92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291;p24">
              <a:extLst>
                <a:ext uri="{FF2B5EF4-FFF2-40B4-BE49-F238E27FC236}">
                  <a16:creationId xmlns:a16="http://schemas.microsoft.com/office/drawing/2014/main" id="{1BDAD0B7-5A0D-45D9-9499-2713F816088F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292;p24">
              <a:extLst>
                <a:ext uri="{FF2B5EF4-FFF2-40B4-BE49-F238E27FC236}">
                  <a16:creationId xmlns:a16="http://schemas.microsoft.com/office/drawing/2014/main" id="{058F6724-E4E5-460E-BF01-39689B1DBD2A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DA03-096E-4513-909D-6D9DD213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290808"/>
            <a:ext cx="10515600" cy="955084"/>
          </a:xfrm>
        </p:spPr>
        <p:txBody>
          <a:bodyPr/>
          <a:lstStyle/>
          <a:p>
            <a:r>
              <a:rPr lang="el-GR" dirty="0"/>
              <a:t>Τα μέλη της ομάδας μας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4AD8-6D95-49AB-BA90-3EF2FC68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5893"/>
            <a:ext cx="10515600" cy="4843758"/>
          </a:xfrm>
        </p:spPr>
        <p:txBody>
          <a:bodyPr/>
          <a:lstStyle/>
          <a:p>
            <a:r>
              <a:rPr lang="el-GR" dirty="0"/>
              <a:t>Αλίκη Αργυρού Παππά 3190016</a:t>
            </a:r>
            <a:endParaRPr lang="en-US" dirty="0"/>
          </a:p>
          <a:p>
            <a:r>
              <a:rPr lang="el-GR" dirty="0" err="1"/>
              <a:t>Θανασης</a:t>
            </a:r>
            <a:r>
              <a:rPr lang="el-GR" dirty="0"/>
              <a:t> </a:t>
            </a:r>
            <a:r>
              <a:rPr lang="el-GR" dirty="0" err="1"/>
              <a:t>Μηλιωνης</a:t>
            </a:r>
            <a:r>
              <a:rPr lang="el-GR" dirty="0"/>
              <a:t> 3160093	</a:t>
            </a:r>
          </a:p>
          <a:p>
            <a:r>
              <a:rPr lang="el-GR" dirty="0"/>
              <a:t>3160166 Σταυριανός Βελισσάριος</a:t>
            </a:r>
          </a:p>
          <a:p>
            <a:r>
              <a:rPr lang="el-GR" dirty="0"/>
              <a:t>ΑΝΑΣΤΑΣΙΑΔΗΣ ΓΕΩΡΓΙΟΣ </a:t>
            </a:r>
            <a:r>
              <a:rPr lang="en-GB" dirty="0"/>
              <a:t>p3130006</a:t>
            </a:r>
            <a:endParaRPr lang="el-GR" dirty="0"/>
          </a:p>
          <a:p>
            <a:r>
              <a:rPr lang="el-GR" dirty="0"/>
              <a:t>Διονύσιος Αρβανίτης 3160218</a:t>
            </a:r>
          </a:p>
          <a:p>
            <a:endParaRPr lang="el-GR" dirty="0"/>
          </a:p>
          <a:p>
            <a:r>
              <a:rPr lang="el-GR"/>
              <a:t>ΟΜΑΔΑ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242</Words>
  <Application>Microsoft Office PowerPoint</Application>
  <PresentationFormat>Ευρεία οθόνη</PresentationFormat>
  <Paragraphs>37</Paragraphs>
  <Slides>2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Fira Sans Extra Condensed</vt:lpstr>
      <vt:lpstr>Roboto</vt:lpstr>
      <vt:lpstr>Office Theme</vt:lpstr>
      <vt:lpstr>Idea Canvas</vt:lpstr>
      <vt:lpstr>Τα μέλη της ομάδας μας: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Canvas</dc:title>
  <dc:creator>ΚΑΡΑΓΙΑΝΝΑΚΗ ΑΓΓΕΛΙΚΗ;KARAGIANNAKI AGGELIKI</dc:creator>
  <cp:lastModifiedBy>thanasis milionis</cp:lastModifiedBy>
  <cp:revision>6</cp:revision>
  <dcterms:created xsi:type="dcterms:W3CDTF">2022-03-08T11:49:15Z</dcterms:created>
  <dcterms:modified xsi:type="dcterms:W3CDTF">2022-03-11T20:00:09Z</dcterms:modified>
</cp:coreProperties>
</file>