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44"/>
  </p:normalViewPr>
  <p:slideViewPr>
    <p:cSldViewPr snapToGrid="0">
      <p:cViewPr>
        <p:scale>
          <a:sx n="94" d="100"/>
          <a:sy n="94" d="100"/>
        </p:scale>
        <p:origin x="151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DB66-996D-8C43-8676-684D26E23D14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3EEE-55FC-304A-A33D-AA75948B5BA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58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3EEE-55FC-304A-A33D-AA75948B5BA8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20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3EEE-55FC-304A-A33D-AA75948B5BA8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3443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208-837A-8447-DB16-A6D817CB8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BED4-0EE2-1C11-733C-23077A6E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334-977A-3151-0D56-B98AF319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E30C-A4FD-BAB6-1DB4-90C6B1AC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D319-73BB-13D7-96D1-D8950D85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2820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E200-A57B-F09F-A4BE-4DA06BB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F060C-04D3-009B-8AD9-546EAB79B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000C-45FE-DE00-1E5A-4189DF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7C4A-B28D-1C33-E78C-8395997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3E8A-C65D-C718-F8B9-22BEEFD7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998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6E5C2-E98E-94BD-34CE-23DEFA3A9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015C8-08F5-5B51-B4B5-50F51A31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669A-1AFE-7775-D781-D3341F33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CB13-57C4-9EF1-9893-E248851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37A5-B52D-45B5-3E5F-C5E54E52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1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5AA-D652-1F2B-2E38-041CDFD0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6C6-F863-8DDC-CBD7-7523F041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510-A931-7337-148F-F17C88D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5D38-8C7C-0FC2-3CC6-3C65062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0240-495C-967C-54E9-32FDE602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708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AF26-8166-59D6-EB96-008E3FF0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44EC-C687-797A-2860-B51DD65B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2AF2-5B01-6146-E0E7-D806C1FC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3626-DC79-648A-D247-02F2FE08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C5F0-C219-CAD5-5C4E-9E931AB6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78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466-0800-60E4-2F45-EB370D59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FDE8-CECE-84E4-2712-687B6D06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9B26-7A37-5CEB-EFB2-359A84D44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3F44-142A-A95C-788F-9671A477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159E-4B16-0CCE-70D8-AACC0D9B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86FC-9F42-9952-824C-45FF11BD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0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F7F9-E471-0147-92DB-DA720F6C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9412-50F6-51BD-4076-79CDA44F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B58D-73B1-D07E-599C-2473B60D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AA95D-6D2F-8EB2-D843-784EADACD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AE582-D38F-19EA-7DFD-A9B524FFE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F9A2B-9141-EAE6-493A-CC118BAD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CC96C-9E79-E25D-4EA8-B5D5A4EB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68394-CD6B-81B0-09D7-B942B508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469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06B9-BD3A-F01B-A700-CA8F537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59E1-8BA8-F2A8-05B6-35EBBEF8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60B61-9E62-E1BD-D3F9-B80148E8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7AF-8B86-AD9A-CD18-2BF1B4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1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344A0-A2CF-5564-35EE-362CC4E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F1235-F832-587A-5872-1F6B4C9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9DD31-80FC-15D9-E4C8-89602887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050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1381-0BF0-E69F-7925-8D9FED3B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AE56-4B83-C32B-B366-2477F24B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76DF-42BB-6220-5739-6B52C501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00C5-DC47-4111-8853-4654483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78465-B9EE-9F07-F4E3-EC3409CF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DDC43-0F99-BB80-A7CB-FE2B38EA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48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384A-D914-A52D-4591-DB63916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5C0CE-EC53-4032-BD3E-09976B478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1D2F8-5CDA-A357-ABD8-1699F25F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B773-0AA1-8859-A43E-37771122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1D7F-F706-ECBB-7349-33473763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4B0B-4E98-6000-46C1-138E5072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28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24C83-4F6E-8C32-52B6-857F6D98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7A87-9E6C-3D31-EE8C-50FC320E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3F4-4C5C-7222-0245-DB3D9AB7F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1C9B-C862-7F42-9D2D-DCDCF9ED134E}" type="datetimeFigureOut">
              <a:rPr lang="en-TH" smtClean="0"/>
              <a:t>6/4/2023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8A89-C78E-5BF3-E831-DE67B5C3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740-ABD4-C86A-66D0-A2F35E88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2249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6F48F0-B87B-459E-B4CD-0C2E6173E187}"/>
              </a:ext>
            </a:extLst>
          </p:cNvPr>
          <p:cNvSpPr txBox="1"/>
          <p:nvPr/>
        </p:nvSpPr>
        <p:spPr>
          <a:xfrm>
            <a:off x="2823309" y="2171259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propose to consider the question,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087E0-3943-5E6E-6533-58E403843B16}"/>
              </a:ext>
            </a:extLst>
          </p:cNvPr>
          <p:cNvSpPr txBox="1"/>
          <p:nvPr/>
        </p:nvSpPr>
        <p:spPr>
          <a:xfrm>
            <a:off x="2791249" y="2967335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“Can machines think?”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8AF2E-3EE1-A418-7839-CF7B5BB663DD}"/>
              </a:ext>
            </a:extLst>
          </p:cNvPr>
          <p:cNvSpPr txBox="1"/>
          <p:nvPr/>
        </p:nvSpPr>
        <p:spPr>
          <a:xfrm>
            <a:off x="5314087" y="3890665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Alan Turing -</a:t>
            </a:r>
          </a:p>
        </p:txBody>
      </p:sp>
    </p:spTree>
    <p:extLst>
      <p:ext uri="{BB962C8B-B14F-4D97-AF65-F5344CB8AC3E}">
        <p14:creationId xmlns:p14="http://schemas.microsoft.com/office/powerpoint/2010/main" val="385507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FB80A-DD41-B140-39B8-9F1EA169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1546F-7A4D-6006-FEED-239116A0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34996"/>
            <a:ext cx="10905066" cy="53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CE10D1-470D-94D1-77B3-847106475450}"/>
              </a:ext>
            </a:extLst>
          </p:cNvPr>
          <p:cNvCxnSpPr>
            <a:cxnSpLocks/>
          </p:cNvCxnSpPr>
          <p:nvPr/>
        </p:nvCxnSpPr>
        <p:spPr>
          <a:xfrm flipH="1">
            <a:off x="7480850" y="4274929"/>
            <a:ext cx="1494474" cy="1214064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24B8A7-347C-C63A-CECA-6B7569CB5ED7}"/>
              </a:ext>
            </a:extLst>
          </p:cNvPr>
          <p:cNvCxnSpPr>
            <a:cxnSpLocks/>
          </p:cNvCxnSpPr>
          <p:nvPr/>
        </p:nvCxnSpPr>
        <p:spPr>
          <a:xfrm>
            <a:off x="8975324" y="4274929"/>
            <a:ext cx="1802267" cy="1478599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66D01C-60BC-4706-8FB2-191C7A7862BC}"/>
              </a:ext>
            </a:extLst>
          </p:cNvPr>
          <p:cNvCxnSpPr>
            <a:cxnSpLocks/>
          </p:cNvCxnSpPr>
          <p:nvPr/>
        </p:nvCxnSpPr>
        <p:spPr>
          <a:xfrm>
            <a:off x="3535937" y="4199834"/>
            <a:ext cx="1483486" cy="1553694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DDA2BA-B977-6F8C-CBFA-BB25EF143FDA}"/>
              </a:ext>
            </a:extLst>
          </p:cNvPr>
          <p:cNvCxnSpPr>
            <a:cxnSpLocks/>
          </p:cNvCxnSpPr>
          <p:nvPr/>
        </p:nvCxnSpPr>
        <p:spPr>
          <a:xfrm flipH="1">
            <a:off x="1656204" y="4199834"/>
            <a:ext cx="1879733" cy="143935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1D19D-2A5A-3F7D-3B85-B06E1E07779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625582" y="1920508"/>
            <a:ext cx="2470418" cy="13870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77BB9-47FD-42F4-753F-F41AEB2DED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920508"/>
            <a:ext cx="2770598" cy="150849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AB1E51-16D9-82E6-06D6-B1FDC7B5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13" y="314739"/>
            <a:ext cx="1144104" cy="11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1EC55B-8022-987D-EBE3-15A7446B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25" y="712304"/>
            <a:ext cx="746539" cy="74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4FE2210-49CA-083A-391C-A64BED56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4" y="314739"/>
            <a:ext cx="1298713" cy="1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63967EB-CF68-7719-84AD-89232A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7" y="862496"/>
            <a:ext cx="596347" cy="5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2892A3-11B3-C6C3-1BF6-7E73BEA3429C}"/>
              </a:ext>
            </a:extLst>
          </p:cNvPr>
          <p:cNvSpPr txBox="1"/>
          <p:nvPr/>
        </p:nvSpPr>
        <p:spPr>
          <a:xfrm>
            <a:off x="5019423" y="1458843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T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olor == yellow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26CA6B-DC9B-2425-029A-52DA18DC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70" y="2658165"/>
            <a:ext cx="1144104" cy="11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689E585-3C87-9780-5C80-3966ADD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82" y="3055730"/>
            <a:ext cx="746539" cy="74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6168DBC-C79C-84BE-C9A6-5554E97C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08" y="2658165"/>
            <a:ext cx="1298713" cy="1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0F8F1-F107-90E6-1629-9C130FB5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21" y="3205922"/>
            <a:ext cx="596347" cy="5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9DD889-F386-D077-2640-AA871DEE73B6}"/>
              </a:ext>
            </a:extLst>
          </p:cNvPr>
          <p:cNvSpPr txBox="1"/>
          <p:nvPr/>
        </p:nvSpPr>
        <p:spPr>
          <a:xfrm>
            <a:off x="4278575" y="219650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T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DF267-9AAB-260D-9BB9-22266AE38696}"/>
              </a:ext>
            </a:extLst>
          </p:cNvPr>
          <p:cNvSpPr txBox="1"/>
          <p:nvPr/>
        </p:nvSpPr>
        <p:spPr>
          <a:xfrm>
            <a:off x="7305547" y="215967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T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ADAF4F3-9330-3F02-30C4-CC1C7BC1A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2" y="5091428"/>
            <a:ext cx="1144104" cy="11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D826FD3C-9B22-5BEE-6FD1-781C97FB2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55" y="5488993"/>
            <a:ext cx="746539" cy="74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BE23BCBC-4799-83D3-7854-66B50059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08" y="5212905"/>
            <a:ext cx="1298713" cy="1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43AE12-65DB-7D67-7161-C4AF7F35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75" y="5639185"/>
            <a:ext cx="596347" cy="5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E169BB-EBA4-637B-353F-1F7F5DEF33D3}"/>
              </a:ext>
            </a:extLst>
          </p:cNvPr>
          <p:cNvSpPr txBox="1"/>
          <p:nvPr/>
        </p:nvSpPr>
        <p:spPr>
          <a:xfrm>
            <a:off x="2655728" y="3802269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== 10</a:t>
            </a:r>
            <a:endParaRPr lang="en-T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C0B1B-AB2A-BF0E-EC15-48B983DDFA42}"/>
              </a:ext>
            </a:extLst>
          </p:cNvPr>
          <p:cNvSpPr txBox="1"/>
          <p:nvPr/>
        </p:nvSpPr>
        <p:spPr>
          <a:xfrm>
            <a:off x="8147212" y="3802269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&lt; 10</a:t>
            </a:r>
            <a:endParaRPr lang="en-T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B7E56F-D19D-BE7D-7440-CE5C0B71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666033"/>
            <a:ext cx="5463612" cy="28823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56DE8-BFD6-02A5-559A-6BC0E01FCD4E}"/>
              </a:ext>
            </a:extLst>
          </p:cNvPr>
          <p:cNvCxnSpPr/>
          <p:nvPr/>
        </p:nvCxnSpPr>
        <p:spPr>
          <a:xfrm>
            <a:off x="6572250" y="435767"/>
            <a:ext cx="0" cy="59864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D7EC3AD-EC2D-3B52-8866-40160316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81" y="2899329"/>
            <a:ext cx="4676744" cy="3846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659671-F07E-1C9A-D23C-9B4ADD4544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38" t="335" b="1"/>
          <a:stretch/>
        </p:blipFill>
        <p:spPr>
          <a:xfrm>
            <a:off x="1365934" y="235476"/>
            <a:ext cx="3566118" cy="2663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25A42-56C3-FD0A-B904-0DB915BCF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32" y="596193"/>
            <a:ext cx="3899332" cy="19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cbook Pro Stock Photo - Download Image Now - MacBook, Cut Out, White  Background - iStock">
            <a:extLst>
              <a:ext uri="{FF2B5EF4-FFF2-40B4-BE49-F238E27FC236}">
                <a16:creationId xmlns:a16="http://schemas.microsoft.com/office/drawing/2014/main" id="{85A341CA-50E7-A0FE-EB0C-315E4B63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30</Words>
  <Application>Microsoft Macintosh PowerPoint</Application>
  <PresentationFormat>Widescreen</PresentationFormat>
  <Paragraphs>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Thanat Wongsamut</dc:creator>
  <cp:lastModifiedBy>Thanat Wongsamut</cp:lastModifiedBy>
  <cp:revision>1</cp:revision>
  <dcterms:created xsi:type="dcterms:W3CDTF">2023-04-06T10:45:41Z</dcterms:created>
  <dcterms:modified xsi:type="dcterms:W3CDTF">2023-04-08T06:14:52Z</dcterms:modified>
</cp:coreProperties>
</file>