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7" r:id="rId2"/>
    <p:sldId id="263" r:id="rId3"/>
    <p:sldId id="265" r:id="rId4"/>
    <p:sldId id="260" r:id="rId5"/>
    <p:sldId id="266" r:id="rId6"/>
    <p:sldId id="268" r:id="rId7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EBD4"/>
    <a:srgbClr val="C9DAF9"/>
    <a:srgbClr val="F3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/>
    <p:restoredTop sz="94744"/>
  </p:normalViewPr>
  <p:slideViewPr>
    <p:cSldViewPr snapToGrid="0">
      <p:cViewPr>
        <p:scale>
          <a:sx n="85" d="100"/>
          <a:sy n="85" d="100"/>
        </p:scale>
        <p:origin x="6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1DB66-996D-8C43-8676-684D26E23D14}" type="datetimeFigureOut">
              <a:rPr lang="en-TH" smtClean="0"/>
              <a:t>11/4/2023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73EEE-55FC-304A-A33D-AA75948B5BA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50586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73EEE-55FC-304A-A33D-AA75948B5BA8}" type="slidenum">
              <a:rPr lang="en-TH" smtClean="0"/>
              <a:t>4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785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5208-837A-8447-DB16-A6D817CB8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3BED4-0EE2-1C11-733C-23077A6E1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EA334-977A-3151-0D56-B98AF3197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1C9B-C862-7F42-9D2D-DCDCF9ED134E}" type="datetimeFigureOut">
              <a:rPr lang="en-TH" smtClean="0"/>
              <a:t>11/4/2023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FE30C-A4FD-BAB6-1DB4-90C6B1AC2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5D319-73BB-13D7-96D1-D8950D85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ED89-AD6F-3D4C-A124-005C11BB7DC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62820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E200-A57B-F09F-A4BE-4DA06BBF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F060C-04D3-009B-8AD9-546EAB79B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9000C-45FE-DE00-1E5A-4189DFEB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1C9B-C862-7F42-9D2D-DCDCF9ED134E}" type="datetimeFigureOut">
              <a:rPr lang="en-TH" smtClean="0"/>
              <a:t>11/4/2023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E7C4A-B28D-1C33-E78C-83959978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23E8A-C65D-C718-F8B9-22BEEFD7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ED89-AD6F-3D4C-A124-005C11BB7DC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7998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6E5C2-E98E-94BD-34CE-23DEFA3A9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015C8-08F5-5B51-B4B5-50F51A31C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8669A-1AFE-7775-D781-D3341F33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1C9B-C862-7F42-9D2D-DCDCF9ED134E}" type="datetimeFigureOut">
              <a:rPr lang="en-TH" smtClean="0"/>
              <a:t>11/4/2023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ACB13-57C4-9EF1-9893-E248851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37A5-B52D-45B5-3E5F-C5E54E52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ED89-AD6F-3D4C-A124-005C11BB7DC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4319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95AA-D652-1F2B-2E38-041CDFD0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46C6-F863-8DDC-CBD7-7523F041E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A9510-A931-7337-148F-F17C88DF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1C9B-C862-7F42-9D2D-DCDCF9ED134E}" type="datetimeFigureOut">
              <a:rPr lang="en-TH" smtClean="0"/>
              <a:t>11/4/2023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D5D38-8C7C-0FC2-3CC6-3C650625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00240-495C-967C-54E9-32FDE602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ED89-AD6F-3D4C-A124-005C11BB7DC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7085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AF26-8166-59D6-EB96-008E3FF0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244EC-C687-797A-2860-B51DD65B4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02AF2-5B01-6146-E0E7-D806C1FC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1C9B-C862-7F42-9D2D-DCDCF9ED134E}" type="datetimeFigureOut">
              <a:rPr lang="en-TH" smtClean="0"/>
              <a:t>11/4/2023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93626-DC79-648A-D247-02F2FE080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C5F0-C219-CAD5-5C4E-9E931AB6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ED89-AD6F-3D4C-A124-005C11BB7DC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7788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78466-0800-60E4-2F45-EB370D59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4FDE8-CECE-84E4-2712-687B6D06E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79B26-7A37-5CEB-EFB2-359A84D44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D3F44-142A-A95C-788F-9671A477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1C9B-C862-7F42-9D2D-DCDCF9ED134E}" type="datetimeFigureOut">
              <a:rPr lang="en-TH" smtClean="0"/>
              <a:t>11/4/2023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E159E-4B16-0CCE-70D8-AACC0D9B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A86FC-9F42-9952-824C-45FF11BD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ED89-AD6F-3D4C-A124-005C11BB7DC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705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F7F9-E471-0147-92DB-DA720F6C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09412-50F6-51BD-4076-79CDA44F4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8B58D-73B1-D07E-599C-2473B60D3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4AA95D-6D2F-8EB2-D843-784EADACD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3AE582-D38F-19EA-7DFD-A9B524FFE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F9A2B-9141-EAE6-493A-CC118BAD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1C9B-C862-7F42-9D2D-DCDCF9ED134E}" type="datetimeFigureOut">
              <a:rPr lang="en-TH" smtClean="0"/>
              <a:t>11/4/2023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FCC96C-9E79-E25D-4EA8-B5D5A4EB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168394-CD6B-81B0-09D7-B942B508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ED89-AD6F-3D4C-A124-005C11BB7DC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4698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06B9-BD3A-F01B-A700-CA8F5379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C59E1-8BA8-F2A8-05B6-35EBBEF8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1C9B-C862-7F42-9D2D-DCDCF9ED134E}" type="datetimeFigureOut">
              <a:rPr lang="en-TH" smtClean="0"/>
              <a:t>11/4/2023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60B61-9E62-E1BD-D3F9-B80148E8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6F7AF-8B86-AD9A-CD18-2BF1B4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ED89-AD6F-3D4C-A124-005C11BB7DC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314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B344A0-A2CF-5564-35EE-362CC4EC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1C9B-C862-7F42-9D2D-DCDCF9ED134E}" type="datetimeFigureOut">
              <a:rPr lang="en-TH" smtClean="0"/>
              <a:t>11/4/2023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0F1235-F832-587A-5872-1F6B4C9F2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9DD31-80FC-15D9-E4C8-89602887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ED89-AD6F-3D4C-A124-005C11BB7DC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26050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1381-0BF0-E69F-7925-8D9FED3B6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AAE56-4B83-C32B-B366-2477F24BE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476DF-42BB-6220-5739-6B52C5014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A00C5-DC47-4111-8853-4654483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1C9B-C862-7F42-9D2D-DCDCF9ED134E}" type="datetimeFigureOut">
              <a:rPr lang="en-TH" smtClean="0"/>
              <a:t>11/4/2023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78465-B9EE-9F07-F4E3-EC3409CFF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DDC43-0F99-BB80-A7CB-FE2B38EA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ED89-AD6F-3D4C-A124-005C11BB7DC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9480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384A-D914-A52D-4591-DB63916C1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5C0CE-EC53-4032-BD3E-09976B478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1D2F8-5CDA-A357-ABD8-1699F25F1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BB773-0AA1-8859-A43E-37771122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1C9B-C862-7F42-9D2D-DCDCF9ED134E}" type="datetimeFigureOut">
              <a:rPr lang="en-TH" smtClean="0"/>
              <a:t>11/4/2023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91D7F-F706-ECBB-7349-33473763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A4B0B-4E98-6000-46C1-138E50727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BED89-AD6F-3D4C-A124-005C11BB7DC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9280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24C83-4F6E-8C32-52B6-857F6D987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57A87-9E6C-3D31-EE8C-50FC320E5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F63F4-4C5C-7222-0245-DB3D9AB7F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51C9B-C862-7F42-9D2D-DCDCF9ED134E}" type="datetimeFigureOut">
              <a:rPr lang="en-TH" smtClean="0"/>
              <a:t>11/4/2023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B8A89-C78E-5BF3-E831-DE67B5C3B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A740-ABD4-C86A-66D0-A2F35E88E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BED89-AD6F-3D4C-A124-005C11BB7DCE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62249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at Facts for Kids | What is a Cat | DK Find Out">
            <a:extLst>
              <a:ext uri="{FF2B5EF4-FFF2-40B4-BE49-F238E27FC236}">
                <a16:creationId xmlns:a16="http://schemas.microsoft.com/office/drawing/2014/main" id="{DD812DAC-6A38-F7D7-75F3-E09670ED8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313735"/>
            <a:ext cx="8058150" cy="423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35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350CAC3-BC7E-82BD-0827-4D9714ECE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37" y="955539"/>
            <a:ext cx="1649927" cy="164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A0F0775-7E44-73FB-C90E-AE21BC5D6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751" y="761282"/>
            <a:ext cx="2038439" cy="203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4BDE255-FF77-B2AB-BAB0-EDAE5C161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196" y="1309706"/>
            <a:ext cx="941589" cy="94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C8085343-A938-EEDE-2E3D-4D4B1CC29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174" y="1309705"/>
            <a:ext cx="941589" cy="94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D701D0-D35D-5B1E-8C32-E8C872C84187}"/>
              </a:ext>
            </a:extLst>
          </p:cNvPr>
          <p:cNvSpPr txBox="1"/>
          <p:nvPr/>
        </p:nvSpPr>
        <p:spPr>
          <a:xfrm>
            <a:off x="10136747" y="1365000"/>
            <a:ext cx="1249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4800" dirty="0"/>
              <a:t>CAR</a:t>
            </a:r>
          </a:p>
        </p:txBody>
      </p:sp>
    </p:spTree>
    <p:extLst>
      <p:ext uri="{BB962C8B-B14F-4D97-AF65-F5344CB8AC3E}">
        <p14:creationId xmlns:p14="http://schemas.microsoft.com/office/powerpoint/2010/main" val="287773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350CAC3-BC7E-82BD-0827-4D9714ECE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37" y="955539"/>
            <a:ext cx="1649927" cy="164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A0F0775-7E44-73FB-C90E-AE21BC5D6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751" y="761282"/>
            <a:ext cx="2038439" cy="203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4BDE255-FF77-B2AB-BAB0-EDAE5C161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196" y="1309706"/>
            <a:ext cx="941589" cy="94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C8085343-A938-EEDE-2E3D-4D4B1CC29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174" y="1309705"/>
            <a:ext cx="941589" cy="94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D701D0-D35D-5B1E-8C32-E8C872C84187}"/>
              </a:ext>
            </a:extLst>
          </p:cNvPr>
          <p:cNvSpPr txBox="1"/>
          <p:nvPr/>
        </p:nvSpPr>
        <p:spPr>
          <a:xfrm>
            <a:off x="10136747" y="1365000"/>
            <a:ext cx="1249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4800" dirty="0"/>
              <a:t>CAR</a:t>
            </a:r>
          </a:p>
        </p:txBody>
      </p:sp>
      <p:pic>
        <p:nvPicPr>
          <p:cNvPr id="2050" name="Picture 2" descr="The dark neuron problem, or mind reading at 90% accuracy | Princeton  University Press">
            <a:extLst>
              <a:ext uri="{FF2B5EF4-FFF2-40B4-BE49-F238E27FC236}">
                <a16:creationId xmlns:a16="http://schemas.microsoft.com/office/drawing/2014/main" id="{2513C66B-81F3-C98B-E24C-D9D0EB257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900" y="3429000"/>
            <a:ext cx="3686220" cy="292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B7267E-AC81-1C21-BFDD-597731201091}"/>
              </a:ext>
            </a:extLst>
          </p:cNvPr>
          <p:cNvCxnSpPr/>
          <p:nvPr/>
        </p:nvCxnSpPr>
        <p:spPr>
          <a:xfrm flipV="1">
            <a:off x="1634900" y="1622738"/>
            <a:ext cx="4353776" cy="18062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E3C85A-E605-D5FA-534D-9684F5D19900}"/>
              </a:ext>
            </a:extLst>
          </p:cNvPr>
          <p:cNvCxnSpPr>
            <a:cxnSpLocks/>
          </p:cNvCxnSpPr>
          <p:nvPr/>
        </p:nvCxnSpPr>
        <p:spPr>
          <a:xfrm flipV="1">
            <a:off x="5321120" y="1775138"/>
            <a:ext cx="819956" cy="169178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DAECB9-46BE-BB86-59DA-2D5531AF5B03}"/>
              </a:ext>
            </a:extLst>
          </p:cNvPr>
          <p:cNvCxnSpPr>
            <a:cxnSpLocks/>
          </p:cNvCxnSpPr>
          <p:nvPr/>
        </p:nvCxnSpPr>
        <p:spPr>
          <a:xfrm flipV="1">
            <a:off x="5321120" y="1927538"/>
            <a:ext cx="972356" cy="44273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B042252-A02E-1E3D-BEE4-356D9F97EBBF}"/>
              </a:ext>
            </a:extLst>
          </p:cNvPr>
          <p:cNvSpPr/>
          <p:nvPr/>
        </p:nvSpPr>
        <p:spPr>
          <a:xfrm>
            <a:off x="3953814" y="4468969"/>
            <a:ext cx="321971" cy="2962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375638-BEA9-B7AF-FFF2-BE2C3BFAD053}"/>
              </a:ext>
            </a:extLst>
          </p:cNvPr>
          <p:cNvCxnSpPr>
            <a:cxnSpLocks/>
          </p:cNvCxnSpPr>
          <p:nvPr/>
        </p:nvCxnSpPr>
        <p:spPr>
          <a:xfrm>
            <a:off x="3953814" y="4765183"/>
            <a:ext cx="3268479" cy="13520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160906-7445-5FC7-74DD-FC0A4BE917D4}"/>
              </a:ext>
            </a:extLst>
          </p:cNvPr>
          <p:cNvCxnSpPr>
            <a:cxnSpLocks/>
          </p:cNvCxnSpPr>
          <p:nvPr/>
        </p:nvCxnSpPr>
        <p:spPr>
          <a:xfrm flipV="1">
            <a:off x="3953814" y="4350554"/>
            <a:ext cx="3268479" cy="1302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5A1582F1-66AB-2DEA-2C82-A8DD5C6C06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2293" y="4350554"/>
            <a:ext cx="4319727" cy="176672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07425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A461486-9490-E63D-B082-8348034608A6}"/>
              </a:ext>
            </a:extLst>
          </p:cNvPr>
          <p:cNvSpPr/>
          <p:nvPr/>
        </p:nvSpPr>
        <p:spPr>
          <a:xfrm>
            <a:off x="4307553" y="4014650"/>
            <a:ext cx="1400007" cy="1715589"/>
          </a:xfrm>
          <a:prstGeom prst="rect">
            <a:avLst/>
          </a:prstGeom>
          <a:solidFill>
            <a:srgbClr val="D8E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B48EBC-CC76-B74F-DE93-9EF6726885A0}"/>
              </a:ext>
            </a:extLst>
          </p:cNvPr>
          <p:cNvSpPr/>
          <p:nvPr/>
        </p:nvSpPr>
        <p:spPr>
          <a:xfrm>
            <a:off x="2358311" y="4014650"/>
            <a:ext cx="1497762" cy="1715589"/>
          </a:xfrm>
          <a:prstGeom prst="rect">
            <a:avLst/>
          </a:prstGeom>
          <a:solidFill>
            <a:srgbClr val="C9D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12FE3E-48FB-FA45-C4F3-24957D126110}"/>
              </a:ext>
            </a:extLst>
          </p:cNvPr>
          <p:cNvSpPr/>
          <p:nvPr/>
        </p:nvSpPr>
        <p:spPr>
          <a:xfrm>
            <a:off x="548640" y="4014651"/>
            <a:ext cx="1320823" cy="1715589"/>
          </a:xfrm>
          <a:prstGeom prst="rect">
            <a:avLst/>
          </a:prstGeom>
          <a:solidFill>
            <a:srgbClr val="F3C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756DE8-BFD6-02A5-559A-6BC0E01FCD4E}"/>
              </a:ext>
            </a:extLst>
          </p:cNvPr>
          <p:cNvCxnSpPr/>
          <p:nvPr/>
        </p:nvCxnSpPr>
        <p:spPr>
          <a:xfrm>
            <a:off x="6572250" y="435767"/>
            <a:ext cx="0" cy="59864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E6C8368-FA03-F7E8-907D-0868BF7E4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619" y="435767"/>
            <a:ext cx="4275780" cy="17487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BB26F2-A72A-92ED-F067-457A5268D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8105" y="435767"/>
            <a:ext cx="4275775" cy="186091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AAFBCE1-C763-9961-1BDD-E16F16A3B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483" y="3242081"/>
            <a:ext cx="4643018" cy="318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710A40B-BE61-986C-1EF8-FC65198BB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65" y="4374955"/>
            <a:ext cx="1112108" cy="111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328F5D08-C507-1E2C-EBB6-F9BA607E3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425" y="4378738"/>
            <a:ext cx="1112108" cy="111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1BDF0128-1414-3061-EB15-733B8F5E1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463" y="4695612"/>
            <a:ext cx="470794" cy="47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4CBA69-E947-84F2-53B6-4E2A0EBAAFE2}"/>
              </a:ext>
            </a:extLst>
          </p:cNvPr>
          <p:cNvSpPr txBox="1"/>
          <p:nvPr/>
        </p:nvSpPr>
        <p:spPr>
          <a:xfrm>
            <a:off x="4387947" y="4515510"/>
            <a:ext cx="1249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4800" dirty="0"/>
              <a:t>CAR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773F2C1E-4CBF-88E2-E4AC-B76C79591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663" y="4695612"/>
            <a:ext cx="470794" cy="47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33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FF1490-27A9-1A40-2F73-A194E2950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31396"/>
            <a:ext cx="7772400" cy="619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5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750C2C-7B3A-8D7F-7F93-6B169E740452}"/>
              </a:ext>
            </a:extLst>
          </p:cNvPr>
          <p:cNvSpPr/>
          <p:nvPr/>
        </p:nvSpPr>
        <p:spPr>
          <a:xfrm>
            <a:off x="950100" y="2872833"/>
            <a:ext cx="1884556" cy="10677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759403-B6BB-178B-CBED-F930E64B6E79}"/>
              </a:ext>
            </a:extLst>
          </p:cNvPr>
          <p:cNvSpPr/>
          <p:nvPr/>
        </p:nvSpPr>
        <p:spPr>
          <a:xfrm>
            <a:off x="807843" y="2988525"/>
            <a:ext cx="1884556" cy="10677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018584-D32D-E6CD-4887-BB1004D8FB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29"/>
          <a:stretch/>
        </p:blipFill>
        <p:spPr>
          <a:xfrm>
            <a:off x="3600603" y="1722452"/>
            <a:ext cx="5626100" cy="34130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255E959-FBB0-1C31-1A7F-7C13AA05F570}"/>
              </a:ext>
            </a:extLst>
          </p:cNvPr>
          <p:cNvSpPr/>
          <p:nvPr/>
        </p:nvSpPr>
        <p:spPr>
          <a:xfrm>
            <a:off x="660400" y="3133492"/>
            <a:ext cx="1884556" cy="10677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6146" name="Picture 2" descr="The best supercars and exotic cars on sale | carwow">
            <a:extLst>
              <a:ext uri="{FF2B5EF4-FFF2-40B4-BE49-F238E27FC236}">
                <a16:creationId xmlns:a16="http://schemas.microsoft.com/office/drawing/2014/main" id="{85E98B6E-FAAF-8CC6-0E97-D2F03B144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57" y="3278459"/>
            <a:ext cx="1898184" cy="106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E38974-5CB6-298B-74C8-0FA46404F65E}"/>
              </a:ext>
            </a:extLst>
          </p:cNvPr>
          <p:cNvSpPr txBox="1"/>
          <p:nvPr/>
        </p:nvSpPr>
        <p:spPr>
          <a:xfrm>
            <a:off x="945396" y="4489215"/>
            <a:ext cx="1465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3600" dirty="0"/>
              <a:t>“car”</a:t>
            </a:r>
          </a:p>
        </p:txBody>
      </p:sp>
      <p:pic>
        <p:nvPicPr>
          <p:cNvPr id="6148" name="Picture 4" descr="Here Are The Coolest New Cars For 2020">
            <a:extLst>
              <a:ext uri="{FF2B5EF4-FFF2-40B4-BE49-F238E27FC236}">
                <a16:creationId xmlns:a16="http://schemas.microsoft.com/office/drawing/2014/main" id="{9CB8CDE4-9001-2BA3-4366-50C19F881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273" y="1977866"/>
            <a:ext cx="2054445" cy="115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28 Best Red Flowers for Gardens - Red Perennials and Annuals">
            <a:extLst>
              <a:ext uri="{FF2B5EF4-FFF2-40B4-BE49-F238E27FC236}">
                <a16:creationId xmlns:a16="http://schemas.microsoft.com/office/drawing/2014/main" id="{5B2D73D7-A687-FD05-5E47-6F8BE649C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729" y="3779823"/>
            <a:ext cx="2033585" cy="135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008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3301</TotalTime>
  <Words>7</Words>
  <Application>Microsoft Macintosh PowerPoint</Application>
  <PresentationFormat>Widescreen</PresentationFormat>
  <Paragraphs>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Thanat Wongsamut</dc:creator>
  <cp:lastModifiedBy>Thanat Wongsamut</cp:lastModifiedBy>
  <cp:revision>2</cp:revision>
  <dcterms:created xsi:type="dcterms:W3CDTF">2023-04-06T10:45:41Z</dcterms:created>
  <dcterms:modified xsi:type="dcterms:W3CDTF">2023-04-11T19:55:39Z</dcterms:modified>
</cp:coreProperties>
</file>