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2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9/30/2023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3912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344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8020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3171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9/30/2023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7519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7894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9967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5567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215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9/30/2023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980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9/30/2023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114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9/30/2023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284622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5" r:id="rId5"/>
    <p:sldLayoutId id="2147483740"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
            <a:extLst>
              <a:ext uri="{FF2B5EF4-FFF2-40B4-BE49-F238E27FC236}">
                <a16:creationId xmlns:a16="http://schemas.microsoft.com/office/drawing/2014/main" id="{3A45C6B4-54B1-C68E-2369-F0343AE75FC6}"/>
              </a:ext>
            </a:extLst>
          </p:cNvPr>
          <p:cNvPicPr>
            <a:picLocks noChangeAspect="1"/>
          </p:cNvPicPr>
          <p:nvPr/>
        </p:nvPicPr>
        <p:blipFill rotWithShape="1">
          <a:blip r:embed="rId2">
            <a:alphaModFix amt="45000"/>
          </a:blip>
          <a:srcRect t="35031" b="8719"/>
          <a:stretch/>
        </p:blipFill>
        <p:spPr>
          <a:xfrm>
            <a:off x="20" y="10"/>
            <a:ext cx="12191980" cy="6857990"/>
          </a:xfrm>
          <a:prstGeom prst="rect">
            <a:avLst/>
          </a:prstGeom>
        </p:spPr>
      </p:pic>
      <p:sp>
        <p:nvSpPr>
          <p:cNvPr id="37"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fi-FI"/>
          </a:p>
        </p:txBody>
      </p:sp>
      <p:sp>
        <p:nvSpPr>
          <p:cNvPr id="2" name="Otsikko 1">
            <a:extLst>
              <a:ext uri="{FF2B5EF4-FFF2-40B4-BE49-F238E27FC236}">
                <a16:creationId xmlns:a16="http://schemas.microsoft.com/office/drawing/2014/main" id="{3AA00F09-C21F-3356-A407-7263ECA8F68A}"/>
              </a:ext>
            </a:extLst>
          </p:cNvPr>
          <p:cNvSpPr>
            <a:spLocks noGrp="1"/>
          </p:cNvSpPr>
          <p:nvPr>
            <p:ph type="ctrTitle"/>
          </p:nvPr>
        </p:nvSpPr>
        <p:spPr>
          <a:xfrm>
            <a:off x="1769532" y="2091263"/>
            <a:ext cx="8652938" cy="2461504"/>
          </a:xfrm>
        </p:spPr>
        <p:txBody>
          <a:bodyPr>
            <a:normAutofit/>
          </a:bodyPr>
          <a:lstStyle/>
          <a:p>
            <a:r>
              <a:rPr lang="fi-FI" dirty="0"/>
              <a:t>Sikanoppapeli</a:t>
            </a:r>
          </a:p>
        </p:txBody>
      </p:sp>
      <p:sp>
        <p:nvSpPr>
          <p:cNvPr id="3" name="Alaotsikko 2">
            <a:extLst>
              <a:ext uri="{FF2B5EF4-FFF2-40B4-BE49-F238E27FC236}">
                <a16:creationId xmlns:a16="http://schemas.microsoft.com/office/drawing/2014/main" id="{1337237E-0ACC-A272-6619-179641974939}"/>
              </a:ext>
            </a:extLst>
          </p:cNvPr>
          <p:cNvSpPr>
            <a:spLocks noGrp="1"/>
          </p:cNvSpPr>
          <p:nvPr>
            <p:ph type="subTitle" idx="1"/>
          </p:nvPr>
        </p:nvSpPr>
        <p:spPr>
          <a:xfrm>
            <a:off x="1767268" y="3675835"/>
            <a:ext cx="8655200" cy="457201"/>
          </a:xfrm>
        </p:spPr>
        <p:txBody>
          <a:bodyPr>
            <a:noAutofit/>
          </a:bodyPr>
          <a:lstStyle/>
          <a:p>
            <a:pPr>
              <a:spcAft>
                <a:spcPts val="600"/>
              </a:spcAft>
            </a:pPr>
            <a:r>
              <a:rPr lang="fi-FI" sz="2400" dirty="0">
                <a:solidFill>
                  <a:schemeClr val="tx1"/>
                </a:solidFill>
              </a:rPr>
              <a:t>”</a:t>
            </a:r>
            <a:r>
              <a:rPr lang="fi-FI" sz="2400" dirty="0" err="1">
                <a:solidFill>
                  <a:schemeClr val="tx1"/>
                </a:solidFill>
              </a:rPr>
              <a:t>Pass</a:t>
            </a:r>
            <a:r>
              <a:rPr lang="fi-FI" sz="2400" dirty="0">
                <a:solidFill>
                  <a:schemeClr val="tx1"/>
                </a:solidFill>
              </a:rPr>
              <a:t> </a:t>
            </a:r>
            <a:r>
              <a:rPr lang="fi-FI" sz="2400" dirty="0" err="1">
                <a:solidFill>
                  <a:schemeClr val="tx1"/>
                </a:solidFill>
              </a:rPr>
              <a:t>the</a:t>
            </a:r>
            <a:r>
              <a:rPr lang="fi-FI" sz="2400" dirty="0">
                <a:solidFill>
                  <a:schemeClr val="tx1"/>
                </a:solidFill>
              </a:rPr>
              <a:t> </a:t>
            </a:r>
            <a:r>
              <a:rPr lang="fi-FI" sz="2400" dirty="0" err="1">
                <a:solidFill>
                  <a:schemeClr val="tx1"/>
                </a:solidFill>
              </a:rPr>
              <a:t>pigs</a:t>
            </a:r>
            <a:r>
              <a:rPr lang="fi-FI" sz="2400" dirty="0">
                <a:solidFill>
                  <a:schemeClr val="tx1"/>
                </a:solidFill>
              </a:rPr>
              <a:t>”</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fi-FI"/>
          </a:p>
        </p:txBody>
      </p:sp>
    </p:spTree>
    <p:extLst>
      <p:ext uri="{BB962C8B-B14F-4D97-AF65-F5344CB8AC3E}">
        <p14:creationId xmlns:p14="http://schemas.microsoft.com/office/powerpoint/2010/main" val="39540390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1D1F2D7-41EE-1A6A-8930-FE303CF46F6F}"/>
              </a:ext>
            </a:extLst>
          </p:cNvPr>
          <p:cNvSpPr>
            <a:spLocks noGrp="1"/>
          </p:cNvSpPr>
          <p:nvPr>
            <p:ph type="title"/>
          </p:nvPr>
        </p:nvSpPr>
        <p:spPr>
          <a:xfrm>
            <a:off x="1282792" y="642594"/>
            <a:ext cx="5071960" cy="955961"/>
          </a:xfrm>
        </p:spPr>
        <p:txBody>
          <a:bodyPr/>
          <a:lstStyle/>
          <a:p>
            <a:r>
              <a:rPr lang="fi-FI" dirty="0"/>
              <a:t>Projektin järjestys</a:t>
            </a:r>
          </a:p>
        </p:txBody>
      </p:sp>
      <p:sp>
        <p:nvSpPr>
          <p:cNvPr id="3" name="Sisällön paikkamerkki 2">
            <a:extLst>
              <a:ext uri="{FF2B5EF4-FFF2-40B4-BE49-F238E27FC236}">
                <a16:creationId xmlns:a16="http://schemas.microsoft.com/office/drawing/2014/main" id="{02065108-2E94-8F42-87BD-598E220BE2CD}"/>
              </a:ext>
            </a:extLst>
          </p:cNvPr>
          <p:cNvSpPr>
            <a:spLocks noGrp="1"/>
          </p:cNvSpPr>
          <p:nvPr>
            <p:ph sz="half" idx="1"/>
          </p:nvPr>
        </p:nvSpPr>
        <p:spPr>
          <a:xfrm>
            <a:off x="1066800" y="1749859"/>
            <a:ext cx="4663440" cy="4102301"/>
          </a:xfrm>
        </p:spPr>
        <p:txBody>
          <a:bodyPr>
            <a:normAutofit fontScale="92500" lnSpcReduction="10000"/>
          </a:bodyPr>
          <a:lstStyle/>
          <a:p>
            <a:r>
              <a:rPr lang="fi-FI" dirty="0"/>
              <a:t>Projektin aloittaminen lähti HTML osiosta johon tein tarvittavat napit ja input alueet pelaajien nimille, sekä noppavalinnan. Lisäsin aloitusnappulan ja suurimman osan ID ja luokat CSS ja JS osion helpottamiseksi.</a:t>
            </a:r>
          </a:p>
          <a:p>
            <a:r>
              <a:rPr lang="fi-FI" dirty="0"/>
              <a:t>Seuraavaksi tein projektin itselleni hankalammaksi kuin olisi tarvinnut. Halusin kokeilla elementtien piilottamista jolloin minulla olisi erilliset osat pelissä aloitukseen, itse peliin ja pelin lopetus osio.</a:t>
            </a:r>
          </a:p>
        </p:txBody>
      </p:sp>
      <p:sp>
        <p:nvSpPr>
          <p:cNvPr id="4" name="Sisällön paikkamerkki 3">
            <a:extLst>
              <a:ext uri="{FF2B5EF4-FFF2-40B4-BE49-F238E27FC236}">
                <a16:creationId xmlns:a16="http://schemas.microsoft.com/office/drawing/2014/main" id="{DD3DA731-0C37-45D6-31CC-39FB4AFBE90A}"/>
              </a:ext>
            </a:extLst>
          </p:cNvPr>
          <p:cNvSpPr>
            <a:spLocks noGrp="1"/>
          </p:cNvSpPr>
          <p:nvPr>
            <p:ph sz="half" idx="2"/>
          </p:nvPr>
        </p:nvSpPr>
        <p:spPr>
          <a:xfrm>
            <a:off x="6461760" y="1374889"/>
            <a:ext cx="4663440" cy="4477271"/>
          </a:xfrm>
        </p:spPr>
        <p:txBody>
          <a:bodyPr>
            <a:normAutofit fontScale="92500" lnSpcReduction="10000"/>
          </a:bodyPr>
          <a:lstStyle/>
          <a:p>
            <a:r>
              <a:rPr lang="fi-FI" dirty="0"/>
              <a:t>Jos olisin tehnyt erillisen HTML sivun näille osioille olisi projekti ollut varmaankin huomattavasti helpompi aloittaa.</a:t>
            </a:r>
          </a:p>
          <a:p>
            <a:r>
              <a:rPr lang="fi-FI" dirty="0"/>
              <a:t>Seuraavaksi tein nopat käyttäen CSS ja JS. Taaskin helpompi tapa olisi ollut käyttää nopassa numeroa tai pelkästään ilmoittaa tulos napin painalluksen jälkeen, mutta valitsin visuaalisen esityksen nopille ja noppien ympyröinnin konfiguroinnin käyttäen matriisia joka muokkaa </a:t>
            </a:r>
            <a:r>
              <a:rPr lang="fi-FI" dirty="0" err="1"/>
              <a:t>CSS.n</a:t>
            </a:r>
            <a:r>
              <a:rPr lang="fi-FI" dirty="0"/>
              <a:t> kautta nopan pisteen sijainnin taustaan. Tämä oli haasteellinen osa johon tarvitsin parin tutoriaalin apua.</a:t>
            </a:r>
          </a:p>
        </p:txBody>
      </p:sp>
    </p:spTree>
    <p:extLst>
      <p:ext uri="{BB962C8B-B14F-4D97-AF65-F5344CB8AC3E}">
        <p14:creationId xmlns:p14="http://schemas.microsoft.com/office/powerpoint/2010/main" val="212083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1D5017F-BD3B-C9C7-0DC0-D78F76A78D71}"/>
              </a:ext>
            </a:extLst>
          </p:cNvPr>
          <p:cNvSpPr>
            <a:spLocks noGrp="1"/>
          </p:cNvSpPr>
          <p:nvPr>
            <p:ph type="title"/>
          </p:nvPr>
        </p:nvSpPr>
        <p:spPr>
          <a:xfrm>
            <a:off x="1263056" y="642594"/>
            <a:ext cx="4118089" cy="1371600"/>
          </a:xfrm>
        </p:spPr>
        <p:txBody>
          <a:bodyPr/>
          <a:lstStyle/>
          <a:p>
            <a:r>
              <a:rPr lang="fi-FI" dirty="0"/>
              <a:t>Pelimekaniikka</a:t>
            </a:r>
          </a:p>
        </p:txBody>
      </p:sp>
      <p:sp>
        <p:nvSpPr>
          <p:cNvPr id="3" name="Sisällön paikkamerkki 2">
            <a:extLst>
              <a:ext uri="{FF2B5EF4-FFF2-40B4-BE49-F238E27FC236}">
                <a16:creationId xmlns:a16="http://schemas.microsoft.com/office/drawing/2014/main" id="{4081309D-CE70-1083-FE8A-29F2CB2AB23C}"/>
              </a:ext>
            </a:extLst>
          </p:cNvPr>
          <p:cNvSpPr>
            <a:spLocks noGrp="1"/>
          </p:cNvSpPr>
          <p:nvPr>
            <p:ph sz="half" idx="1"/>
          </p:nvPr>
        </p:nvSpPr>
        <p:spPr>
          <a:xfrm>
            <a:off x="1066800" y="2103120"/>
            <a:ext cx="4663440" cy="3863504"/>
          </a:xfrm>
        </p:spPr>
        <p:txBody>
          <a:bodyPr>
            <a:normAutofit fontScale="92500" lnSpcReduction="10000"/>
          </a:bodyPr>
          <a:lstStyle/>
          <a:p>
            <a:r>
              <a:rPr lang="fi-FI" dirty="0"/>
              <a:t>Seuraavaksi aloitin pelimekaniikan ohjelmoinnin. Lisäsin napeille niiden tarkoituksen, haasteellisimpana tässä oli osioiden piilottaminen pelin aloituksessa ja pelaajamäärän muokkaus ja sen vaikutus vuorojärjestykseen.</a:t>
            </a:r>
          </a:p>
          <a:p>
            <a:r>
              <a:rPr lang="fi-FI" dirty="0"/>
              <a:t>Pisteiden laskun koodaamisessa ei alustavasti ollut ongelmia, mutta pisteiden ilmoitus ja vuoronvaihto pelaajamäärän mukaan tuotti päänvaivaa.</a:t>
            </a:r>
          </a:p>
        </p:txBody>
      </p:sp>
      <p:sp>
        <p:nvSpPr>
          <p:cNvPr id="4" name="Sisällön paikkamerkki 3">
            <a:extLst>
              <a:ext uri="{FF2B5EF4-FFF2-40B4-BE49-F238E27FC236}">
                <a16:creationId xmlns:a16="http://schemas.microsoft.com/office/drawing/2014/main" id="{2AAB0BD5-38C9-B087-9AA1-F8FD2EDEBB66}"/>
              </a:ext>
            </a:extLst>
          </p:cNvPr>
          <p:cNvSpPr>
            <a:spLocks noGrp="1"/>
          </p:cNvSpPr>
          <p:nvPr>
            <p:ph sz="half" idx="2"/>
          </p:nvPr>
        </p:nvSpPr>
        <p:spPr>
          <a:xfrm>
            <a:off x="5907419" y="717047"/>
            <a:ext cx="5217781" cy="5135113"/>
          </a:xfrm>
        </p:spPr>
        <p:txBody>
          <a:bodyPr>
            <a:normAutofit fontScale="92500" lnSpcReduction="10000"/>
          </a:bodyPr>
          <a:lstStyle/>
          <a:p>
            <a:r>
              <a:rPr lang="fi-FI" dirty="0"/>
              <a:t>Sitten tein rajoituksia pelin aloitukseen (täytyy valita noppien määrä ja pelaajien nimi, tai peli ei käynnisty ja antaa virheilmoituksen).</a:t>
            </a:r>
          </a:p>
          <a:p>
            <a:r>
              <a:rPr lang="fi-FI" dirty="0"/>
              <a:t>Sen jälkeen tein yksinkertaisen pelin lopetus sivun joka näyttää pelaajien loppupisteet ja koodasin myös pelinloppumis ehdon. Tämä piti taas piilottaa ja saada näkyviin kun peli loppuu. Helpompi tapa olisi tässä ollut taas käyttää HTML, mutta kokeilin sijoittaa lopetuspisteet </a:t>
            </a:r>
            <a:r>
              <a:rPr lang="fi-FI" dirty="0" err="1"/>
              <a:t>JS.n</a:t>
            </a:r>
            <a:r>
              <a:rPr lang="fi-FI" dirty="0"/>
              <a:t> kautta.</a:t>
            </a:r>
          </a:p>
          <a:p>
            <a:r>
              <a:rPr lang="fi-FI" dirty="0"/>
              <a:t>Viimeiseksi muokkasin pelin edes jotenkin esityskelpoiseksi </a:t>
            </a:r>
            <a:r>
              <a:rPr lang="fi-FI" dirty="0" err="1"/>
              <a:t>CSS.n</a:t>
            </a:r>
            <a:r>
              <a:rPr lang="fi-FI" dirty="0"/>
              <a:t> avulla.</a:t>
            </a:r>
          </a:p>
          <a:p>
            <a:r>
              <a:rPr lang="fi-FI" dirty="0"/>
              <a:t>Projektia jälkikäteen ajatellen olisi paljon ollut paranneltavaa koodin luokkajaossa ja joidenkin koodin osien yhdistäminen oli haasteellista tutoriaalienkin avulla.</a:t>
            </a:r>
          </a:p>
        </p:txBody>
      </p:sp>
    </p:spTree>
    <p:extLst>
      <p:ext uri="{BB962C8B-B14F-4D97-AF65-F5344CB8AC3E}">
        <p14:creationId xmlns:p14="http://schemas.microsoft.com/office/powerpoint/2010/main" val="931058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31321C"/>
      </a:dk2>
      <a:lt2>
        <a:srgbClr val="F0F0F3"/>
      </a:lt2>
      <a:accent1>
        <a:srgbClr val="A9A342"/>
      </a:accent1>
      <a:accent2>
        <a:srgbClr val="B1793B"/>
      </a:accent2>
      <a:accent3>
        <a:srgbClr val="C35A4D"/>
      </a:accent3>
      <a:accent4>
        <a:srgbClr val="B13B5F"/>
      </a:accent4>
      <a:accent5>
        <a:srgbClr val="C34DA2"/>
      </a:accent5>
      <a:accent6>
        <a:srgbClr val="A13BB1"/>
      </a:accent6>
      <a:hlink>
        <a:srgbClr val="6C72CE"/>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33</TotalTime>
  <Words>282</Words>
  <Application>Microsoft Office PowerPoint</Application>
  <PresentationFormat>Laajakuva</PresentationFormat>
  <Paragraphs>14</Paragraphs>
  <Slides>3</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3</vt:i4>
      </vt:variant>
    </vt:vector>
  </HeadingPairs>
  <TitlesOfParts>
    <vt:vector size="7" baseType="lpstr">
      <vt:lpstr>Garamond</vt:lpstr>
      <vt:lpstr>Sagona Book</vt:lpstr>
      <vt:lpstr>Sagona ExtraLight</vt:lpstr>
      <vt:lpstr>SavonVTI</vt:lpstr>
      <vt:lpstr>Sikanoppapeli</vt:lpstr>
      <vt:lpstr>Projektin järjestys</vt:lpstr>
      <vt:lpstr>Pelimekaniikka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Sikanoppapeli</dc:title>
  <dc:creator>Hostikka Joni</dc:creator>
  <cp:lastModifiedBy>Hostikka Joni</cp:lastModifiedBy>
  <cp:revision>1</cp:revision>
  <dcterms:created xsi:type="dcterms:W3CDTF">2023-09-30T14:50:45Z</dcterms:created>
  <dcterms:modified xsi:type="dcterms:W3CDTF">2023-09-30T15:24:10Z</dcterms:modified>
</cp:coreProperties>
</file>