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95" r:id="rId3"/>
    <p:sldId id="257" r:id="rId4"/>
    <p:sldId id="261" r:id="rId5"/>
    <p:sldId id="296" r:id="rId6"/>
    <p:sldId id="298" r:id="rId7"/>
    <p:sldId id="300" r:id="rId8"/>
    <p:sldId id="297" r:id="rId9"/>
    <p:sldId id="301" r:id="rId10"/>
    <p:sldId id="267" r:id="rId11"/>
    <p:sldId id="269" r:id="rId12"/>
    <p:sldId id="268" r:id="rId13"/>
    <p:sldId id="272" r:id="rId14"/>
    <p:sldId id="278" r:id="rId15"/>
  </p:sldIdLst>
  <p:sldSz cx="9144000" cy="5143500" type="screen16x9"/>
  <p:notesSz cx="6858000" cy="9144000"/>
  <p:embeddedFontLst>
    <p:embeddedFont>
      <p:font typeface="Bangers" panose="020B0604020202020204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0A0"/>
    <a:srgbClr val="FFE7E5"/>
    <a:srgbClr val="AEAEAE"/>
    <a:srgbClr val="8940FA"/>
    <a:srgbClr val="FFFFFF"/>
    <a:srgbClr val="B27300"/>
    <a:srgbClr val="0400D1"/>
    <a:srgbClr val="C8AE03"/>
    <a:srgbClr val="0086BF"/>
    <a:srgbClr val="00A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F488FB-C66E-470A-BE94-B7D05F0E2945}">
  <a:tblStyle styleId="{6CF488FB-C66E-470A-BE94-B7D05F0E29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B0667F-905F-4D8E-A4CD-CAEED6C098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86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18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59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2;p17">
            <a:extLst>
              <a:ext uri="{FF2B5EF4-FFF2-40B4-BE49-F238E27FC236}">
                <a16:creationId xmlns:a16="http://schemas.microsoft.com/office/drawing/2014/main" id="{DFA18CCE-7FE3-47C4-BC43-ACD634625710}"/>
              </a:ext>
            </a:extLst>
          </p:cNvPr>
          <p:cNvSpPr txBox="1">
            <a:spLocks/>
          </p:cNvSpPr>
          <p:nvPr/>
        </p:nvSpPr>
        <p:spPr>
          <a:xfrm>
            <a:off x="2349900" y="1486107"/>
            <a:ext cx="4444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sz="8800" dirty="0">
                <a:solidFill>
                  <a:srgbClr val="F8DB08"/>
                </a:solidFill>
              </a:rPr>
              <a:t>coding</a:t>
            </a:r>
            <a:r>
              <a:rPr lang="en-US" sz="7200" dirty="0">
                <a:solidFill>
                  <a:srgbClr val="F8DB08"/>
                </a:solidFill>
              </a:rPr>
              <a:t> </a:t>
            </a:r>
          </a:p>
        </p:txBody>
      </p:sp>
      <p:sp>
        <p:nvSpPr>
          <p:cNvPr id="11" name="Google Shape;127;p17">
            <a:extLst>
              <a:ext uri="{FF2B5EF4-FFF2-40B4-BE49-F238E27FC236}">
                <a16:creationId xmlns:a16="http://schemas.microsoft.com/office/drawing/2014/main" id="{670EA317-A40B-49A8-B3CB-3384B61E1FDB}"/>
              </a:ext>
            </a:extLst>
          </p:cNvPr>
          <p:cNvSpPr/>
          <p:nvPr/>
        </p:nvSpPr>
        <p:spPr>
          <a:xfrm>
            <a:off x="2871311" y="2281929"/>
            <a:ext cx="4835952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299EAA"/>
                </a:solidFill>
                <a:latin typeface="Bangers"/>
              </a:rPr>
              <a:t>presentation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299EAA"/>
              </a:solidFill>
              <a:latin typeface="Banger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 rot="161729">
            <a:off x="978979" y="683498"/>
            <a:ext cx="2119055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CF7F-BA06-4EFD-856B-1D56C0CA0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33" t="17777" r="11954" b="40972"/>
          <a:stretch/>
        </p:blipFill>
        <p:spPr>
          <a:xfrm>
            <a:off x="1464468" y="1750218"/>
            <a:ext cx="2543176" cy="2121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0D885-7DED-42E7-9EBE-FADE39F3B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94" t="25694" r="11094" b="38750"/>
          <a:stretch/>
        </p:blipFill>
        <p:spPr>
          <a:xfrm>
            <a:off x="4672012" y="1896665"/>
            <a:ext cx="2543176" cy="1828800"/>
          </a:xfrm>
          <a:prstGeom prst="rect">
            <a:avLst/>
          </a:prstGeom>
        </p:spPr>
      </p:pic>
      <p:sp>
        <p:nvSpPr>
          <p:cNvPr id="6" name="Google Shape;164;p22">
            <a:extLst>
              <a:ext uri="{FF2B5EF4-FFF2-40B4-BE49-F238E27FC236}">
                <a16:creationId xmlns:a16="http://schemas.microsoft.com/office/drawing/2014/main" id="{7623D623-FD95-47DE-BDBD-C3C947703CF7}"/>
              </a:ext>
            </a:extLst>
          </p:cNvPr>
          <p:cNvSpPr txBox="1">
            <a:spLocks/>
          </p:cNvSpPr>
          <p:nvPr/>
        </p:nvSpPr>
        <p:spPr>
          <a:xfrm>
            <a:off x="5447884" y="1063567"/>
            <a:ext cx="2119055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Open</a:t>
            </a:r>
            <a:endParaRPr lang="th-TH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1160513" y="1013850"/>
            <a:ext cx="2119217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ress </a:t>
            </a:r>
            <a:r>
              <a:rPr lang="en" dirty="0">
                <a:solidFill>
                  <a:srgbClr val="FFA300"/>
                </a:solidFill>
              </a:rPr>
              <a:t>add list</a:t>
            </a:r>
            <a:endParaRPr dirty="0">
              <a:solidFill>
                <a:srgbClr val="FFA300"/>
              </a:solidFill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C62A09-9F7B-4640-BFC2-7177D8D73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28" t="20973" r="11094" b="43333"/>
          <a:stretch/>
        </p:blipFill>
        <p:spPr>
          <a:xfrm>
            <a:off x="1042988" y="2150268"/>
            <a:ext cx="2521744" cy="1835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32D59-1985-4D95-ADF2-CB7777733D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03" t="22361" r="20235" b="36666"/>
          <a:stretch/>
        </p:blipFill>
        <p:spPr>
          <a:xfrm>
            <a:off x="4143375" y="1878806"/>
            <a:ext cx="3343275" cy="2107406"/>
          </a:xfrm>
          <a:prstGeom prst="rect">
            <a:avLst/>
          </a:prstGeom>
        </p:spPr>
      </p:pic>
      <p:sp>
        <p:nvSpPr>
          <p:cNvPr id="26" name="Google Shape;181;p24">
            <a:extLst>
              <a:ext uri="{FF2B5EF4-FFF2-40B4-BE49-F238E27FC236}">
                <a16:creationId xmlns:a16="http://schemas.microsoft.com/office/drawing/2014/main" id="{9FE487D3-E8CD-41AE-BE46-985836F644EF}"/>
              </a:ext>
            </a:extLst>
          </p:cNvPr>
          <p:cNvSpPr txBox="1">
            <a:spLocks/>
          </p:cNvSpPr>
          <p:nvPr/>
        </p:nvSpPr>
        <p:spPr>
          <a:xfrm>
            <a:off x="4853020" y="1013850"/>
            <a:ext cx="2119217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/>
              <a:t>Press </a:t>
            </a:r>
            <a:r>
              <a:rPr lang="en-US" dirty="0">
                <a:solidFill>
                  <a:srgbClr val="FFA300"/>
                </a:solidFill>
              </a:rPr>
              <a:t>delete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ress </a:t>
            </a:r>
            <a:r>
              <a:rPr lang="en" dirty="0">
                <a:solidFill>
                  <a:srgbClr val="8DAE04"/>
                </a:solidFill>
              </a:rPr>
              <a:t>showall</a:t>
            </a:r>
            <a:endParaRPr dirty="0">
              <a:solidFill>
                <a:srgbClr val="8DAE04"/>
              </a:solidFill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815B-2A52-4CCE-8ACC-53000FE4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44" t="20138" r="11563" b="38751"/>
          <a:stretch/>
        </p:blipFill>
        <p:spPr>
          <a:xfrm>
            <a:off x="3347477" y="1801925"/>
            <a:ext cx="2614613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ress graph </a:t>
            </a:r>
            <a:r>
              <a:rPr lang="en" dirty="0">
                <a:solidFill>
                  <a:schemeClr val="accent1"/>
                </a:solidFill>
              </a:rPr>
              <a:t>(Subject)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77409-6ECB-4EDF-AE0B-EEDCF0179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22" t="20416" r="12291" b="38751"/>
          <a:stretch/>
        </p:blipFill>
        <p:spPr>
          <a:xfrm>
            <a:off x="3057525" y="1650205"/>
            <a:ext cx="3028950" cy="25037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Any </a:t>
            </a:r>
            <a:r>
              <a:rPr lang="en" sz="1800">
                <a:solidFill>
                  <a:srgbClr val="FFFFFF"/>
                </a:solidFill>
              </a:rPr>
              <a:t>questions?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body" idx="4294967295"/>
          </p:nvPr>
        </p:nvSpPr>
        <p:spPr>
          <a:xfrm>
            <a:off x="218450" y="0"/>
            <a:ext cx="4517856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Bangers"/>
                <a:ea typeface="Bangers"/>
                <a:cs typeface="Bangers"/>
                <a:sym typeface="Bangers"/>
              </a:rPr>
              <a:t>C</a:t>
            </a:r>
            <a:r>
              <a:rPr lang="en" sz="3600" dirty="0">
                <a:solidFill>
                  <a:schemeClr val="tx1"/>
                </a:solidFill>
                <a:latin typeface="Bangers"/>
                <a:ea typeface="Bangers"/>
                <a:cs typeface="Bangers"/>
                <a:sym typeface="Bangers"/>
              </a:rPr>
              <a:t>lass diagram</a:t>
            </a:r>
            <a:endParaRPr sz="3600" dirty="0">
              <a:solidFill>
                <a:schemeClr val="tx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273;p31">
            <a:extLst>
              <a:ext uri="{FF2B5EF4-FFF2-40B4-BE49-F238E27FC236}">
                <a16:creationId xmlns:a16="http://schemas.microsoft.com/office/drawing/2014/main" id="{794A4D33-41E6-4BCB-AB92-CFF29E523E22}"/>
              </a:ext>
            </a:extLst>
          </p:cNvPr>
          <p:cNvSpPr txBox="1">
            <a:spLocks/>
          </p:cNvSpPr>
          <p:nvPr/>
        </p:nvSpPr>
        <p:spPr>
          <a:xfrm>
            <a:off x="277982" y="52388"/>
            <a:ext cx="451785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n-US" sz="3600" dirty="0">
                <a:solidFill>
                  <a:schemeClr val="bg1"/>
                </a:solidFill>
                <a:latin typeface="Bangers"/>
                <a:ea typeface="Bangers"/>
                <a:cs typeface="Bangers"/>
                <a:sym typeface="Bangers"/>
              </a:rPr>
              <a:t>Class diagram</a:t>
            </a:r>
          </a:p>
        </p:txBody>
      </p:sp>
      <p:sp>
        <p:nvSpPr>
          <p:cNvPr id="9" name="Google Shape;196;p25">
            <a:extLst>
              <a:ext uri="{FF2B5EF4-FFF2-40B4-BE49-F238E27FC236}">
                <a16:creationId xmlns:a16="http://schemas.microsoft.com/office/drawing/2014/main" id="{266A08A4-7B39-4CB2-B4B1-E41EE0694759}"/>
              </a:ext>
            </a:extLst>
          </p:cNvPr>
          <p:cNvSpPr/>
          <p:nvPr/>
        </p:nvSpPr>
        <p:spPr>
          <a:xfrm rot="20534414">
            <a:off x="1626773" y="3671735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chemeClr val="accent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97;p25">
            <a:extLst>
              <a:ext uri="{FF2B5EF4-FFF2-40B4-BE49-F238E27FC236}">
                <a16:creationId xmlns:a16="http://schemas.microsoft.com/office/drawing/2014/main" id="{D105EA16-E2AD-4A01-B2AB-B7313F3A27A8}"/>
              </a:ext>
            </a:extLst>
          </p:cNvPr>
          <p:cNvSpPr/>
          <p:nvPr/>
        </p:nvSpPr>
        <p:spPr>
          <a:xfrm rot="148705">
            <a:off x="2609609" y="3122046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chemeClr val="accent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7;p25">
            <a:extLst>
              <a:ext uri="{FF2B5EF4-FFF2-40B4-BE49-F238E27FC236}">
                <a16:creationId xmlns:a16="http://schemas.microsoft.com/office/drawing/2014/main" id="{1D9EF344-8DAE-43D5-A294-109C332EDFCE}"/>
              </a:ext>
            </a:extLst>
          </p:cNvPr>
          <p:cNvSpPr/>
          <p:nvPr/>
        </p:nvSpPr>
        <p:spPr>
          <a:xfrm rot="19882512">
            <a:off x="389018" y="1152151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chemeClr val="accent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67E75-EB66-4CDC-BA36-0A4BF611153E}"/>
              </a:ext>
            </a:extLst>
          </p:cNvPr>
          <p:cNvSpPr/>
          <p:nvPr/>
        </p:nvSpPr>
        <p:spPr>
          <a:xfrm>
            <a:off x="3730786" y="164306"/>
            <a:ext cx="4390625" cy="4514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68B5F-3373-4961-A8AA-48AA0A5F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78" y="289322"/>
            <a:ext cx="4390625" cy="4564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161729">
            <a:off x="846319" y="69949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/>
              <a:t>have </a:t>
            </a:r>
            <a:r>
              <a:rPr lang="en" dirty="0"/>
              <a:t>we did last</a:t>
            </a:r>
            <a:r>
              <a:rPr lang="en-US" dirty="0"/>
              <a:t> Monday</a:t>
            </a:r>
            <a:r>
              <a:rPr lang="en" dirty="0"/>
              <a:t>?</a:t>
            </a:r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1018351" y="1317087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Login</a:t>
            </a:r>
            <a:r>
              <a:rPr lang="en-US" sz="2400" dirty="0">
                <a:solidFill>
                  <a:srgbClr val="000000"/>
                </a:solidFill>
                <a:latin typeface="Bangers" panose="020B0604020202020204" charset="0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logout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register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Bangers" panose="020B0604020202020204" charset="0"/>
              </a:rPr>
              <a:t>Add list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Bangers" panose="020B0604020202020204" charset="0"/>
              </a:rPr>
              <a:t>Delete list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Bangers" panose="020B0604020202020204" charset="0"/>
              </a:rPr>
              <a:t>Open list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00000"/>
              </a:solidFill>
              <a:latin typeface="Bangers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Bangers" panose="020B0604020202020204" charset="0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04D4C-81EF-407E-A149-4FBC12200E1C}"/>
              </a:ext>
            </a:extLst>
          </p:cNvPr>
          <p:cNvSpPr txBox="1"/>
          <p:nvPr/>
        </p:nvSpPr>
        <p:spPr>
          <a:xfrm>
            <a:off x="3161109" y="1639242"/>
            <a:ext cx="2821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angers" panose="020B0604020202020204" charset="0"/>
              </a:rPr>
              <a:t>Edit list </a:t>
            </a:r>
            <a:endParaRPr lang="en-US" sz="2400" dirty="0">
              <a:latin typeface="Bangers" panose="020B060402020202020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Search list</a:t>
            </a: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Complete list</a:t>
            </a: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See completed list</a:t>
            </a: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See today work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See all list</a:t>
            </a:r>
            <a:endParaRPr lang="th-TH" sz="2400" dirty="0">
              <a:solidFill>
                <a:schemeClr val="tx1"/>
              </a:solidFill>
              <a:latin typeface="Bangers" panose="020B0604020202020204" charset="0"/>
            </a:endParaRPr>
          </a:p>
          <a:p>
            <a:endParaRPr lang="en-US" sz="2400" dirty="0">
              <a:solidFill>
                <a:srgbClr val="FF0000"/>
              </a:solidFill>
              <a:latin typeface="Bangers" panose="020B0604020202020204" charset="0"/>
            </a:endParaRPr>
          </a:p>
          <a:p>
            <a:endParaRPr lang="en-US" sz="2400" dirty="0">
              <a:latin typeface="Banger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A8309-A474-437B-AFAF-BC8259B49137}"/>
              </a:ext>
            </a:extLst>
          </p:cNvPr>
          <p:cNvSpPr txBox="1"/>
          <p:nvPr/>
        </p:nvSpPr>
        <p:spPr>
          <a:xfrm>
            <a:off x="6379369" y="4121943"/>
            <a:ext cx="271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ngers" panose="020B0604020202020204" charset="0"/>
              </a:rPr>
              <a:t>Red</a:t>
            </a:r>
            <a:r>
              <a:rPr lang="en-US" dirty="0">
                <a:latin typeface="Bangers" panose="020B0604020202020204" charset="0"/>
              </a:rPr>
              <a:t> text mean didn’t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E19FC-772C-43DF-A31F-A6F8790E55B1}"/>
              </a:ext>
            </a:extLst>
          </p:cNvPr>
          <p:cNvSpPr txBox="1"/>
          <p:nvPr/>
        </p:nvSpPr>
        <p:spPr>
          <a:xfrm>
            <a:off x="5865019" y="1798887"/>
            <a:ext cx="2460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Bangers" panose="020B0604020202020204" charset="0"/>
              </a:rPr>
              <a:t>SeT</a:t>
            </a:r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 deadline</a:t>
            </a: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See date</a:t>
            </a:r>
            <a:endParaRPr lang="th-TH" sz="2400" dirty="0">
              <a:solidFill>
                <a:srgbClr val="FF0000"/>
              </a:solidFill>
              <a:latin typeface="Bangers" panose="020B060402020202020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Graph</a:t>
            </a: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Import file</a:t>
            </a:r>
          </a:p>
          <a:p>
            <a:r>
              <a:rPr lang="en-US" sz="2400" dirty="0">
                <a:solidFill>
                  <a:srgbClr val="FF0000"/>
                </a:solidFill>
                <a:latin typeface="Bangers" panose="020B0604020202020204" charset="0"/>
              </a:rPr>
              <a:t>Export file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2" y="73879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have we done ?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641F5688-A16A-43B3-8409-4A577358ECF4}"/>
              </a:ext>
            </a:extLst>
          </p:cNvPr>
          <p:cNvSpPr txBox="1">
            <a:spLocks/>
          </p:cNvSpPr>
          <p:nvPr/>
        </p:nvSpPr>
        <p:spPr>
          <a:xfrm>
            <a:off x="1018351" y="1317087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Login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logout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register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Add list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Delete list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Open list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2400" dirty="0">
              <a:solidFill>
                <a:schemeClr val="tx1"/>
              </a:solidFill>
              <a:latin typeface="Bangers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latin typeface="Banger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61622-7EA7-4ECE-8BF4-BC711CFFBE85}"/>
              </a:ext>
            </a:extLst>
          </p:cNvPr>
          <p:cNvSpPr txBox="1"/>
          <p:nvPr/>
        </p:nvSpPr>
        <p:spPr>
          <a:xfrm>
            <a:off x="3161109" y="1639242"/>
            <a:ext cx="2821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Edit list 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Search list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Complete list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See completed list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See today work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See all list</a:t>
            </a:r>
            <a:endParaRPr lang="th-TH" sz="2400" dirty="0">
              <a:solidFill>
                <a:schemeClr val="tx1"/>
              </a:solidFill>
              <a:latin typeface="Bangers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Bangers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Banger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9BFA2-C4CB-4805-BAE4-81AFECDCBA77}"/>
              </a:ext>
            </a:extLst>
          </p:cNvPr>
          <p:cNvSpPr txBox="1"/>
          <p:nvPr/>
        </p:nvSpPr>
        <p:spPr>
          <a:xfrm>
            <a:off x="5865019" y="1798887"/>
            <a:ext cx="2460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Bangers" panose="020B0604020202020204" charset="0"/>
              </a:rPr>
              <a:t>SeT</a:t>
            </a:r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 deadline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See date</a:t>
            </a:r>
            <a:endParaRPr lang="th-TH" sz="2400" dirty="0">
              <a:solidFill>
                <a:schemeClr val="tx1"/>
              </a:solidFill>
              <a:latin typeface="Bangers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Graph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Import file</a:t>
            </a:r>
          </a:p>
          <a:p>
            <a:r>
              <a:rPr lang="en-US" sz="2400" dirty="0">
                <a:solidFill>
                  <a:schemeClr val="tx1"/>
                </a:solidFill>
                <a:latin typeface="Bangers" panose="020B0604020202020204" charset="0"/>
              </a:rPr>
              <a:t>Export file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 rot="161729">
            <a:off x="978979" y="683498"/>
            <a:ext cx="2119055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Login Page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FC1F1-7C48-459B-A9F6-ABF76898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78" y="1698445"/>
            <a:ext cx="2763170" cy="95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6FBE0-F4EE-48E3-8FF8-A350256BB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9" y="2853912"/>
            <a:ext cx="2209721" cy="1123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F8E82-1D3B-476B-AA40-406D6FCB2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145" y="3220352"/>
            <a:ext cx="2374744" cy="1025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571B2-8B70-4213-B461-F1C3AAA52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84" y="1160336"/>
            <a:ext cx="2379638" cy="18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 rot="161729">
            <a:off x="978979" y="683498"/>
            <a:ext cx="2119055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06164-1A92-4FC0-B9A5-C3D4A7E9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21" y="1560401"/>
            <a:ext cx="2369262" cy="2541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34E16-5AD8-4B2A-A5AA-811DCA1C7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582" y="926917"/>
            <a:ext cx="1938140" cy="862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CB1C2-6B67-40D6-9560-B6DA7B580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23" y="1089575"/>
            <a:ext cx="1791470" cy="30127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E0143E-247E-4BC0-B49A-90D1D4F6A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914" y="2010989"/>
            <a:ext cx="2284172" cy="913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CCC5A8-4FBE-4352-815F-F22C17306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482" y="3396436"/>
            <a:ext cx="1232219" cy="933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93A199-0309-4ECA-939B-8E1A30026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629" y="3414869"/>
            <a:ext cx="1278887" cy="9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978162" y="718230"/>
            <a:ext cx="3596167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1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Import &amp; Export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06164-1A92-4FC0-B9A5-C3D4A7E9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50" y="1493044"/>
            <a:ext cx="2679572" cy="2874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BC1D04-9221-4426-92C4-7E0357BE3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931"/>
          <a:stretch/>
        </p:blipFill>
        <p:spPr>
          <a:xfrm>
            <a:off x="4899349" y="1394986"/>
            <a:ext cx="1938140" cy="705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484D1-EB94-48F4-BFAE-E38E8B94D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676" y="2302551"/>
            <a:ext cx="2104960" cy="17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 rot="161729">
            <a:off x="978979" y="683498"/>
            <a:ext cx="2119055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ALL List </a:t>
            </a:r>
            <a:r>
              <a:rPr lang="en-US" dirty="0">
                <a:solidFill>
                  <a:srgbClr val="FF0000"/>
                </a:solidFill>
              </a:rPr>
              <a:t>Page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3378C-B444-4D75-B87D-629D1C97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04" y="1341198"/>
            <a:ext cx="2481262" cy="1817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A03D8-21BA-4A62-9EAF-D01E1A23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95" y="1438752"/>
            <a:ext cx="2288404" cy="1817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063D9-C049-4563-97F9-3CEAA9C92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73" y="2704149"/>
            <a:ext cx="2096345" cy="1657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6CBDF-7538-4C0C-B825-4BEB477C0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171" y="1559775"/>
            <a:ext cx="1245099" cy="1011975"/>
          </a:xfrm>
          <a:prstGeom prst="rect">
            <a:avLst/>
          </a:prstGeom>
        </p:spPr>
      </p:pic>
      <p:sp>
        <p:nvSpPr>
          <p:cNvPr id="16" name="Google Shape;164;p22">
            <a:extLst>
              <a:ext uri="{FF2B5EF4-FFF2-40B4-BE49-F238E27FC236}">
                <a16:creationId xmlns:a16="http://schemas.microsoft.com/office/drawing/2014/main" id="{57AAA0B3-93B1-42A4-B0DE-256A1100CF3C}"/>
              </a:ext>
            </a:extLst>
          </p:cNvPr>
          <p:cNvSpPr txBox="1">
            <a:spLocks/>
          </p:cNvSpPr>
          <p:nvPr/>
        </p:nvSpPr>
        <p:spPr>
          <a:xfrm rot="161729">
            <a:off x="5744409" y="3211330"/>
            <a:ext cx="2119055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Today </a:t>
            </a:r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8325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161729">
            <a:off x="979412" y="742972"/>
            <a:ext cx="1333924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Color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73;p23">
            <a:extLst>
              <a:ext uri="{FF2B5EF4-FFF2-40B4-BE49-F238E27FC236}">
                <a16:creationId xmlns:a16="http://schemas.microsoft.com/office/drawing/2014/main" id="{9F7DAA3F-DF83-4246-AF96-60162E8A8AB1}"/>
              </a:ext>
            </a:extLst>
          </p:cNvPr>
          <p:cNvSpPr txBox="1">
            <a:spLocks/>
          </p:cNvSpPr>
          <p:nvPr/>
        </p:nvSpPr>
        <p:spPr>
          <a:xfrm rot="161729">
            <a:off x="5851620" y="933085"/>
            <a:ext cx="1146636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Font</a:t>
            </a:r>
          </a:p>
        </p:txBody>
      </p:sp>
      <p:sp>
        <p:nvSpPr>
          <p:cNvPr id="7" name="Google Shape;173;p23">
            <a:extLst>
              <a:ext uri="{FF2B5EF4-FFF2-40B4-BE49-F238E27FC236}">
                <a16:creationId xmlns:a16="http://schemas.microsoft.com/office/drawing/2014/main" id="{F1468B77-4F70-4D49-A518-1F519AE72BE3}"/>
              </a:ext>
            </a:extLst>
          </p:cNvPr>
          <p:cNvSpPr txBox="1">
            <a:spLocks/>
          </p:cNvSpPr>
          <p:nvPr/>
        </p:nvSpPr>
        <p:spPr>
          <a:xfrm rot="161729">
            <a:off x="1663150" y="3655724"/>
            <a:ext cx="1986109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606C1-CBF4-4067-89DC-46B32532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79" y="1943101"/>
            <a:ext cx="388118" cy="31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0F9C5-A4E3-44A2-9944-B9393F58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79" y="2845425"/>
            <a:ext cx="388118" cy="322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FB49A9-FC8E-4FCE-908F-378355006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479" y="3286423"/>
            <a:ext cx="388118" cy="343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C5824-3394-4498-B473-3AC1D959C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702" y="3750975"/>
            <a:ext cx="381895" cy="343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F9B995-CF38-4B11-B38E-EC186D97A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873" y="2380864"/>
            <a:ext cx="374724" cy="343636"/>
          </a:xfrm>
          <a:prstGeom prst="rect">
            <a:avLst/>
          </a:prstGeom>
        </p:spPr>
      </p:pic>
      <p:sp>
        <p:nvSpPr>
          <p:cNvPr id="19" name="Google Shape;173;p23">
            <a:extLst>
              <a:ext uri="{FF2B5EF4-FFF2-40B4-BE49-F238E27FC236}">
                <a16:creationId xmlns:a16="http://schemas.microsoft.com/office/drawing/2014/main" id="{6CC215B8-95C5-435C-9ABA-A56A89B4F882}"/>
              </a:ext>
            </a:extLst>
          </p:cNvPr>
          <p:cNvSpPr txBox="1">
            <a:spLocks/>
          </p:cNvSpPr>
          <p:nvPr/>
        </p:nvSpPr>
        <p:spPr>
          <a:xfrm>
            <a:off x="6072962" y="1953159"/>
            <a:ext cx="1745270" cy="38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sz="2000" dirty="0">
                <a:solidFill>
                  <a:srgbClr val="AEAEAE"/>
                </a:solidFill>
              </a:rPr>
              <a:t>Complete</a:t>
            </a:r>
          </a:p>
        </p:txBody>
      </p:sp>
      <p:sp>
        <p:nvSpPr>
          <p:cNvPr id="22" name="Google Shape;173;p23">
            <a:extLst>
              <a:ext uri="{FF2B5EF4-FFF2-40B4-BE49-F238E27FC236}">
                <a16:creationId xmlns:a16="http://schemas.microsoft.com/office/drawing/2014/main" id="{88914735-2483-4B3B-96F4-242405E1F8CE}"/>
              </a:ext>
            </a:extLst>
          </p:cNvPr>
          <p:cNvSpPr txBox="1">
            <a:spLocks/>
          </p:cNvSpPr>
          <p:nvPr/>
        </p:nvSpPr>
        <p:spPr>
          <a:xfrm>
            <a:off x="5972651" y="3085775"/>
            <a:ext cx="2085691" cy="5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 lang="en-US" sz="2400" dirty="0">
              <a:solidFill>
                <a:srgbClr val="8DAE04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Priority</a:t>
            </a:r>
            <a:r>
              <a:rPr lang="en-US" sz="2400" dirty="0">
                <a:solidFill>
                  <a:srgbClr val="8DAE04"/>
                </a:solidFill>
              </a:rPr>
              <a:t> </a:t>
            </a:r>
            <a:r>
              <a:rPr lang="en-US" sz="2400" dirty="0">
                <a:solidFill>
                  <a:srgbClr val="0400D1"/>
                </a:solidFill>
              </a:rPr>
              <a:t>1 </a:t>
            </a:r>
            <a:r>
              <a:rPr lang="en-US" sz="2400" dirty="0">
                <a:solidFill>
                  <a:srgbClr val="B27300"/>
                </a:solidFill>
              </a:rPr>
              <a:t>to</a:t>
            </a:r>
            <a:r>
              <a:rPr lang="en-US" sz="2400" dirty="0">
                <a:solidFill>
                  <a:srgbClr val="8DAE04"/>
                </a:solidFill>
              </a:rPr>
              <a:t> </a:t>
            </a:r>
            <a:r>
              <a:rPr lang="en-US" sz="2400" dirty="0">
                <a:solidFill>
                  <a:srgbClr val="8940FA"/>
                </a:solidFill>
              </a:rPr>
              <a:t>3</a:t>
            </a:r>
          </a:p>
        </p:txBody>
      </p:sp>
      <p:sp>
        <p:nvSpPr>
          <p:cNvPr id="23" name="Google Shape;173;p23">
            <a:extLst>
              <a:ext uri="{FF2B5EF4-FFF2-40B4-BE49-F238E27FC236}">
                <a16:creationId xmlns:a16="http://schemas.microsoft.com/office/drawing/2014/main" id="{D517C435-3D8C-4DC0-8EA2-713949B5BED9}"/>
              </a:ext>
            </a:extLst>
          </p:cNvPr>
          <p:cNvSpPr txBox="1">
            <a:spLocks/>
          </p:cNvSpPr>
          <p:nvPr/>
        </p:nvSpPr>
        <p:spPr>
          <a:xfrm>
            <a:off x="6142862" y="2299592"/>
            <a:ext cx="1745270" cy="50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Normal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EB64F-AF3E-46F6-AF24-C13BA24B4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1362" y="2764101"/>
            <a:ext cx="669581" cy="643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6FD66C-B911-4367-9BAB-C4715EEEA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8083" y="1868112"/>
            <a:ext cx="672860" cy="643348"/>
          </a:xfrm>
          <a:prstGeom prst="rect">
            <a:avLst/>
          </a:prstGeom>
        </p:spPr>
      </p:pic>
      <p:sp>
        <p:nvSpPr>
          <p:cNvPr id="28" name="Google Shape;173;p23">
            <a:extLst>
              <a:ext uri="{FF2B5EF4-FFF2-40B4-BE49-F238E27FC236}">
                <a16:creationId xmlns:a16="http://schemas.microsoft.com/office/drawing/2014/main" id="{71CF4B5A-11A6-40E7-8D6B-0122D66BAC2D}"/>
              </a:ext>
            </a:extLst>
          </p:cNvPr>
          <p:cNvSpPr txBox="1">
            <a:spLocks/>
          </p:cNvSpPr>
          <p:nvPr/>
        </p:nvSpPr>
        <p:spPr>
          <a:xfrm>
            <a:off x="2733307" y="1938155"/>
            <a:ext cx="1745270" cy="50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sz="2000" dirty="0">
                <a:solidFill>
                  <a:srgbClr val="FAA0A0"/>
                </a:solidFill>
              </a:rPr>
              <a:t>Late</a:t>
            </a:r>
          </a:p>
        </p:txBody>
      </p:sp>
      <p:sp>
        <p:nvSpPr>
          <p:cNvPr id="31" name="Google Shape;173;p23">
            <a:extLst>
              <a:ext uri="{FF2B5EF4-FFF2-40B4-BE49-F238E27FC236}">
                <a16:creationId xmlns:a16="http://schemas.microsoft.com/office/drawing/2014/main" id="{D1C677DA-2BEE-4392-A1B3-9CAC4967770A}"/>
              </a:ext>
            </a:extLst>
          </p:cNvPr>
          <p:cNvSpPr txBox="1">
            <a:spLocks/>
          </p:cNvSpPr>
          <p:nvPr/>
        </p:nvSpPr>
        <p:spPr>
          <a:xfrm>
            <a:off x="2634386" y="2802853"/>
            <a:ext cx="1745270" cy="50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sz="2000" dirty="0">
                <a:solidFill>
                  <a:srgbClr val="FFE7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today</a:t>
            </a:r>
          </a:p>
        </p:txBody>
      </p:sp>
    </p:spTree>
    <p:extLst>
      <p:ext uri="{BB962C8B-B14F-4D97-AF65-F5344CB8AC3E}">
        <p14:creationId xmlns:p14="http://schemas.microsoft.com/office/powerpoint/2010/main" val="3394752447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153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Sniglet</vt:lpstr>
      <vt:lpstr>Arial</vt:lpstr>
      <vt:lpstr>Bangers</vt:lpstr>
      <vt:lpstr>Jachimo template</vt:lpstr>
      <vt:lpstr>PowerPoint Presentation</vt:lpstr>
      <vt:lpstr>PowerPoint Presentation</vt:lpstr>
      <vt:lpstr>What have we did last Monday?</vt:lpstr>
      <vt:lpstr>What have we done ?</vt:lpstr>
      <vt:lpstr>Login Page</vt:lpstr>
      <vt:lpstr>PAGE 1</vt:lpstr>
      <vt:lpstr>PAGE 1 Import &amp; Export</vt:lpstr>
      <vt:lpstr>ALL List Page</vt:lpstr>
      <vt:lpstr>Color</vt:lpstr>
      <vt:lpstr>Page 2</vt:lpstr>
      <vt:lpstr>Press add list</vt:lpstr>
      <vt:lpstr>Press showall</vt:lpstr>
      <vt:lpstr>Press graph (Subject)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Pooncharat Wongkom</dc:creator>
  <cp:lastModifiedBy>THANAWAT THONGPIA</cp:lastModifiedBy>
  <cp:revision>17</cp:revision>
  <dcterms:modified xsi:type="dcterms:W3CDTF">2022-01-20T07:33:33Z</dcterms:modified>
</cp:coreProperties>
</file>