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UID กลมกล่อม" charset="1" panose="00000000000000000000"/>
      <p:regular r:id="rId9"/>
    </p:embeddedFont>
    <p:embeddedFont>
      <p:font typeface="TT Rounds Condensed Bold" charset="1" panose="02000806030000020003"/>
      <p:regular r:id="rId10"/>
    </p:embeddedFont>
    <p:embeddedFont>
      <p:font typeface="TT Rounds Condensed" charset="1" panose="020005060300000200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2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7521" y="-2123564"/>
            <a:ext cx="20347949" cy="14243564"/>
            <a:chOff x="0" y="0"/>
            <a:chExt cx="27130598" cy="18991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130598" cy="18991419"/>
            </a:xfrm>
            <a:custGeom>
              <a:avLst/>
              <a:gdLst/>
              <a:ahLst/>
              <a:cxnLst/>
              <a:rect r="r" b="b" t="t" l="l"/>
              <a:pathLst>
                <a:path h="18991419" w="27130598">
                  <a:moveTo>
                    <a:pt x="0" y="0"/>
                  </a:moveTo>
                  <a:lnTo>
                    <a:pt x="27130598" y="0"/>
                  </a:lnTo>
                  <a:lnTo>
                    <a:pt x="27130598" y="18991419"/>
                  </a:lnTo>
                  <a:lnTo>
                    <a:pt x="0" y="189914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5852366" y="2155606"/>
            <a:ext cx="6168175" cy="1289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 spc="-54">
                <a:solidFill>
                  <a:srgbClr val="000000"/>
                </a:solidFill>
                <a:latin typeface="UID กลมกล่อม"/>
                <a:ea typeface="UID กลมกล่อม"/>
                <a:cs typeface="UID กลมกล่อม"/>
                <a:sym typeface="UID กลมกล่อม"/>
              </a:rPr>
              <a:t>Laptop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52366" y="4495679"/>
            <a:ext cx="6168175" cy="502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33">
                <a:solidFill>
                  <a:srgbClr val="000000"/>
                </a:solidFill>
                <a:latin typeface="UID กลมกล่อม"/>
                <a:ea typeface="UID กลมกล่อม"/>
                <a:cs typeface="UID กลมกล่อม"/>
                <a:sym typeface="UID กลมกล่อม"/>
              </a:rPr>
              <a:t>65311972 ธนวิชญ์ ธีระชัยนุกูล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636363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5434"/>
            <a:ext cx="15590520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FFFFFF"/>
                </a:solidFill>
                <a:latin typeface="UID กลมกล่อม"/>
                <a:ea typeface="UID กลมกล่อม"/>
                <a:cs typeface="UID กลมกล่อม"/>
                <a:sym typeface="UID กลมกล่อม"/>
              </a:rPr>
              <a:t>DataDictionary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664684" y="1977152"/>
          <a:ext cx="14958632" cy="7510462"/>
        </p:xfrm>
        <a:graphic>
          <a:graphicData uri="http://schemas.openxmlformats.org/drawingml/2006/table">
            <a:tbl>
              <a:tblPr/>
              <a:tblGrid>
                <a:gridCol w="1005126"/>
                <a:gridCol w="4978327"/>
                <a:gridCol w="2991726"/>
                <a:gridCol w="2991726"/>
                <a:gridCol w="2991726"/>
              </a:tblGrid>
              <a:tr h="7338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b="true" sz="2700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ลำดับ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b="true" sz="2700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ชื่อ Attribute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b="true" sz="2700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ชนิดข้อมูล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b="true" sz="2700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Constraint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b="true" sz="2700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ตัวอย่าง value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3389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ID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Integer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Primary Key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</a:tr>
              <a:tr h="11437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2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CPU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String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-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Intel Core i9-14900HX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11437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3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RAM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String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-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4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64 GB DDR5</a:t>
                      </a:r>
                      <a:endParaRPr lang="en-US" sz="1100"/>
                    </a:p>
                    <a:p>
                      <a:pPr algn="l">
                        <a:lnSpc>
                          <a:spcPts val="3240"/>
                        </a:lnSpc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5600 MHz</a:t>
                      </a:r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</a:tr>
              <a:tr h="11437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4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SSD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String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-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512 GB SSD PCIe M.2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11437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5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GPU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String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-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NVIDIA GeForce RTX 4060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73389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6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name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String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-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MSI Titan 18 HX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73389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7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price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double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-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59990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664684" y="1364218"/>
            <a:ext cx="542821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FFFFFF"/>
                </a:solidFill>
                <a:latin typeface="UID กลมกล่อม"/>
                <a:ea typeface="UID กลมกล่อม"/>
                <a:cs typeface="UID กลมกล่อม"/>
                <a:sym typeface="UID กลมกล่อม"/>
              </a:rPr>
              <a:t>ชื่อโมเดล: Laptop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636363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1096280"/>
            <a:ext cx="15590520" cy="94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FFFFFF"/>
                </a:solidFill>
                <a:latin typeface="UID กลมกล่อม"/>
                <a:ea typeface="UID กลมกล่อม"/>
                <a:cs typeface="UID กลมกล่อม"/>
                <a:sym typeface="UID กลมกล่อม"/>
              </a:rPr>
              <a:t>ส่วนที่เพิ่มเติมจาก Project ตั้งต้น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740" y="2812733"/>
            <a:ext cx="15590520" cy="60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4536"/>
              </a:lnSpc>
              <a:buAutoNum type="arabicPeriod" startAt="1"/>
            </a:pPr>
            <a:r>
              <a:rPr lang="en-US" sz="4200" spc="39">
                <a:solidFill>
                  <a:srgbClr val="FFFFFF"/>
                </a:solidFill>
                <a:latin typeface="UID กลมกล่อม"/>
                <a:ea typeface="UID กลมกล่อม"/>
                <a:cs typeface="UID กลมกล่อม"/>
                <a:sym typeface="UID กลมกล่อม"/>
              </a:rPr>
              <a:t>การกรอง ราคา cpu และ gpu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DAGTKnkdSKE</dc:identifier>
  <dcterms:modified xsi:type="dcterms:W3CDTF">2011-08-01T06:04:30Z</dcterms:modified>
  <cp:revision>1</cp:revision>
  <dc:title>ตัวอย่างไฟล์นำเสนอ.pptx</dc:title>
</cp:coreProperties>
</file>