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sldIdLst>
    <p:sldId id="306" r:id="rId5"/>
    <p:sldId id="307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8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popcor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745" y="4249991"/>
            <a:ext cx="3823725" cy="1028389"/>
          </a:xfrm>
        </p:spPr>
        <p:txBody>
          <a:bodyPr anchor="b">
            <a:normAutofit/>
          </a:bodyPr>
          <a:lstStyle/>
          <a:p>
            <a:r>
              <a:rPr lang="en-US" spc="400" dirty="0"/>
              <a:t>SPRINT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8115" y="3867366"/>
            <a:ext cx="4250445" cy="2344360"/>
          </a:xfrm>
        </p:spPr>
        <p:txBody>
          <a:bodyPr anchor="ctr">
            <a:noAutofit/>
          </a:bodyPr>
          <a:lstStyle/>
          <a:p>
            <a:pPr algn="l"/>
            <a:r>
              <a:rPr lang="en-US" sz="2400" b="1" dirty="0"/>
              <a:t>Team Members</a:t>
            </a:r>
          </a:p>
          <a:p>
            <a:pPr marL="342900" indent="-342900" algn="l">
              <a:buFontTx/>
              <a:buChar char="-"/>
            </a:pPr>
            <a:r>
              <a:rPr lang="en-US" sz="1800" b="1" dirty="0" err="1"/>
              <a:t>Latha</a:t>
            </a:r>
            <a:r>
              <a:rPr lang="en-US" sz="1800" b="1" dirty="0"/>
              <a:t> </a:t>
            </a:r>
            <a:r>
              <a:rPr lang="en-US" sz="1800" b="1" dirty="0" err="1"/>
              <a:t>Jerripothula</a:t>
            </a:r>
            <a:endParaRPr lang="en-US" sz="1800" b="1" dirty="0"/>
          </a:p>
          <a:p>
            <a:pPr marL="342900" indent="-342900" algn="l">
              <a:buFontTx/>
              <a:buChar char="-"/>
            </a:pPr>
            <a:r>
              <a:rPr lang="en-US" sz="1800" b="1" dirty="0" err="1"/>
              <a:t>Likitha</a:t>
            </a:r>
            <a:r>
              <a:rPr lang="en-US" sz="1800" b="1" dirty="0"/>
              <a:t> </a:t>
            </a:r>
            <a:r>
              <a:rPr lang="en-US" sz="1800" b="1" dirty="0" err="1"/>
              <a:t>Macharla</a:t>
            </a:r>
            <a:endParaRPr lang="en-US" sz="1800" b="1" dirty="0"/>
          </a:p>
          <a:p>
            <a:pPr marL="342900" indent="-342900" algn="l">
              <a:buFontTx/>
              <a:buChar char="-"/>
            </a:pPr>
            <a:r>
              <a:rPr lang="en-US" sz="1800" b="1" dirty="0" err="1"/>
              <a:t>Madhunika</a:t>
            </a:r>
            <a:r>
              <a:rPr lang="en-US" sz="1800" b="1" dirty="0"/>
              <a:t> Reddy</a:t>
            </a:r>
          </a:p>
          <a:p>
            <a:pPr marL="342900" indent="-342900" algn="l">
              <a:buFontTx/>
              <a:buChar char="-"/>
            </a:pPr>
            <a:r>
              <a:rPr lang="en-US" sz="1800" b="1" dirty="0" err="1"/>
              <a:t>Mailapalli</a:t>
            </a:r>
            <a:r>
              <a:rPr lang="en-US" sz="1800" b="1" dirty="0"/>
              <a:t> </a:t>
            </a:r>
            <a:r>
              <a:rPr lang="en-US" sz="1800" b="1" dirty="0" err="1"/>
              <a:t>Jayasri</a:t>
            </a:r>
            <a:r>
              <a:rPr lang="en-US" sz="1800" b="1" dirty="0"/>
              <a:t> </a:t>
            </a:r>
            <a:r>
              <a:rPr lang="en-US" sz="1800" b="1" dirty="0" err="1"/>
              <a:t>Amulya</a:t>
            </a:r>
            <a:endParaRPr lang="en-US" sz="1800" b="1" dirty="0"/>
          </a:p>
          <a:p>
            <a:pPr marL="342900" indent="-342900" algn="l">
              <a:buFontTx/>
              <a:buChar char="-"/>
            </a:pPr>
            <a:r>
              <a:rPr lang="en-US" sz="1800" b="1" dirty="0"/>
              <a:t>Thandava Krishna Parasaram</a:t>
            </a:r>
          </a:p>
        </p:txBody>
      </p:sp>
      <p:pic>
        <p:nvPicPr>
          <p:cNvPr id="1026" name="Picture 2" descr="BookMyShow kickstarts FY23 on a high note, with 29 mn cinema tickets sold  on the platform - Exchange4media">
            <a:extLst>
              <a:ext uri="{FF2B5EF4-FFF2-40B4-BE49-F238E27FC236}">
                <a16:creationId xmlns:a16="http://schemas.microsoft.com/office/drawing/2014/main" id="{0D07D0CB-3985-4055-AAD1-6C3C9372F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4" b="30694"/>
          <a:stretch/>
        </p:blipFill>
        <p:spPr bwMode="auto">
          <a:xfrm>
            <a:off x="0" y="853951"/>
            <a:ext cx="12192000" cy="254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F3AB5-4CE2-4C15-8E1E-C51FD2FDE65E}"/>
              </a:ext>
            </a:extLst>
          </p:cNvPr>
          <p:cNvSpPr txBox="1"/>
          <p:nvPr/>
        </p:nvSpPr>
        <p:spPr>
          <a:xfrm>
            <a:off x="1038982" y="5407382"/>
            <a:ext cx="2505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D56F-B4BF-45DC-8C05-5F2B86EC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Test Scenarios </a:t>
            </a:r>
            <a:endParaRPr lang="en-IN" dirty="0"/>
          </a:p>
        </p:txBody>
      </p:sp>
      <p:pic>
        <p:nvPicPr>
          <p:cNvPr id="6" name="Content Placeholder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28950A2-617A-4393-A339-580C4812D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996" b="7698"/>
          <a:stretch/>
        </p:blipFill>
        <p:spPr>
          <a:xfrm>
            <a:off x="740712" y="1690688"/>
            <a:ext cx="11451288" cy="43281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1A0DE-EFBC-497B-8ED3-9CAB3B15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3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68D5-980C-4EAF-A0C9-B8C93817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564700-9ACE-4068-B33F-29DD63760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528" r="38836" b="6997"/>
          <a:stretch/>
        </p:blipFill>
        <p:spPr>
          <a:xfrm>
            <a:off x="927664" y="1410992"/>
            <a:ext cx="9394896" cy="52250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EE6DF-E5A9-4781-B38A-02B669D3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3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6BB7-52D0-4740-92AA-87A46C90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  <p:pic>
        <p:nvPicPr>
          <p:cNvPr id="6" name="Content Placeholder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13975740-52CF-43F9-8790-047E49376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229" b="8399"/>
          <a:stretch/>
        </p:blipFill>
        <p:spPr>
          <a:xfrm>
            <a:off x="340359" y="1889759"/>
            <a:ext cx="11696395" cy="38404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250C5-2F8C-4CEF-9976-3C19D9D1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1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B122-FA74-4AA0-A42C-45C12614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Defect Reporting</a:t>
            </a:r>
          </a:p>
        </p:txBody>
      </p:sp>
      <p:pic>
        <p:nvPicPr>
          <p:cNvPr id="6" name="Content Placeholder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74AA170-D118-425E-B346-E53A4EE1B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828" b="6297"/>
          <a:stretch/>
        </p:blipFill>
        <p:spPr>
          <a:xfrm>
            <a:off x="429823" y="1849119"/>
            <a:ext cx="11676545" cy="4064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D07B5-9A6D-475A-8F71-7DC7BD9A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5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EFBE-182D-4AB2-B391-E204EFC2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6"/>
            <a:ext cx="10515600" cy="1325563"/>
          </a:xfrm>
        </p:spPr>
        <p:txBody>
          <a:bodyPr/>
          <a:lstStyle/>
          <a:p>
            <a:r>
              <a:rPr lang="en-IN" dirty="0"/>
              <a:t>Traceability Matrix</a:t>
            </a:r>
          </a:p>
        </p:txBody>
      </p:sp>
      <p:pic>
        <p:nvPicPr>
          <p:cNvPr id="6" name="Content Placeholder 5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D3E17D86-F5DA-4B88-91F8-335D6020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762" r="34634" b="7931"/>
          <a:stretch/>
        </p:blipFill>
        <p:spPr>
          <a:xfrm>
            <a:off x="838200" y="1202311"/>
            <a:ext cx="10390576" cy="53028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270AB-69EF-4FD4-A88D-5B3A0EEC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B56B-9B3F-42DF-B8F3-ACB92ECF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63E4D0-990A-45BC-9162-9B49B9A68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996" b="8165"/>
          <a:stretch/>
        </p:blipFill>
        <p:spPr>
          <a:xfrm>
            <a:off x="157038" y="1863408"/>
            <a:ext cx="11877923" cy="39312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58642-FE14-40B9-BBC9-2BAA9613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C721-BD8C-4442-8FF0-730C6F2C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49BF-58C9-44B6-B08F-92AD0B39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 </a:t>
            </a:r>
            <a:r>
              <a:rPr lang="en-IN" sz="2000" dirty="0" err="1"/>
              <a:t>bookmyshow</a:t>
            </a:r>
            <a:r>
              <a:rPr lang="en-IN" sz="2000" dirty="0"/>
              <a:t> project we faced issues like some times website are not worked when we launch.</a:t>
            </a:r>
          </a:p>
          <a:p>
            <a:r>
              <a:rPr lang="en-IN" sz="2000" dirty="0"/>
              <a:t>As this is Functional testing we does not faced more issue and live application has some of errors in rare case.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3600" b="1" dirty="0"/>
              <a:t>How Did We Overcome</a:t>
            </a:r>
          </a:p>
          <a:p>
            <a:pPr marL="0" indent="0">
              <a:buNone/>
            </a:pPr>
            <a:endParaRPr lang="en-IN" sz="3600" b="1" dirty="0"/>
          </a:p>
          <a:p>
            <a:r>
              <a:rPr lang="en-IN" sz="2000" dirty="0"/>
              <a:t>We overcome this issues using functional testing and check whether there is any issues in </a:t>
            </a:r>
            <a:r>
              <a:rPr lang="en-IN" sz="2000" dirty="0" err="1"/>
              <a:t>bookmyshow</a:t>
            </a:r>
            <a:r>
              <a:rPr lang="en-IN" sz="2000" dirty="0"/>
              <a:t> website.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2CAC8-08A4-46FB-BF37-93D40B7C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5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30-06-2022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9"/>
            <a:ext cx="2788920" cy="365125"/>
          </a:xfrm>
        </p:spPr>
        <p:txBody>
          <a:bodyPr/>
          <a:lstStyle/>
          <a:p>
            <a:r>
              <a:rPr lang="en-US" dirty="0" err="1"/>
              <a:t>Bookmyshow</a:t>
            </a:r>
            <a:r>
              <a:rPr lang="en-US" dirty="0"/>
              <a:t> project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SPRINT 1 PROJECT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57" y="241723"/>
            <a:ext cx="4195674" cy="10954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4382" r="9618" b="1"/>
          <a:stretch/>
        </p:blipFill>
        <p:spPr>
          <a:xfrm>
            <a:off x="505419" y="554152"/>
            <a:ext cx="5600170" cy="5600170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8120" y="1683557"/>
            <a:ext cx="4519298" cy="43263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About the Project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Role of testers in each Module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of Testing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Epics and User Stories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 Scenarios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Requirements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 Cases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Defect Reporting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Traceability Matrix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Summary Report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Challenges faced and overcome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BOOKMYSHOW PROJECT</a:t>
            </a:r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2"/>
                </a:solidFill>
              </a:rPr>
              <a:t>30-06-2022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F75F-99BE-4364-811D-D95A4B77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4" y="460248"/>
            <a:ext cx="10771632" cy="920750"/>
          </a:xfrm>
        </p:spPr>
        <p:txBody>
          <a:bodyPr>
            <a:normAutofit/>
          </a:bodyPr>
          <a:lstStyle/>
          <a:p>
            <a:r>
              <a:rPr lang="en-IN" sz="4400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66FF-024C-4ED1-9B92-B4A40F15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24" y="1543050"/>
            <a:ext cx="10218039" cy="4473702"/>
          </a:xfrm>
        </p:spPr>
        <p:txBody>
          <a:bodyPr>
            <a:normAutofit/>
          </a:bodyPr>
          <a:lstStyle/>
          <a:p>
            <a:r>
              <a:rPr lang="en-IN" sz="2000" dirty="0"/>
              <a:t>The main purpose of this </a:t>
            </a:r>
            <a:r>
              <a:rPr lang="en-IN" sz="2000" dirty="0" err="1"/>
              <a:t>Bookmyshow</a:t>
            </a:r>
            <a:r>
              <a:rPr lang="en-IN" sz="2000" dirty="0"/>
              <a:t> Project that theatres have been serving since their inception is to provide the tickets for the audience for the specified movie of specified show. </a:t>
            </a:r>
          </a:p>
          <a:p>
            <a:r>
              <a:rPr lang="en-IN" sz="2000" dirty="0"/>
              <a:t>Traditionally the theatres will be on rush which wastes the time of the common man</a:t>
            </a:r>
          </a:p>
          <a:p>
            <a:r>
              <a:rPr lang="en-IN" sz="2000" dirty="0"/>
              <a:t>The Main Modules Tested by Online Movie Ticket Booking System are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Verify Sign In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Verify Location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Verify Book Theatre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Verify Search Movie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Verify Booking Seats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Verify Booking Summary Before Payment Functionality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6ABF-55D2-4798-838B-1E3D818B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84795" y="853821"/>
            <a:ext cx="3630168" cy="365125"/>
          </a:xfrm>
        </p:spPr>
        <p:txBody>
          <a:bodyPr/>
          <a:lstStyle/>
          <a:p>
            <a:r>
              <a:rPr lang="en-US" dirty="0" err="1"/>
              <a:t>Bookmyshow</a:t>
            </a:r>
            <a:r>
              <a:rPr lang="en-US" dirty="0"/>
              <a:t>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AE0D-3FC8-4643-BCFB-C08F16E4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D498-672E-4C44-A17E-9EA35EE7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30-06-2022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4D703-869C-4BBC-B325-17BC5E70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685"/>
            <a:ext cx="10550025" cy="689494"/>
          </a:xfrm>
        </p:spPr>
        <p:txBody>
          <a:bodyPr anchor="b">
            <a:normAutofit fontScale="90000"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Role of testers in each module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B74B-861C-4F85-A42D-42E95DC4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190" y="623907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accent2"/>
                </a:solidFill>
              </a:rPr>
              <a:t>Bookmyshow</a:t>
            </a:r>
            <a:r>
              <a:rPr lang="en-US" dirty="0">
                <a:solidFill>
                  <a:schemeClr val="accent2"/>
                </a:solidFill>
              </a:rPr>
              <a:t> project</a:t>
            </a: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DE62-DD95-490E-A4ED-5ED7887E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12" y="2727691"/>
            <a:ext cx="5958974" cy="30554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</a:rPr>
              <a:t>MODULE                   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Sign In Functionality</a:t>
            </a:r>
          </a:p>
          <a:p>
            <a:r>
              <a:rPr lang="en-IN" sz="1800" dirty="0">
                <a:solidFill>
                  <a:schemeClr val="tx1"/>
                </a:solidFill>
              </a:rPr>
              <a:t>Location Functionality</a:t>
            </a:r>
          </a:p>
          <a:p>
            <a:r>
              <a:rPr lang="en-IN" sz="1800" dirty="0">
                <a:solidFill>
                  <a:schemeClr val="tx1"/>
                </a:solidFill>
              </a:rPr>
              <a:t>Book Theatre Functionality</a:t>
            </a:r>
          </a:p>
          <a:p>
            <a:r>
              <a:rPr lang="en-IN" sz="1800" dirty="0">
                <a:solidFill>
                  <a:schemeClr val="tx1"/>
                </a:solidFill>
              </a:rPr>
              <a:t>Search Movie Functionality</a:t>
            </a:r>
          </a:p>
          <a:p>
            <a:r>
              <a:rPr lang="en-IN" sz="1800" dirty="0">
                <a:solidFill>
                  <a:schemeClr val="tx1"/>
                </a:solidFill>
              </a:rPr>
              <a:t>Booking Seats Functionality</a:t>
            </a:r>
          </a:p>
          <a:p>
            <a:r>
              <a:rPr lang="en-IN" sz="1800" dirty="0">
                <a:solidFill>
                  <a:schemeClr val="tx1"/>
                </a:solidFill>
              </a:rPr>
              <a:t>Booking Summary Before Payment Functionality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75E9A-D542-4364-9E9F-114630E2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30-06-2022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50AB2-6EA6-4FBA-8AB9-E6DF77CD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D120E-5977-4F6D-AB6F-F0EBA924FD7A}"/>
              </a:ext>
            </a:extLst>
          </p:cNvPr>
          <p:cNvSpPr txBox="1"/>
          <p:nvPr/>
        </p:nvSpPr>
        <p:spPr>
          <a:xfrm>
            <a:off x="7105185" y="2526506"/>
            <a:ext cx="381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TESTER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Jayasri</a:t>
            </a:r>
            <a:r>
              <a:rPr lang="en-US" sz="1800" dirty="0"/>
              <a:t> </a:t>
            </a:r>
            <a:r>
              <a:rPr lang="en-US" sz="1800" dirty="0" err="1"/>
              <a:t>Amulya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Latha</a:t>
            </a:r>
            <a:r>
              <a:rPr lang="en-US" sz="1800" dirty="0"/>
              <a:t> </a:t>
            </a:r>
            <a:r>
              <a:rPr lang="en-US" sz="1800" dirty="0" err="1"/>
              <a:t>Jerripothula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Madhunika</a:t>
            </a:r>
            <a:r>
              <a:rPr lang="en-US" sz="1800" dirty="0"/>
              <a:t> Reddy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Likitha</a:t>
            </a:r>
            <a:r>
              <a:rPr lang="en-US" sz="1800" dirty="0"/>
              <a:t> </a:t>
            </a:r>
            <a:r>
              <a:rPr lang="en-US" sz="1800" dirty="0" err="1"/>
              <a:t>Macharla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Thandava Krishna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72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B44-352C-48D0-B52C-64E982DD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B7EF-A136-4E73-9C61-48A172FA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2005012"/>
            <a:ext cx="10515600" cy="4351338"/>
          </a:xfrm>
        </p:spPr>
        <p:txBody>
          <a:bodyPr/>
          <a:lstStyle/>
          <a:p>
            <a:r>
              <a:rPr lang="en-IN" dirty="0"/>
              <a:t>Writing Epics and User Stories</a:t>
            </a:r>
          </a:p>
          <a:p>
            <a:r>
              <a:rPr lang="en-IN" dirty="0"/>
              <a:t>Writing Test Scenarios</a:t>
            </a:r>
          </a:p>
          <a:p>
            <a:r>
              <a:rPr lang="en-IN" dirty="0"/>
              <a:t>Writing Test cases and Requirements</a:t>
            </a:r>
          </a:p>
          <a:p>
            <a:r>
              <a:rPr lang="en-IN" dirty="0"/>
              <a:t>Executing Test cases in Jira </a:t>
            </a:r>
            <a:r>
              <a:rPr lang="en-IN" dirty="0" err="1"/>
              <a:t>Softwares</a:t>
            </a:r>
            <a:endParaRPr lang="en-IN" dirty="0"/>
          </a:p>
          <a:p>
            <a:r>
              <a:rPr lang="en-IN" dirty="0"/>
              <a:t>Writing Defect Reporting</a:t>
            </a:r>
          </a:p>
          <a:p>
            <a:r>
              <a:rPr lang="en-IN" dirty="0"/>
              <a:t>Writing Traceability Matrix</a:t>
            </a:r>
          </a:p>
          <a:p>
            <a:r>
              <a:rPr lang="en-IN" dirty="0"/>
              <a:t>Writing Summary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05CD0-6FCA-4645-A18E-73D83A39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0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F36D-EC9D-43EE-8111-69DCA271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Sprint Plan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E79AE2D-5A1C-4C15-B0CA-E0C7D231F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80" r="1274" b="9799"/>
          <a:stretch/>
        </p:blipFill>
        <p:spPr>
          <a:xfrm>
            <a:off x="1059744" y="1627179"/>
            <a:ext cx="10725856" cy="48656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24BBF-1CA9-494F-BD58-07810014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5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3F696279-C3AB-4F92-A99B-EA2A85DDE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75" b="7375"/>
          <a:stretch/>
        </p:blipFill>
        <p:spPr>
          <a:xfrm>
            <a:off x="307775" y="782983"/>
            <a:ext cx="11576450" cy="53949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3ADDC-A54D-4DD6-8F91-96EAFCCA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790D-C2A0-4B82-85AF-70200148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High Level Epics And User Stories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5F275-FB91-44F0-ABD8-E1D2C412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7F495C-39F3-43AD-A04F-B46A3FBC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050"/>
            <a:ext cx="10515600" cy="3413125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Epic : </a:t>
            </a:r>
          </a:p>
          <a:p>
            <a:r>
              <a:rPr lang="en-IN" sz="2000" dirty="0"/>
              <a:t>An epic is a large chunk of work that you cannot deliver during one sprint.</a:t>
            </a:r>
          </a:p>
          <a:p>
            <a:r>
              <a:rPr lang="en-IN" sz="2000" dirty="0"/>
              <a:t>Instead you can break it down into smaller, more specific units called User stories.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u="sng" dirty="0"/>
              <a:t>User Stories:</a:t>
            </a:r>
          </a:p>
          <a:p>
            <a:r>
              <a:rPr lang="en-IN" sz="2000" dirty="0"/>
              <a:t>User stories are the smallest units of work in an agile framework.</a:t>
            </a:r>
          </a:p>
          <a:p>
            <a:r>
              <a:rPr lang="en-IN" sz="2000" dirty="0"/>
              <a:t>Several similar user stories makeup an epic.</a:t>
            </a:r>
          </a:p>
        </p:txBody>
      </p:sp>
    </p:spTree>
    <p:extLst>
      <p:ext uri="{BB962C8B-B14F-4D97-AF65-F5344CB8AC3E}">
        <p14:creationId xmlns:p14="http://schemas.microsoft.com/office/powerpoint/2010/main" val="257826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75427E8-4F10-4395-A12B-0E9413891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385" r="1115" b="9105"/>
          <a:stretch/>
        </p:blipFill>
        <p:spPr>
          <a:xfrm>
            <a:off x="372328" y="462943"/>
            <a:ext cx="11447343" cy="38100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B6568-7718-490B-98AE-21732486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8B174-F79C-41D2-A954-287117E5411D}"/>
              </a:ext>
            </a:extLst>
          </p:cNvPr>
          <p:cNvSpPr txBox="1"/>
          <p:nvPr/>
        </p:nvSpPr>
        <p:spPr>
          <a:xfrm>
            <a:off x="372328" y="4907915"/>
            <a:ext cx="956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These are the Some of Epics and User stories taken in this </a:t>
            </a:r>
            <a:r>
              <a:rPr lang="en-IN" sz="2800" b="1" dirty="0" err="1">
                <a:solidFill>
                  <a:schemeClr val="bg1"/>
                </a:solidFill>
              </a:rPr>
              <a:t>bookmyshow</a:t>
            </a:r>
            <a:r>
              <a:rPr lang="en-IN" sz="2800" b="1" dirty="0">
                <a:solidFill>
                  <a:schemeClr val="bg1"/>
                </a:solidFill>
              </a:rPr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18550885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{426F0244-D54A-4F40-AB7F-83E76366235A}tf89338750_win32</Template>
  <TotalTime>196</TotalTime>
  <Words>392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Univers</vt:lpstr>
      <vt:lpstr>GradientUnivers</vt:lpstr>
      <vt:lpstr>SPRINT 1</vt:lpstr>
      <vt:lpstr>contents</vt:lpstr>
      <vt:lpstr>About the project</vt:lpstr>
      <vt:lpstr>Role of testers in each module</vt:lpstr>
      <vt:lpstr>Process of Testing</vt:lpstr>
      <vt:lpstr>Sprint Plan</vt:lpstr>
      <vt:lpstr>PowerPoint Presentation</vt:lpstr>
      <vt:lpstr>High Level Epics And User Stories</vt:lpstr>
      <vt:lpstr>PowerPoint Presentation</vt:lpstr>
      <vt:lpstr>Test Scenarios </vt:lpstr>
      <vt:lpstr>Requirements</vt:lpstr>
      <vt:lpstr>Test Cases</vt:lpstr>
      <vt:lpstr>Defect Reporting</vt:lpstr>
      <vt:lpstr>Traceability Matrix</vt:lpstr>
      <vt:lpstr>Summary Report</vt:lpstr>
      <vt:lpstr>Challenges Faced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</dc:title>
  <dc:creator>Parasaram, Thandava Krishna</dc:creator>
  <cp:lastModifiedBy>Parasaram, Thandava Krishna</cp:lastModifiedBy>
  <cp:revision>11</cp:revision>
  <dcterms:created xsi:type="dcterms:W3CDTF">2022-06-30T07:51:31Z</dcterms:created>
  <dcterms:modified xsi:type="dcterms:W3CDTF">2022-06-30T11:07:36Z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