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70" r:id="rId2"/>
    <p:sldId id="271" r:id="rId3"/>
    <p:sldId id="272" r:id="rId4"/>
    <p:sldId id="274" r:id="rId5"/>
    <p:sldId id="257" r:id="rId6"/>
    <p:sldId id="256" r:id="rId7"/>
    <p:sldId id="258" r:id="rId8"/>
    <p:sldId id="259" r:id="rId9"/>
    <p:sldId id="260" r:id="rId10"/>
    <p:sldId id="261" r:id="rId11"/>
    <p:sldId id="263" r:id="rId12"/>
    <p:sldId id="262" r:id="rId13"/>
    <p:sldId id="264" r:id="rId14"/>
    <p:sldId id="266" r:id="rId15"/>
    <p:sldId id="267" r:id="rId16"/>
    <p:sldId id="265" r:id="rId17"/>
    <p:sldId id="273" r:id="rId18"/>
    <p:sldId id="268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E7534E-D498-4FA1-9126-6C8619268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5E32FB7-C254-4EAC-BDA8-9E251E330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82F944-5EEF-44B8-B574-449379BA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4353-00E5-4F25-A1D1-2059B6170199}" type="datetimeFigureOut">
              <a:rPr lang="he-IL" smtClean="0"/>
              <a:t>כ"ו/תשרי/תשפ"א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7011A82-9005-4C29-862B-F2785AAB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ECD662-87B2-4CBC-985D-D5CE9C37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5B0-8951-4F8E-97A0-19A19EEB38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221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9EADA0-27E5-4223-AE70-9FCB1B58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77FD2FD-B266-4397-B3E7-9C4A89926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2C1BE36-C5BB-4E27-AEE3-22B3651EA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4353-00E5-4F25-A1D1-2059B6170199}" type="datetimeFigureOut">
              <a:rPr lang="he-IL" smtClean="0"/>
              <a:t>כ"ו/תשרי/תשפ"א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3AFB92-7092-40A4-8089-B50CFA44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3022131-BE18-43F5-93E9-5CEC1296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5B0-8951-4F8E-97A0-19A19EEB38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102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4F93945-4C17-4E5E-A129-4D69AC3A5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ED3997E-FDF4-4371-A8A4-FC70D797B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6E6667B-1DFC-44CB-BD1B-ADF0D8A5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4353-00E5-4F25-A1D1-2059B6170199}" type="datetimeFigureOut">
              <a:rPr lang="he-IL" smtClean="0"/>
              <a:t>כ"ו/תשרי/תשפ"א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A07498-0481-4BEE-AF01-C0A5C68F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E97865-4960-4CD2-B612-A15DC874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5B0-8951-4F8E-97A0-19A19EEB38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443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EEE18D-9ABD-43DF-A2BA-3C20C2F1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7F1327-2427-4326-8593-17541D9F1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22FC1D-73B7-457A-A232-0FC4A56F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4353-00E5-4F25-A1D1-2059B6170199}" type="datetimeFigureOut">
              <a:rPr lang="he-IL" smtClean="0"/>
              <a:t>כ"ו/תשרי/תשפ"א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3894252-7095-4A48-81E4-DEF585B8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067C11-C4A0-4B87-BF44-478CE74B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5B0-8951-4F8E-97A0-19A19EEB38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454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8CDBE8-D54C-4D3D-B76A-33716D69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98C385C-4950-4F6E-8A05-9E757DD19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3A412C-FA91-44EC-8A53-37CC8A70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4353-00E5-4F25-A1D1-2059B6170199}" type="datetimeFigureOut">
              <a:rPr lang="he-IL" smtClean="0"/>
              <a:t>כ"ו/תשרי/תשפ"א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6F35E1D-E565-43AE-B02E-E66215B1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E853F8A-79BC-43DF-9552-4B88EF96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5B0-8951-4F8E-97A0-19A19EEB38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262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9B3CB1-53E0-4B4A-9810-3C67F60E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14F4EA6-1263-48FE-8A23-90A768A75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A761499-373D-4145-9021-E0780705A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152A29A-2369-4057-AB26-38C7A96B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4353-00E5-4F25-A1D1-2059B6170199}" type="datetimeFigureOut">
              <a:rPr lang="he-IL" smtClean="0"/>
              <a:t>כ"ו/תשרי/תשפ"א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48BA9D8-37F3-42D5-A3EA-2DE43C53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DE963BB-206C-442D-8B9E-35A1BD7A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5B0-8951-4F8E-97A0-19A19EEB38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381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2B46A5-25D0-462C-ACAB-B8589B3C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7EB3491-7B58-4DDE-B061-3BFAACF09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55FAA3A-39E4-4BC1-9BDF-752810691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49BD250-15DE-44AB-9DA0-875B029BD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4EF60BD-2F22-498B-BB44-3C33D2EE3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2A2C35B-9440-4FEB-AD4F-4F8052B3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4353-00E5-4F25-A1D1-2059B6170199}" type="datetimeFigureOut">
              <a:rPr lang="he-IL" smtClean="0"/>
              <a:t>כ"ו/תשרי/תשפ"א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6655EBD-EA37-4CBB-B458-536826D5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B98E361-1281-446A-B164-3A4484CD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5B0-8951-4F8E-97A0-19A19EEB38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917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7B80EF-0088-44C7-ABE8-A10A62F0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C7A8BDF-6ED9-4564-8A18-BD78D506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4353-00E5-4F25-A1D1-2059B6170199}" type="datetimeFigureOut">
              <a:rPr lang="he-IL" smtClean="0"/>
              <a:t>כ"ו/תשרי/תשפ"א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A9D5DBF-7F0D-4683-9069-D6D45FCB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27E0E13-BE27-4C11-BD9E-00B8815D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5B0-8951-4F8E-97A0-19A19EEB38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200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04E9A41-3038-46FF-84D6-A22CCB2E2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4353-00E5-4F25-A1D1-2059B6170199}" type="datetimeFigureOut">
              <a:rPr lang="he-IL" smtClean="0"/>
              <a:t>כ"ו/תשרי/תשפ"א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74A95BD-A0EF-4F3F-81F2-197830E9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B47C624-D5C3-4EF4-A661-13A62BC4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5B0-8951-4F8E-97A0-19A19EEB38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18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980947-21B6-4212-BFBA-7FEBFC47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FC48FBD-8BA0-4056-B7C0-1F22D6E7B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E551A29-2278-4B88-9322-B039C8C5E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8E805E3-6D45-4D74-8623-D3C750FD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4353-00E5-4F25-A1D1-2059B6170199}" type="datetimeFigureOut">
              <a:rPr lang="he-IL" smtClean="0"/>
              <a:t>כ"ו/תשרי/תשפ"א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50C8A5B-274A-4802-8923-BCD9609B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BEA9D1B-FDA8-4539-BD77-E6485BD3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5B0-8951-4F8E-97A0-19A19EEB38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943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71A82D-7663-4DB4-BD6C-8D592EE3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680BD2E-3A22-4AA5-BC8F-D2B0D0629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28D7725-DFB4-4668-BB75-AE471C499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50D249-3606-44A2-9B67-95299A26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4353-00E5-4F25-A1D1-2059B6170199}" type="datetimeFigureOut">
              <a:rPr lang="he-IL" smtClean="0"/>
              <a:t>כ"ו/תשרי/תשפ"א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447DB16-9D9D-48A6-B59B-E5D2C5D2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EE7C9E0-E814-4370-B842-00CF9E9A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AA5B0-8951-4F8E-97A0-19A19EEB38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01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9BE1AE7-9253-4583-A6C6-6E50D808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55A858B-253E-4BED-BDBA-FDE13596D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7AE7F29-468A-4AA9-9991-AD9F44927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24353-00E5-4F25-A1D1-2059B6170199}" type="datetimeFigureOut">
              <a:rPr lang="he-IL" smtClean="0"/>
              <a:t>כ"ו/תשרי/תשפ"א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65929E-9454-4B3D-B9AD-EE59AEA7B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B3AD2F5-7405-4256-8C38-656BA3CEF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A5B0-8951-4F8E-97A0-19A19EEB38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78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86E3727E-AD0A-4895-A19C-E6060347F03B}"/>
              </a:ext>
            </a:extLst>
          </p:cNvPr>
          <p:cNvSpPr/>
          <p:nvPr/>
        </p:nvSpPr>
        <p:spPr>
          <a:xfrm>
            <a:off x="906011" y="1140903"/>
            <a:ext cx="2869036" cy="500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F3ED26BA-D143-40A6-A260-B30A9B122FEA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906011" y="3645017"/>
            <a:ext cx="2869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651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0EE2B023-E3FD-4C29-B2BA-5BBE70CDD91B}"/>
              </a:ext>
            </a:extLst>
          </p:cNvPr>
          <p:cNvGrpSpPr/>
          <p:nvPr/>
        </p:nvGrpSpPr>
        <p:grpSpPr>
          <a:xfrm>
            <a:off x="906010" y="1140903"/>
            <a:ext cx="9513117" cy="5008227"/>
            <a:chOff x="906010" y="1140903"/>
            <a:chExt cx="8741329" cy="5008227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86E3727E-AD0A-4895-A19C-E6060347F03B}"/>
                </a:ext>
              </a:extLst>
            </p:cNvPr>
            <p:cNvSpPr/>
            <p:nvPr/>
          </p:nvSpPr>
          <p:spPr>
            <a:xfrm>
              <a:off x="906010" y="1140903"/>
              <a:ext cx="8741329" cy="5008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" name="מחבר ישר 5">
              <a:extLst>
                <a:ext uri="{FF2B5EF4-FFF2-40B4-BE49-F238E27FC236}">
                  <a16:creationId xmlns:a16="http://schemas.microsoft.com/office/drawing/2014/main" id="{F3ED26BA-D143-40A6-A260-B30A9B122FEA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906010" y="3645017"/>
              <a:ext cx="87413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מלבן 23">
              <a:extLst>
                <a:ext uri="{FF2B5EF4-FFF2-40B4-BE49-F238E27FC236}">
                  <a16:creationId xmlns:a16="http://schemas.microsoft.com/office/drawing/2014/main" id="{AF795E74-82AF-4F9B-A009-0A43AA1C56B6}"/>
                </a:ext>
              </a:extLst>
            </p:cNvPr>
            <p:cNvSpPr/>
            <p:nvPr/>
          </p:nvSpPr>
          <p:spPr>
            <a:xfrm>
              <a:off x="1031846" y="1208016"/>
              <a:ext cx="8548382" cy="109056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מלבן 25">
              <a:extLst>
                <a:ext uri="{FF2B5EF4-FFF2-40B4-BE49-F238E27FC236}">
                  <a16:creationId xmlns:a16="http://schemas.microsoft.com/office/drawing/2014/main" id="{786F6657-E932-466F-B3F5-2C71AA48F8FC}"/>
                </a:ext>
              </a:extLst>
            </p:cNvPr>
            <p:cNvSpPr/>
            <p:nvPr/>
          </p:nvSpPr>
          <p:spPr>
            <a:xfrm>
              <a:off x="1031846" y="3795015"/>
              <a:ext cx="8548382" cy="1114644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מלבן 26">
              <a:extLst>
                <a:ext uri="{FF2B5EF4-FFF2-40B4-BE49-F238E27FC236}">
                  <a16:creationId xmlns:a16="http://schemas.microsoft.com/office/drawing/2014/main" id="{1BC87041-1298-43AB-9A2F-3D0AC8074863}"/>
                </a:ext>
              </a:extLst>
            </p:cNvPr>
            <p:cNvSpPr/>
            <p:nvPr/>
          </p:nvSpPr>
          <p:spPr>
            <a:xfrm>
              <a:off x="1002483" y="2441207"/>
              <a:ext cx="8548382" cy="1228981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D022BF10-1618-4A8A-AC9B-9DFBF372A572}"/>
                </a:ext>
              </a:extLst>
            </p:cNvPr>
            <p:cNvSpPr/>
            <p:nvPr/>
          </p:nvSpPr>
          <p:spPr>
            <a:xfrm>
              <a:off x="1031846" y="4909659"/>
              <a:ext cx="8548382" cy="1114644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8545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FE668437-5062-467E-A643-C6DA71ACC3EB}"/>
              </a:ext>
            </a:extLst>
          </p:cNvPr>
          <p:cNvGrpSpPr/>
          <p:nvPr/>
        </p:nvGrpSpPr>
        <p:grpSpPr>
          <a:xfrm>
            <a:off x="906010" y="1140903"/>
            <a:ext cx="9731230" cy="5071219"/>
            <a:chOff x="906010" y="1140903"/>
            <a:chExt cx="8951054" cy="5071219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86E3727E-AD0A-4895-A19C-E6060347F03B}"/>
                </a:ext>
              </a:extLst>
            </p:cNvPr>
            <p:cNvSpPr/>
            <p:nvPr/>
          </p:nvSpPr>
          <p:spPr>
            <a:xfrm>
              <a:off x="906010" y="1140903"/>
              <a:ext cx="8741329" cy="5008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" name="מחבר ישר 5">
              <a:extLst>
                <a:ext uri="{FF2B5EF4-FFF2-40B4-BE49-F238E27FC236}">
                  <a16:creationId xmlns:a16="http://schemas.microsoft.com/office/drawing/2014/main" id="{F3ED26BA-D143-40A6-A260-B30A9B122FEA}"/>
                </a:ext>
              </a:extLst>
            </p:cNvPr>
            <p:cNvCxnSpPr>
              <a:cxnSpLocks/>
            </p:cNvCxnSpPr>
            <p:nvPr/>
          </p:nvCxnSpPr>
          <p:spPr>
            <a:xfrm>
              <a:off x="3078760" y="3645017"/>
              <a:ext cx="6778304" cy="264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מלבן 26">
              <a:extLst>
                <a:ext uri="{FF2B5EF4-FFF2-40B4-BE49-F238E27FC236}">
                  <a16:creationId xmlns:a16="http://schemas.microsoft.com/office/drawing/2014/main" id="{1BC87041-1298-43AB-9A2F-3D0AC8074863}"/>
                </a:ext>
              </a:extLst>
            </p:cNvPr>
            <p:cNvSpPr/>
            <p:nvPr/>
          </p:nvSpPr>
          <p:spPr>
            <a:xfrm>
              <a:off x="5436065" y="1199695"/>
              <a:ext cx="4114799" cy="2470494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430DDB04-271F-48FA-8FF8-642BFB748D83}"/>
                </a:ext>
              </a:extLst>
            </p:cNvPr>
            <p:cNvSpPr/>
            <p:nvPr/>
          </p:nvSpPr>
          <p:spPr>
            <a:xfrm>
              <a:off x="1161875" y="1199695"/>
              <a:ext cx="4114799" cy="2470494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18534AD6-4574-4985-8E7E-AB5659D620F5}"/>
                </a:ext>
              </a:extLst>
            </p:cNvPr>
            <p:cNvSpPr/>
            <p:nvPr/>
          </p:nvSpPr>
          <p:spPr>
            <a:xfrm>
              <a:off x="5436065" y="3741628"/>
              <a:ext cx="4114799" cy="2470494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5D958C7B-0E61-4D1F-999F-62FB66EC02B5}"/>
                </a:ext>
              </a:extLst>
            </p:cNvPr>
            <p:cNvSpPr/>
            <p:nvPr/>
          </p:nvSpPr>
          <p:spPr>
            <a:xfrm>
              <a:off x="1161875" y="3741628"/>
              <a:ext cx="4114799" cy="2470494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26100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537A7258-6385-4671-B23D-8E84F6C7BFD6}"/>
              </a:ext>
            </a:extLst>
          </p:cNvPr>
          <p:cNvGrpSpPr/>
          <p:nvPr/>
        </p:nvGrpSpPr>
        <p:grpSpPr>
          <a:xfrm>
            <a:off x="906010" y="1140903"/>
            <a:ext cx="9269836" cy="5008227"/>
            <a:chOff x="906010" y="1140903"/>
            <a:chExt cx="8741329" cy="5008227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86E3727E-AD0A-4895-A19C-E6060347F03B}"/>
                </a:ext>
              </a:extLst>
            </p:cNvPr>
            <p:cNvSpPr/>
            <p:nvPr/>
          </p:nvSpPr>
          <p:spPr>
            <a:xfrm>
              <a:off x="906010" y="1140903"/>
              <a:ext cx="8741329" cy="5008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" name="מחבר ישר 5">
              <a:extLst>
                <a:ext uri="{FF2B5EF4-FFF2-40B4-BE49-F238E27FC236}">
                  <a16:creationId xmlns:a16="http://schemas.microsoft.com/office/drawing/2014/main" id="{F3ED26BA-D143-40A6-A260-B30A9B122FEA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906010" y="3645017"/>
              <a:ext cx="87413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מלבן 26">
              <a:extLst>
                <a:ext uri="{FF2B5EF4-FFF2-40B4-BE49-F238E27FC236}">
                  <a16:creationId xmlns:a16="http://schemas.microsoft.com/office/drawing/2014/main" id="{1BC87041-1298-43AB-9A2F-3D0AC8074863}"/>
                </a:ext>
              </a:extLst>
            </p:cNvPr>
            <p:cNvSpPr/>
            <p:nvPr/>
          </p:nvSpPr>
          <p:spPr>
            <a:xfrm>
              <a:off x="973123" y="1199695"/>
              <a:ext cx="8577741" cy="973053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8D66E0CE-3D01-4087-8FB3-C61139D8A17E}"/>
                </a:ext>
              </a:extLst>
            </p:cNvPr>
            <p:cNvSpPr/>
            <p:nvPr/>
          </p:nvSpPr>
          <p:spPr>
            <a:xfrm>
              <a:off x="973123" y="2155968"/>
              <a:ext cx="8577741" cy="973053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A984EC6C-C4B0-4DF7-BA83-CD359FEC7802}"/>
                </a:ext>
              </a:extLst>
            </p:cNvPr>
            <p:cNvSpPr/>
            <p:nvPr/>
          </p:nvSpPr>
          <p:spPr>
            <a:xfrm>
              <a:off x="973123" y="3145724"/>
              <a:ext cx="8577741" cy="973053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FF0C45F1-8DD3-4548-BABD-48412E49DF13}"/>
                </a:ext>
              </a:extLst>
            </p:cNvPr>
            <p:cNvSpPr/>
            <p:nvPr/>
          </p:nvSpPr>
          <p:spPr>
            <a:xfrm>
              <a:off x="973123" y="4190335"/>
              <a:ext cx="8577741" cy="973053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2D025DE4-BA3E-4B1E-8EE8-12ABDD45AD8F}"/>
                </a:ext>
              </a:extLst>
            </p:cNvPr>
            <p:cNvSpPr/>
            <p:nvPr/>
          </p:nvSpPr>
          <p:spPr>
            <a:xfrm>
              <a:off x="973123" y="5171778"/>
              <a:ext cx="8577741" cy="973053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4421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4392915A-FDB4-49F3-94D1-F28057105AEB}"/>
              </a:ext>
            </a:extLst>
          </p:cNvPr>
          <p:cNvGrpSpPr/>
          <p:nvPr/>
        </p:nvGrpSpPr>
        <p:grpSpPr>
          <a:xfrm>
            <a:off x="906009" y="1140903"/>
            <a:ext cx="9890621" cy="5008227"/>
            <a:chOff x="906010" y="1140903"/>
            <a:chExt cx="8741329" cy="5008227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86E3727E-AD0A-4895-A19C-E6060347F03B}"/>
                </a:ext>
              </a:extLst>
            </p:cNvPr>
            <p:cNvSpPr/>
            <p:nvPr/>
          </p:nvSpPr>
          <p:spPr>
            <a:xfrm>
              <a:off x="906010" y="1140903"/>
              <a:ext cx="8741329" cy="5008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" name="מחבר ישר 5">
              <a:extLst>
                <a:ext uri="{FF2B5EF4-FFF2-40B4-BE49-F238E27FC236}">
                  <a16:creationId xmlns:a16="http://schemas.microsoft.com/office/drawing/2014/main" id="{F3ED26BA-D143-40A6-A260-B30A9B122FEA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906010" y="3645017"/>
              <a:ext cx="87413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מלבן 1">
              <a:extLst>
                <a:ext uri="{FF2B5EF4-FFF2-40B4-BE49-F238E27FC236}">
                  <a16:creationId xmlns:a16="http://schemas.microsoft.com/office/drawing/2014/main" id="{4212F202-409D-4B39-A8D7-B6E5D6BF5D3E}"/>
                </a:ext>
              </a:extLst>
            </p:cNvPr>
            <p:cNvSpPr/>
            <p:nvPr/>
          </p:nvSpPr>
          <p:spPr>
            <a:xfrm>
              <a:off x="7983768" y="1208015"/>
              <a:ext cx="1596459" cy="487399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מלבן 2">
              <a:extLst>
                <a:ext uri="{FF2B5EF4-FFF2-40B4-BE49-F238E27FC236}">
                  <a16:creationId xmlns:a16="http://schemas.microsoft.com/office/drawing/2014/main" id="{B5FC46A6-70B0-41D7-AC50-CDC1A84FA7F8}"/>
                </a:ext>
              </a:extLst>
            </p:cNvPr>
            <p:cNvSpPr/>
            <p:nvPr/>
          </p:nvSpPr>
          <p:spPr>
            <a:xfrm>
              <a:off x="6202263" y="1208015"/>
              <a:ext cx="1493240" cy="487399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55C4FC8D-F825-4023-8F1A-237942848098}"/>
                </a:ext>
              </a:extLst>
            </p:cNvPr>
            <p:cNvSpPr/>
            <p:nvPr/>
          </p:nvSpPr>
          <p:spPr>
            <a:xfrm>
              <a:off x="4404220" y="1208015"/>
              <a:ext cx="1585518" cy="487399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CBE4DA5C-BA05-4EE6-B79B-77E1C24EF093}"/>
                </a:ext>
              </a:extLst>
            </p:cNvPr>
            <p:cNvSpPr/>
            <p:nvPr/>
          </p:nvSpPr>
          <p:spPr>
            <a:xfrm>
              <a:off x="2759978" y="1208015"/>
              <a:ext cx="1431717" cy="487399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F24344FB-D323-4D15-A17F-F993B6AC6AD4}"/>
                </a:ext>
              </a:extLst>
            </p:cNvPr>
            <p:cNvSpPr/>
            <p:nvPr/>
          </p:nvSpPr>
          <p:spPr>
            <a:xfrm>
              <a:off x="1039996" y="1140903"/>
              <a:ext cx="1431717" cy="487399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47390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EB64DA54-B1C2-4F61-AC8C-0D9117227ACB}"/>
              </a:ext>
            </a:extLst>
          </p:cNvPr>
          <p:cNvGrpSpPr/>
          <p:nvPr/>
        </p:nvGrpSpPr>
        <p:grpSpPr>
          <a:xfrm>
            <a:off x="906010" y="1140903"/>
            <a:ext cx="9437616" cy="5008227"/>
            <a:chOff x="906010" y="1140903"/>
            <a:chExt cx="8741329" cy="5008227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86E3727E-AD0A-4895-A19C-E6060347F03B}"/>
                </a:ext>
              </a:extLst>
            </p:cNvPr>
            <p:cNvSpPr/>
            <p:nvPr/>
          </p:nvSpPr>
          <p:spPr>
            <a:xfrm>
              <a:off x="906010" y="1140903"/>
              <a:ext cx="8741329" cy="5008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" name="מחבר ישר 5">
              <a:extLst>
                <a:ext uri="{FF2B5EF4-FFF2-40B4-BE49-F238E27FC236}">
                  <a16:creationId xmlns:a16="http://schemas.microsoft.com/office/drawing/2014/main" id="{F3ED26BA-D143-40A6-A260-B30A9B122FEA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906010" y="3645017"/>
              <a:ext cx="87413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קבוצה 1">
              <a:extLst>
                <a:ext uri="{FF2B5EF4-FFF2-40B4-BE49-F238E27FC236}">
                  <a16:creationId xmlns:a16="http://schemas.microsoft.com/office/drawing/2014/main" id="{F71D2586-A7FA-4DC6-B696-9F02BC159DD5}"/>
                </a:ext>
              </a:extLst>
            </p:cNvPr>
            <p:cNvGrpSpPr/>
            <p:nvPr/>
          </p:nvGrpSpPr>
          <p:grpSpPr>
            <a:xfrm>
              <a:off x="1161875" y="1199696"/>
              <a:ext cx="8388989" cy="4932655"/>
              <a:chOff x="1161875" y="1199695"/>
              <a:chExt cx="8388989" cy="7557250"/>
            </a:xfrm>
          </p:grpSpPr>
          <p:sp>
            <p:nvSpPr>
              <p:cNvPr id="27" name="מלבן 26">
                <a:extLst>
                  <a:ext uri="{FF2B5EF4-FFF2-40B4-BE49-F238E27FC236}">
                    <a16:creationId xmlns:a16="http://schemas.microsoft.com/office/drawing/2014/main" id="{1BC87041-1298-43AB-9A2F-3D0AC8074863}"/>
                  </a:ext>
                </a:extLst>
              </p:cNvPr>
              <p:cNvSpPr/>
              <p:nvPr/>
            </p:nvSpPr>
            <p:spPr>
              <a:xfrm>
                <a:off x="5436065" y="1199695"/>
                <a:ext cx="4114799" cy="2470494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430DDB04-271F-48FA-8FF8-642BFB748D83}"/>
                  </a:ext>
                </a:extLst>
              </p:cNvPr>
              <p:cNvSpPr/>
              <p:nvPr/>
            </p:nvSpPr>
            <p:spPr>
              <a:xfrm>
                <a:off x="1161875" y="1199695"/>
                <a:ext cx="4114799" cy="2470494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18534AD6-4574-4985-8E7E-AB5659D620F5}"/>
                  </a:ext>
                </a:extLst>
              </p:cNvPr>
              <p:cNvSpPr/>
              <p:nvPr/>
            </p:nvSpPr>
            <p:spPr>
              <a:xfrm>
                <a:off x="5436065" y="3741628"/>
                <a:ext cx="4114799" cy="2470494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5D958C7B-0E61-4D1F-999F-62FB66EC02B5}"/>
                  </a:ext>
                </a:extLst>
              </p:cNvPr>
              <p:cNvSpPr/>
              <p:nvPr/>
            </p:nvSpPr>
            <p:spPr>
              <a:xfrm>
                <a:off x="1161875" y="3741628"/>
                <a:ext cx="4114799" cy="2470494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322DFE10-9093-4EDD-8478-024626F0FCE9}"/>
                  </a:ext>
                </a:extLst>
              </p:cNvPr>
              <p:cNvSpPr/>
              <p:nvPr/>
            </p:nvSpPr>
            <p:spPr>
              <a:xfrm>
                <a:off x="5436064" y="6286451"/>
                <a:ext cx="4114799" cy="2470494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374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86E3727E-AD0A-4895-A19C-E6060347F03B}"/>
              </a:ext>
            </a:extLst>
          </p:cNvPr>
          <p:cNvSpPr/>
          <p:nvPr/>
        </p:nvSpPr>
        <p:spPr>
          <a:xfrm>
            <a:off x="878047" y="1008846"/>
            <a:ext cx="8741329" cy="500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F3ED26BA-D143-40A6-A260-B30A9B122FEA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878047" y="3512960"/>
            <a:ext cx="8741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לבן 7">
            <a:extLst>
              <a:ext uri="{FF2B5EF4-FFF2-40B4-BE49-F238E27FC236}">
                <a16:creationId xmlns:a16="http://schemas.microsoft.com/office/drawing/2014/main" id="{430DDB04-271F-48FA-8FF8-642BFB748D83}"/>
              </a:ext>
            </a:extLst>
          </p:cNvPr>
          <p:cNvSpPr/>
          <p:nvPr/>
        </p:nvSpPr>
        <p:spPr>
          <a:xfrm>
            <a:off x="1147894" y="1224862"/>
            <a:ext cx="2548856" cy="22041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D8615100-C5CF-40E1-919D-CA028CB35BB3}"/>
              </a:ext>
            </a:extLst>
          </p:cNvPr>
          <p:cNvSpPr/>
          <p:nvPr/>
        </p:nvSpPr>
        <p:spPr>
          <a:xfrm>
            <a:off x="3910668" y="1224862"/>
            <a:ext cx="2548856" cy="22041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5C03CF38-F84C-44D6-A9C9-EBDFB84270AA}"/>
              </a:ext>
            </a:extLst>
          </p:cNvPr>
          <p:cNvSpPr/>
          <p:nvPr/>
        </p:nvSpPr>
        <p:spPr>
          <a:xfrm>
            <a:off x="6712591" y="1224862"/>
            <a:ext cx="2548856" cy="22041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59B2AA5F-5A35-4615-9612-94030365C4B1}"/>
              </a:ext>
            </a:extLst>
          </p:cNvPr>
          <p:cNvSpPr/>
          <p:nvPr/>
        </p:nvSpPr>
        <p:spPr>
          <a:xfrm>
            <a:off x="2291592" y="3645016"/>
            <a:ext cx="2548856" cy="22041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C09A1810-D9C6-4D3B-AF3E-A89F64ABF3A6}"/>
              </a:ext>
            </a:extLst>
          </p:cNvPr>
          <p:cNvSpPr/>
          <p:nvPr/>
        </p:nvSpPr>
        <p:spPr>
          <a:xfrm>
            <a:off x="5093515" y="3645016"/>
            <a:ext cx="2548856" cy="2204138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6313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D79994C9-708D-476F-9A0F-2B2E20EB1A8F}"/>
              </a:ext>
            </a:extLst>
          </p:cNvPr>
          <p:cNvGrpSpPr/>
          <p:nvPr/>
        </p:nvGrpSpPr>
        <p:grpSpPr>
          <a:xfrm>
            <a:off x="906010" y="1140903"/>
            <a:ext cx="9018166" cy="5008227"/>
            <a:chOff x="906010" y="1140903"/>
            <a:chExt cx="8741329" cy="5008227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86E3727E-AD0A-4895-A19C-E6060347F03B}"/>
                </a:ext>
              </a:extLst>
            </p:cNvPr>
            <p:cNvSpPr/>
            <p:nvPr/>
          </p:nvSpPr>
          <p:spPr>
            <a:xfrm>
              <a:off x="906010" y="1140903"/>
              <a:ext cx="8741329" cy="5008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" name="מחבר ישר 5">
              <a:extLst>
                <a:ext uri="{FF2B5EF4-FFF2-40B4-BE49-F238E27FC236}">
                  <a16:creationId xmlns:a16="http://schemas.microsoft.com/office/drawing/2014/main" id="{F3ED26BA-D143-40A6-A260-B30A9B122FEA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906010" y="3645017"/>
              <a:ext cx="87413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430DDB04-271F-48FA-8FF8-642BFB748D83}"/>
                </a:ext>
              </a:extLst>
            </p:cNvPr>
            <p:cNvSpPr/>
            <p:nvPr/>
          </p:nvSpPr>
          <p:spPr>
            <a:xfrm>
              <a:off x="1254154" y="1224862"/>
              <a:ext cx="2395057" cy="220413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D8615100-C5CF-40E1-919D-CA028CB35BB3}"/>
                </a:ext>
              </a:extLst>
            </p:cNvPr>
            <p:cNvSpPr/>
            <p:nvPr/>
          </p:nvSpPr>
          <p:spPr>
            <a:xfrm>
              <a:off x="3910668" y="1224862"/>
              <a:ext cx="2395057" cy="220413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5C03CF38-F84C-44D6-A9C9-EBDFB84270AA}"/>
                </a:ext>
              </a:extLst>
            </p:cNvPr>
            <p:cNvSpPr/>
            <p:nvPr/>
          </p:nvSpPr>
          <p:spPr>
            <a:xfrm>
              <a:off x="6712591" y="1224862"/>
              <a:ext cx="2395057" cy="220413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59B2AA5F-5A35-4615-9612-94030365C4B1}"/>
                </a:ext>
              </a:extLst>
            </p:cNvPr>
            <p:cNvSpPr/>
            <p:nvPr/>
          </p:nvSpPr>
          <p:spPr>
            <a:xfrm>
              <a:off x="3910668" y="3645016"/>
              <a:ext cx="2395057" cy="220413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C09A1810-D9C6-4D3B-AF3E-A89F64ABF3A6}"/>
                </a:ext>
              </a:extLst>
            </p:cNvPr>
            <p:cNvSpPr/>
            <p:nvPr/>
          </p:nvSpPr>
          <p:spPr>
            <a:xfrm>
              <a:off x="6712591" y="3645016"/>
              <a:ext cx="2395057" cy="220413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AD9EB9A1-1B1B-4153-9DDE-63BE5C7F11B1}"/>
                </a:ext>
              </a:extLst>
            </p:cNvPr>
            <p:cNvSpPr/>
            <p:nvPr/>
          </p:nvSpPr>
          <p:spPr>
            <a:xfrm>
              <a:off x="1254154" y="3645016"/>
              <a:ext cx="2395057" cy="2204138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140150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86E3727E-AD0A-4895-A19C-E6060347F03B}"/>
              </a:ext>
            </a:extLst>
          </p:cNvPr>
          <p:cNvSpPr/>
          <p:nvPr/>
        </p:nvSpPr>
        <p:spPr>
          <a:xfrm>
            <a:off x="906010" y="1140903"/>
            <a:ext cx="8741329" cy="500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F3ED26BA-D143-40A6-A260-B30A9B122FEA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906010" y="3645017"/>
            <a:ext cx="8741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מלבן 12">
            <a:extLst>
              <a:ext uri="{FF2B5EF4-FFF2-40B4-BE49-F238E27FC236}">
                <a16:creationId xmlns:a16="http://schemas.microsoft.com/office/drawing/2014/main" id="{5C03CF38-F84C-44D6-A9C9-EBDFB84270AA}"/>
              </a:ext>
            </a:extLst>
          </p:cNvPr>
          <p:cNvSpPr/>
          <p:nvPr/>
        </p:nvSpPr>
        <p:spPr>
          <a:xfrm>
            <a:off x="8204433" y="1224867"/>
            <a:ext cx="1372998" cy="4624287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BCEFEA1C-6DA3-4214-BB04-068849335FFE}"/>
              </a:ext>
            </a:extLst>
          </p:cNvPr>
          <p:cNvSpPr/>
          <p:nvPr/>
        </p:nvSpPr>
        <p:spPr>
          <a:xfrm>
            <a:off x="6761527" y="1224867"/>
            <a:ext cx="1372998" cy="4624287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CB37C4F2-C05A-424F-9488-F93A1F3CF777}"/>
              </a:ext>
            </a:extLst>
          </p:cNvPr>
          <p:cNvSpPr/>
          <p:nvPr/>
        </p:nvSpPr>
        <p:spPr>
          <a:xfrm>
            <a:off x="5301841" y="1224867"/>
            <a:ext cx="1372998" cy="4624287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46FACF5F-4829-4BA9-AFE5-2C79904CBA0D}"/>
              </a:ext>
            </a:extLst>
          </p:cNvPr>
          <p:cNvSpPr/>
          <p:nvPr/>
        </p:nvSpPr>
        <p:spPr>
          <a:xfrm>
            <a:off x="3766656" y="1224867"/>
            <a:ext cx="1372998" cy="4624287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DF5FB0B1-9A35-4E3B-936E-DC69FE6701DA}"/>
              </a:ext>
            </a:extLst>
          </p:cNvPr>
          <p:cNvSpPr/>
          <p:nvPr/>
        </p:nvSpPr>
        <p:spPr>
          <a:xfrm>
            <a:off x="2315360" y="1224867"/>
            <a:ext cx="1372998" cy="4624287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74A0CD8C-8C34-4C57-9A58-313236D250AB}"/>
              </a:ext>
            </a:extLst>
          </p:cNvPr>
          <p:cNvSpPr/>
          <p:nvPr/>
        </p:nvSpPr>
        <p:spPr>
          <a:xfrm>
            <a:off x="897620" y="1224867"/>
            <a:ext cx="1372998" cy="4624287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1761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5ED10140-F4E8-4780-B244-79820BAE53FC}"/>
              </a:ext>
            </a:extLst>
          </p:cNvPr>
          <p:cNvGrpSpPr/>
          <p:nvPr/>
        </p:nvGrpSpPr>
        <p:grpSpPr>
          <a:xfrm>
            <a:off x="906010" y="1140903"/>
            <a:ext cx="8741329" cy="5008227"/>
            <a:chOff x="906010" y="1140903"/>
            <a:chExt cx="8741329" cy="5008227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86E3727E-AD0A-4895-A19C-E6060347F03B}"/>
                </a:ext>
              </a:extLst>
            </p:cNvPr>
            <p:cNvSpPr/>
            <p:nvPr/>
          </p:nvSpPr>
          <p:spPr>
            <a:xfrm>
              <a:off x="906010" y="1140903"/>
              <a:ext cx="8741329" cy="5008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" name="מחבר ישר 5">
              <a:extLst>
                <a:ext uri="{FF2B5EF4-FFF2-40B4-BE49-F238E27FC236}">
                  <a16:creationId xmlns:a16="http://schemas.microsoft.com/office/drawing/2014/main" id="{F3ED26BA-D143-40A6-A260-B30A9B122FEA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906010" y="3645017"/>
              <a:ext cx="87413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5C03CF38-F84C-44D6-A9C9-EBDFB84270AA}"/>
                </a:ext>
              </a:extLst>
            </p:cNvPr>
            <p:cNvSpPr/>
            <p:nvPr/>
          </p:nvSpPr>
          <p:spPr>
            <a:xfrm rot="5400000">
              <a:off x="6888060" y="3117210"/>
              <a:ext cx="1372998" cy="394142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BCEFEA1C-6DA3-4214-BB04-068849335FFE}"/>
                </a:ext>
              </a:extLst>
            </p:cNvPr>
            <p:cNvSpPr/>
            <p:nvPr/>
          </p:nvSpPr>
          <p:spPr>
            <a:xfrm rot="5400000">
              <a:off x="6888060" y="1674304"/>
              <a:ext cx="1372998" cy="394142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CB37C4F2-C05A-424F-9488-F93A1F3CF777}"/>
                </a:ext>
              </a:extLst>
            </p:cNvPr>
            <p:cNvSpPr/>
            <p:nvPr/>
          </p:nvSpPr>
          <p:spPr>
            <a:xfrm rot="5400000">
              <a:off x="6888060" y="214618"/>
              <a:ext cx="1372998" cy="394142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6ADE6D3D-62E7-41BE-9A0F-65827A72C411}"/>
                </a:ext>
              </a:extLst>
            </p:cNvPr>
            <p:cNvSpPr/>
            <p:nvPr/>
          </p:nvSpPr>
          <p:spPr>
            <a:xfrm rot="5400000">
              <a:off x="2384781" y="3031712"/>
              <a:ext cx="1372998" cy="4112424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BC08C253-7058-468D-A157-9518B04E7AF5}"/>
                </a:ext>
              </a:extLst>
            </p:cNvPr>
            <p:cNvSpPr/>
            <p:nvPr/>
          </p:nvSpPr>
          <p:spPr>
            <a:xfrm rot="5400000">
              <a:off x="2384781" y="1588806"/>
              <a:ext cx="1372998" cy="4112424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B65FAC12-254D-47E9-AE69-AE3A3DAE6F04}"/>
                </a:ext>
              </a:extLst>
            </p:cNvPr>
            <p:cNvSpPr/>
            <p:nvPr/>
          </p:nvSpPr>
          <p:spPr>
            <a:xfrm rot="5400000">
              <a:off x="2384781" y="129120"/>
              <a:ext cx="1372998" cy="4112424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12791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86E3727E-AD0A-4895-A19C-E6060347F03B}"/>
              </a:ext>
            </a:extLst>
          </p:cNvPr>
          <p:cNvSpPr/>
          <p:nvPr/>
        </p:nvSpPr>
        <p:spPr>
          <a:xfrm>
            <a:off x="906010" y="1140903"/>
            <a:ext cx="5189989" cy="500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F3ED26BA-D143-40A6-A260-B30A9B122FEA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906010" y="3645017"/>
            <a:ext cx="5189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93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86E3727E-AD0A-4895-A19C-E6060347F03B}"/>
              </a:ext>
            </a:extLst>
          </p:cNvPr>
          <p:cNvSpPr/>
          <p:nvPr/>
        </p:nvSpPr>
        <p:spPr>
          <a:xfrm>
            <a:off x="906010" y="1140903"/>
            <a:ext cx="10352016" cy="500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F3ED26BA-D143-40A6-A260-B30A9B122FEA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906010" y="3645017"/>
            <a:ext cx="10352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74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86E3727E-AD0A-4895-A19C-E6060347F03B}"/>
              </a:ext>
            </a:extLst>
          </p:cNvPr>
          <p:cNvSpPr/>
          <p:nvPr/>
        </p:nvSpPr>
        <p:spPr>
          <a:xfrm>
            <a:off x="906010" y="1140903"/>
            <a:ext cx="8741329" cy="500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F3ED26BA-D143-40A6-A260-B30A9B122FEA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906010" y="3645017"/>
            <a:ext cx="8741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 23">
            <a:extLst>
              <a:ext uri="{FF2B5EF4-FFF2-40B4-BE49-F238E27FC236}">
                <a16:creationId xmlns:a16="http://schemas.microsoft.com/office/drawing/2014/main" id="{AF795E74-82AF-4F9B-A009-0A43AA1C56B6}"/>
              </a:ext>
            </a:extLst>
          </p:cNvPr>
          <p:cNvSpPr/>
          <p:nvPr/>
        </p:nvSpPr>
        <p:spPr>
          <a:xfrm>
            <a:off x="1048624" y="1208015"/>
            <a:ext cx="8531603" cy="4873996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750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86E3727E-AD0A-4895-A19C-E6060347F03B}"/>
              </a:ext>
            </a:extLst>
          </p:cNvPr>
          <p:cNvSpPr/>
          <p:nvPr/>
        </p:nvSpPr>
        <p:spPr>
          <a:xfrm>
            <a:off x="906010" y="1140903"/>
            <a:ext cx="8741329" cy="500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F3ED26BA-D143-40A6-A260-B30A9B122FEA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906010" y="3645017"/>
            <a:ext cx="8741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 23">
            <a:extLst>
              <a:ext uri="{FF2B5EF4-FFF2-40B4-BE49-F238E27FC236}">
                <a16:creationId xmlns:a16="http://schemas.microsoft.com/office/drawing/2014/main" id="{AF795E74-82AF-4F9B-A009-0A43AA1C56B6}"/>
              </a:ext>
            </a:extLst>
          </p:cNvPr>
          <p:cNvSpPr/>
          <p:nvPr/>
        </p:nvSpPr>
        <p:spPr>
          <a:xfrm>
            <a:off x="5595456" y="1208015"/>
            <a:ext cx="3984771" cy="4873996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786F6657-E932-466F-B3F5-2C71AA48F8FC}"/>
              </a:ext>
            </a:extLst>
          </p:cNvPr>
          <p:cNvSpPr/>
          <p:nvPr/>
        </p:nvSpPr>
        <p:spPr>
          <a:xfrm>
            <a:off x="1002483" y="1208015"/>
            <a:ext cx="4441972" cy="487399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327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86E3727E-AD0A-4895-A19C-E6060347F03B}"/>
              </a:ext>
            </a:extLst>
          </p:cNvPr>
          <p:cNvSpPr/>
          <p:nvPr/>
        </p:nvSpPr>
        <p:spPr>
          <a:xfrm>
            <a:off x="906010" y="1140903"/>
            <a:ext cx="8741329" cy="500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F3ED26BA-D143-40A6-A260-B30A9B122FEA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906010" y="3645017"/>
            <a:ext cx="8741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 23">
            <a:extLst>
              <a:ext uri="{FF2B5EF4-FFF2-40B4-BE49-F238E27FC236}">
                <a16:creationId xmlns:a16="http://schemas.microsoft.com/office/drawing/2014/main" id="{AF795E74-82AF-4F9B-A009-0A43AA1C56B6}"/>
              </a:ext>
            </a:extLst>
          </p:cNvPr>
          <p:cNvSpPr/>
          <p:nvPr/>
        </p:nvSpPr>
        <p:spPr>
          <a:xfrm>
            <a:off x="1002483" y="1315002"/>
            <a:ext cx="8548382" cy="2155917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786F6657-E932-466F-B3F5-2C71AA48F8FC}"/>
              </a:ext>
            </a:extLst>
          </p:cNvPr>
          <p:cNvSpPr/>
          <p:nvPr/>
        </p:nvSpPr>
        <p:spPr>
          <a:xfrm>
            <a:off x="1002483" y="3676475"/>
            <a:ext cx="8548382" cy="2155917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052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86E3727E-AD0A-4895-A19C-E6060347F03B}"/>
              </a:ext>
            </a:extLst>
          </p:cNvPr>
          <p:cNvSpPr/>
          <p:nvPr/>
        </p:nvSpPr>
        <p:spPr>
          <a:xfrm>
            <a:off x="906010" y="1140903"/>
            <a:ext cx="8741329" cy="500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F3ED26BA-D143-40A6-A260-B30A9B122FEA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906010" y="3645017"/>
            <a:ext cx="8741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 23">
            <a:extLst>
              <a:ext uri="{FF2B5EF4-FFF2-40B4-BE49-F238E27FC236}">
                <a16:creationId xmlns:a16="http://schemas.microsoft.com/office/drawing/2014/main" id="{AF795E74-82AF-4F9B-A009-0A43AA1C56B6}"/>
              </a:ext>
            </a:extLst>
          </p:cNvPr>
          <p:cNvSpPr/>
          <p:nvPr/>
        </p:nvSpPr>
        <p:spPr>
          <a:xfrm>
            <a:off x="6979640" y="1208015"/>
            <a:ext cx="2600587" cy="4873996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786F6657-E932-466F-B3F5-2C71AA48F8FC}"/>
              </a:ext>
            </a:extLst>
          </p:cNvPr>
          <p:cNvSpPr/>
          <p:nvPr/>
        </p:nvSpPr>
        <p:spPr>
          <a:xfrm>
            <a:off x="1002483" y="1208015"/>
            <a:ext cx="2923565" cy="4873993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BE66E348-0C4D-4621-BCE4-2EF6AD0831A3}"/>
              </a:ext>
            </a:extLst>
          </p:cNvPr>
          <p:cNvSpPr/>
          <p:nvPr/>
        </p:nvSpPr>
        <p:spPr>
          <a:xfrm>
            <a:off x="4152550" y="1208015"/>
            <a:ext cx="2600587" cy="4873996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700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86E3727E-AD0A-4895-A19C-E6060347F03B}"/>
              </a:ext>
            </a:extLst>
          </p:cNvPr>
          <p:cNvSpPr/>
          <p:nvPr/>
        </p:nvSpPr>
        <p:spPr>
          <a:xfrm>
            <a:off x="906010" y="1140903"/>
            <a:ext cx="8741329" cy="5008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F3ED26BA-D143-40A6-A260-B30A9B122FEA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906010" y="3645017"/>
            <a:ext cx="8741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מלבן 23">
            <a:extLst>
              <a:ext uri="{FF2B5EF4-FFF2-40B4-BE49-F238E27FC236}">
                <a16:creationId xmlns:a16="http://schemas.microsoft.com/office/drawing/2014/main" id="{AF795E74-82AF-4F9B-A009-0A43AA1C56B6}"/>
              </a:ext>
            </a:extLst>
          </p:cNvPr>
          <p:cNvSpPr/>
          <p:nvPr/>
        </p:nvSpPr>
        <p:spPr>
          <a:xfrm>
            <a:off x="1031846" y="1208015"/>
            <a:ext cx="8548382" cy="1711351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786F6657-E932-466F-B3F5-2C71AA48F8FC}"/>
              </a:ext>
            </a:extLst>
          </p:cNvPr>
          <p:cNvSpPr/>
          <p:nvPr/>
        </p:nvSpPr>
        <p:spPr>
          <a:xfrm>
            <a:off x="1002482" y="4564685"/>
            <a:ext cx="8577745" cy="1520451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1BC87041-1298-43AB-9A2F-3D0AC8074863}"/>
              </a:ext>
            </a:extLst>
          </p:cNvPr>
          <p:cNvSpPr/>
          <p:nvPr/>
        </p:nvSpPr>
        <p:spPr>
          <a:xfrm>
            <a:off x="1031846" y="2789340"/>
            <a:ext cx="8548382" cy="1711351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769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2EFBB00-84EA-4239-A213-49A5DA1CC5CA}"/>
              </a:ext>
            </a:extLst>
          </p:cNvPr>
          <p:cNvGrpSpPr/>
          <p:nvPr/>
        </p:nvGrpSpPr>
        <p:grpSpPr>
          <a:xfrm>
            <a:off x="906010" y="1140903"/>
            <a:ext cx="9731230" cy="5008227"/>
            <a:chOff x="906010" y="1140903"/>
            <a:chExt cx="8741329" cy="5008227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86E3727E-AD0A-4895-A19C-E6060347F03B}"/>
                </a:ext>
              </a:extLst>
            </p:cNvPr>
            <p:cNvSpPr/>
            <p:nvPr/>
          </p:nvSpPr>
          <p:spPr>
            <a:xfrm>
              <a:off x="906010" y="1140903"/>
              <a:ext cx="8741329" cy="5008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" name="מחבר ישר 5">
              <a:extLst>
                <a:ext uri="{FF2B5EF4-FFF2-40B4-BE49-F238E27FC236}">
                  <a16:creationId xmlns:a16="http://schemas.microsoft.com/office/drawing/2014/main" id="{F3ED26BA-D143-40A6-A260-B30A9B122FEA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906010" y="3645017"/>
              <a:ext cx="87413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מלבן 23">
              <a:extLst>
                <a:ext uri="{FF2B5EF4-FFF2-40B4-BE49-F238E27FC236}">
                  <a16:creationId xmlns:a16="http://schemas.microsoft.com/office/drawing/2014/main" id="{AF795E74-82AF-4F9B-A009-0A43AA1C56B6}"/>
                </a:ext>
              </a:extLst>
            </p:cNvPr>
            <p:cNvSpPr/>
            <p:nvPr/>
          </p:nvSpPr>
          <p:spPr>
            <a:xfrm>
              <a:off x="7633982" y="1208015"/>
              <a:ext cx="1946245" cy="487399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BE66E348-0C4D-4621-BCE4-2EF6AD0831A3}"/>
                </a:ext>
              </a:extLst>
            </p:cNvPr>
            <p:cNvSpPr/>
            <p:nvPr/>
          </p:nvSpPr>
          <p:spPr>
            <a:xfrm>
              <a:off x="5528345" y="1208015"/>
              <a:ext cx="1820411" cy="487399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F54DDF22-D7F7-452A-8A84-DBD145863D32}"/>
                </a:ext>
              </a:extLst>
            </p:cNvPr>
            <p:cNvSpPr/>
            <p:nvPr/>
          </p:nvSpPr>
          <p:spPr>
            <a:xfrm>
              <a:off x="3275901" y="1208015"/>
              <a:ext cx="1946245" cy="487399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CCEEA28F-18BB-4126-84B2-A9F0B714B35C}"/>
                </a:ext>
              </a:extLst>
            </p:cNvPr>
            <p:cNvSpPr/>
            <p:nvPr/>
          </p:nvSpPr>
          <p:spPr>
            <a:xfrm>
              <a:off x="1115736" y="1208015"/>
              <a:ext cx="1820411" cy="487399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32976482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Elad Darmon</dc:creator>
  <cp:lastModifiedBy>Alperen Berat DURMUŞ</cp:lastModifiedBy>
  <cp:revision>6</cp:revision>
  <dcterms:created xsi:type="dcterms:W3CDTF">2020-10-11T17:43:43Z</dcterms:created>
  <dcterms:modified xsi:type="dcterms:W3CDTF">2020-10-14T14:23:42Z</dcterms:modified>
</cp:coreProperties>
</file>