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"/>
  </p:notesMasterIdLst>
  <p:sldIdLst>
    <p:sldId id="258" r:id="rId2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 type="screen16x9"/>
  <p:notesSz cx="6858000" cy="9144000"/>
  <p:embeddedFontLst>
    <p:embeddedFont>
      <p:font typeface="Pacifico" panose="020B0604020202020204" charset="0"/>
      <p:regular r:id="rId4"/>
    </p:embeddedFont>
    <p:embeddedFont>
      <p:font typeface="Quicksand Light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0AE05B-E035-4534-A0AF-2B44A420890C}">
  <a:tblStyle styleId="{D70AE05B-E035-4534-A0AF-2B44A42089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b81364c40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b81364c40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726300" y="438312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ubTitle" idx="1"/>
          </p:nvPr>
        </p:nvSpPr>
        <p:spPr>
          <a:xfrm>
            <a:off x="1745248" y="1411538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ubTitle" idx="2"/>
          </p:nvPr>
        </p:nvSpPr>
        <p:spPr>
          <a:xfrm>
            <a:off x="1745248" y="1777425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ubTitle" idx="3"/>
          </p:nvPr>
        </p:nvSpPr>
        <p:spPr>
          <a:xfrm>
            <a:off x="5702999" y="1412225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4"/>
          </p:nvPr>
        </p:nvSpPr>
        <p:spPr>
          <a:xfrm>
            <a:off x="5702999" y="1778232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5"/>
          </p:nvPr>
        </p:nvSpPr>
        <p:spPr>
          <a:xfrm>
            <a:off x="1745249" y="2903150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6"/>
          </p:nvPr>
        </p:nvSpPr>
        <p:spPr>
          <a:xfrm>
            <a:off x="1745249" y="3268450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title" idx="7" hasCustomPrompt="1"/>
          </p:nvPr>
        </p:nvSpPr>
        <p:spPr>
          <a:xfrm>
            <a:off x="988753" y="1603788"/>
            <a:ext cx="5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 idx="8" hasCustomPrompt="1"/>
          </p:nvPr>
        </p:nvSpPr>
        <p:spPr>
          <a:xfrm>
            <a:off x="4947136" y="1603788"/>
            <a:ext cx="60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9" hasCustomPrompt="1"/>
          </p:nvPr>
        </p:nvSpPr>
        <p:spPr>
          <a:xfrm>
            <a:off x="947353" y="3107095"/>
            <a:ext cx="648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3"/>
          </p:nvPr>
        </p:nvSpPr>
        <p:spPr>
          <a:xfrm>
            <a:off x="5703009" y="2903150"/>
            <a:ext cx="253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4"/>
          </p:nvPr>
        </p:nvSpPr>
        <p:spPr>
          <a:xfrm>
            <a:off x="5703009" y="3268461"/>
            <a:ext cx="25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15" hasCustomPrompt="1"/>
          </p:nvPr>
        </p:nvSpPr>
        <p:spPr>
          <a:xfrm>
            <a:off x="4923586" y="3107095"/>
            <a:ext cx="648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225" y="438312"/>
            <a:ext cx="773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cifico"/>
              <a:buNone/>
              <a:defRPr sz="28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●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○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■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●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○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■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●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Quicksand Light"/>
              <a:buChar char="○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600"/>
              <a:buFont typeface="Quicksand Light"/>
              <a:buChar char="■"/>
              <a:defRPr sz="16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72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97" y="2977017"/>
            <a:ext cx="896112" cy="83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>
            <a:off x="726300" y="438312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" name="Rectangle 1" descr="type:content-area">
            <a:extLst>
              <a:ext uri="{FF2B5EF4-FFF2-40B4-BE49-F238E27FC236}">
                <a16:creationId xmlns:a16="http://schemas.microsoft.com/office/drawing/2014/main" id="{D1D26800-3F93-4845-8E5A-AB1F15240A6C}"/>
              </a:ext>
            </a:extLst>
          </p:cNvPr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143" name="Google Shape;1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97" y="2977017"/>
            <a:ext cx="896112" cy="83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>
            <a:off x="726300" y="438312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" name="Rectangle 1" descr="type:content-area">
            <a:extLst>
              <a:ext uri="{FF2B5EF4-FFF2-40B4-BE49-F238E27FC236}">
                <a16:creationId xmlns:a16="http://schemas.microsoft.com/office/drawing/2014/main" id="{D1D26800-3F93-4845-8E5A-AB1F15240A6C}"/>
              </a:ext>
            </a:extLst>
          </p:cNvPr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" name="Rectangle 146"/>
          <p:cNvSpPr/>
          <p:nvPr/>
        </p:nvSpPr>
        <p:spPr>
          <a:xfrm>
            <a:off x="538587" y="1011012"/>
            <a:ext cx="2130185" cy="6991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" name="Rectangle 147"/>
          <p:cNvSpPr/>
          <p:nvPr/>
        </p:nvSpPr>
        <p:spPr>
          <a:xfrm>
            <a:off x="538587" y="1710134"/>
            <a:ext cx="2130185" cy="6991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" name="Rectangle 148"/>
          <p:cNvSpPr/>
          <p:nvPr/>
        </p:nvSpPr>
        <p:spPr>
          <a:xfrm>
            <a:off x="538587" y="2409257"/>
            <a:ext cx="2130185" cy="6991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" name="Rectangle 149"/>
          <p:cNvSpPr/>
          <p:nvPr/>
        </p:nvSpPr>
        <p:spPr>
          <a:xfrm>
            <a:off x="538587" y="3108380"/>
            <a:ext cx="2130185" cy="6991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1" name="Rectangle 150"/>
          <p:cNvSpPr/>
          <p:nvPr/>
        </p:nvSpPr>
        <p:spPr>
          <a:xfrm>
            <a:off x="538587" y="3807503"/>
            <a:ext cx="2130185" cy="6991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143" name="Google Shape;1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97" y="2977017"/>
            <a:ext cx="896112" cy="83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>
            <a:off x="726300" y="438312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" name="Rectangle 1" descr="type:content-area">
            <a:extLst>
              <a:ext uri="{FF2B5EF4-FFF2-40B4-BE49-F238E27FC236}">
                <a16:creationId xmlns:a16="http://schemas.microsoft.com/office/drawing/2014/main" id="{D1D26800-3F93-4845-8E5A-AB1F15240A6C}"/>
              </a:ext>
            </a:extLst>
          </p:cNvPr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" name="Rectangle 146"/>
          <p:cNvSpPr/>
          <p:nvPr/>
        </p:nvSpPr>
        <p:spPr>
          <a:xfrm>
            <a:off x="538587" y="1011012"/>
            <a:ext cx="1065092" cy="1165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" name="Rectangle 147"/>
          <p:cNvSpPr/>
          <p:nvPr/>
        </p:nvSpPr>
        <p:spPr>
          <a:xfrm>
            <a:off x="1603679" y="1011012"/>
            <a:ext cx="1065092" cy="1165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" name="Rectangle 148"/>
          <p:cNvSpPr/>
          <p:nvPr/>
        </p:nvSpPr>
        <p:spPr>
          <a:xfrm>
            <a:off x="538587" y="2176216"/>
            <a:ext cx="1065092" cy="1165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" name="Rectangle 149"/>
          <p:cNvSpPr/>
          <p:nvPr/>
        </p:nvSpPr>
        <p:spPr>
          <a:xfrm>
            <a:off x="1603679" y="2176216"/>
            <a:ext cx="1065092" cy="1165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1" name="Rectangle 150"/>
          <p:cNvSpPr/>
          <p:nvPr/>
        </p:nvSpPr>
        <p:spPr>
          <a:xfrm>
            <a:off x="1071133" y="3341421"/>
            <a:ext cx="1065092" cy="1165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143" name="Google Shape;1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97" y="2977017"/>
            <a:ext cx="896112" cy="83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>
            <a:off x="726300" y="438312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" name="Rectangle 1" descr="type:content-area">
            <a:extLst>
              <a:ext uri="{FF2B5EF4-FFF2-40B4-BE49-F238E27FC236}">
                <a16:creationId xmlns:a16="http://schemas.microsoft.com/office/drawing/2014/main" id="{D1D26800-3F93-4845-8E5A-AB1F15240A6C}"/>
              </a:ext>
            </a:extLst>
          </p:cNvPr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" name="Rectangle 146"/>
          <p:cNvSpPr/>
          <p:nvPr/>
        </p:nvSpPr>
        <p:spPr>
          <a:xfrm>
            <a:off x="538587" y="1011012"/>
            <a:ext cx="1065092" cy="10650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" name="Rectangle 147"/>
          <p:cNvSpPr/>
          <p:nvPr/>
        </p:nvSpPr>
        <p:spPr>
          <a:xfrm>
            <a:off x="1603679" y="1011012"/>
            <a:ext cx="1065092" cy="10650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" name="Rectangle 148"/>
          <p:cNvSpPr/>
          <p:nvPr/>
        </p:nvSpPr>
        <p:spPr>
          <a:xfrm>
            <a:off x="538587" y="2076104"/>
            <a:ext cx="1065092" cy="10650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" name="Rectangle 149"/>
          <p:cNvSpPr/>
          <p:nvPr/>
        </p:nvSpPr>
        <p:spPr>
          <a:xfrm>
            <a:off x="1603679" y="2076104"/>
            <a:ext cx="1065092" cy="10650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1" name="Rectangle 150"/>
          <p:cNvSpPr/>
          <p:nvPr/>
        </p:nvSpPr>
        <p:spPr>
          <a:xfrm>
            <a:off x="1071133" y="3141197"/>
            <a:ext cx="1065092" cy="10650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143" name="Google Shape;1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97" y="2977017"/>
            <a:ext cx="896112" cy="83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>
            <a:off x="726300" y="438312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" name="Rectangle 1" descr="type:content-area">
            <a:extLst>
              <a:ext uri="{FF2B5EF4-FFF2-40B4-BE49-F238E27FC236}">
                <a16:creationId xmlns:a16="http://schemas.microsoft.com/office/drawing/2014/main" id="{D1D26800-3F93-4845-8E5A-AB1F15240A6C}"/>
              </a:ext>
            </a:extLst>
          </p:cNvPr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" name="Rectangle 146"/>
          <p:cNvSpPr/>
          <p:nvPr/>
        </p:nvSpPr>
        <p:spPr>
          <a:xfrm>
            <a:off x="538587" y="1011012"/>
            <a:ext cx="1065092" cy="10650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" name="Rectangle 147"/>
          <p:cNvSpPr/>
          <p:nvPr/>
        </p:nvSpPr>
        <p:spPr>
          <a:xfrm>
            <a:off x="1603679" y="1011012"/>
            <a:ext cx="1065092" cy="10650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" name="Rectangle 148"/>
          <p:cNvSpPr/>
          <p:nvPr/>
        </p:nvSpPr>
        <p:spPr>
          <a:xfrm>
            <a:off x="538587" y="2076104"/>
            <a:ext cx="1065092" cy="10650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" name="Rectangle 149"/>
          <p:cNvSpPr/>
          <p:nvPr/>
        </p:nvSpPr>
        <p:spPr>
          <a:xfrm>
            <a:off x="1603679" y="2076104"/>
            <a:ext cx="1065092" cy="10650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1" name="Rectangle 150"/>
          <p:cNvSpPr/>
          <p:nvPr/>
        </p:nvSpPr>
        <p:spPr>
          <a:xfrm>
            <a:off x="538587" y="3141197"/>
            <a:ext cx="1065092" cy="10650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2" name="Rectangle 151"/>
          <p:cNvSpPr/>
          <p:nvPr/>
        </p:nvSpPr>
        <p:spPr>
          <a:xfrm>
            <a:off x="1603679" y="3141197"/>
            <a:ext cx="1065092" cy="10650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143" name="Google Shape;1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97" y="2977017"/>
            <a:ext cx="896112" cy="83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>
            <a:off x="726300" y="438312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" name="Rectangle 1" descr="type:content-area">
            <a:extLst>
              <a:ext uri="{FF2B5EF4-FFF2-40B4-BE49-F238E27FC236}">
                <a16:creationId xmlns:a16="http://schemas.microsoft.com/office/drawing/2014/main" id="{D1D26800-3F93-4845-8E5A-AB1F15240A6C}"/>
              </a:ext>
            </a:extLst>
          </p:cNvPr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" name="Rectangle 146"/>
          <p:cNvSpPr/>
          <p:nvPr/>
        </p:nvSpPr>
        <p:spPr>
          <a:xfrm>
            <a:off x="538587" y="1011012"/>
            <a:ext cx="355030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" name="Rectangle 147"/>
          <p:cNvSpPr/>
          <p:nvPr/>
        </p:nvSpPr>
        <p:spPr>
          <a:xfrm>
            <a:off x="893617" y="1011012"/>
            <a:ext cx="355030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" name="Rectangle 148"/>
          <p:cNvSpPr/>
          <p:nvPr/>
        </p:nvSpPr>
        <p:spPr>
          <a:xfrm>
            <a:off x="1248648" y="1011012"/>
            <a:ext cx="355030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" name="Rectangle 149"/>
          <p:cNvSpPr/>
          <p:nvPr/>
        </p:nvSpPr>
        <p:spPr>
          <a:xfrm>
            <a:off x="1603679" y="1011012"/>
            <a:ext cx="355030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1" name="Rectangle 150"/>
          <p:cNvSpPr/>
          <p:nvPr/>
        </p:nvSpPr>
        <p:spPr>
          <a:xfrm>
            <a:off x="1958710" y="1011012"/>
            <a:ext cx="355030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2" name="Rectangle 151"/>
          <p:cNvSpPr/>
          <p:nvPr/>
        </p:nvSpPr>
        <p:spPr>
          <a:xfrm>
            <a:off x="2313741" y="1011012"/>
            <a:ext cx="355030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143" name="Google Shape;1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97" y="2977017"/>
            <a:ext cx="896112" cy="83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>
            <a:off x="726300" y="438312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" name="Rectangle 1" descr="type:content-area">
            <a:extLst>
              <a:ext uri="{FF2B5EF4-FFF2-40B4-BE49-F238E27FC236}">
                <a16:creationId xmlns:a16="http://schemas.microsoft.com/office/drawing/2014/main" id="{D1D26800-3F93-4845-8E5A-AB1F15240A6C}"/>
              </a:ext>
            </a:extLst>
          </p:cNvPr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" name="Rectangle 146"/>
          <p:cNvSpPr/>
          <p:nvPr/>
        </p:nvSpPr>
        <p:spPr>
          <a:xfrm>
            <a:off x="538587" y="1011012"/>
            <a:ext cx="1065092" cy="1165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" name="Rectangle 147"/>
          <p:cNvSpPr/>
          <p:nvPr/>
        </p:nvSpPr>
        <p:spPr>
          <a:xfrm>
            <a:off x="1603679" y="1011012"/>
            <a:ext cx="1065092" cy="1165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" name="Rectangle 148"/>
          <p:cNvSpPr/>
          <p:nvPr/>
        </p:nvSpPr>
        <p:spPr>
          <a:xfrm>
            <a:off x="538587" y="2176216"/>
            <a:ext cx="1065092" cy="1165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" name="Rectangle 149"/>
          <p:cNvSpPr/>
          <p:nvPr/>
        </p:nvSpPr>
        <p:spPr>
          <a:xfrm>
            <a:off x="1603679" y="2176216"/>
            <a:ext cx="1065092" cy="1165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1" name="Rectangle 150"/>
          <p:cNvSpPr/>
          <p:nvPr/>
        </p:nvSpPr>
        <p:spPr>
          <a:xfrm>
            <a:off x="538587" y="3341421"/>
            <a:ext cx="1065092" cy="1165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2" name="Rectangle 151"/>
          <p:cNvSpPr/>
          <p:nvPr/>
        </p:nvSpPr>
        <p:spPr>
          <a:xfrm>
            <a:off x="1603679" y="3341421"/>
            <a:ext cx="1065092" cy="1165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143" name="Google Shape;1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97" y="2977017"/>
            <a:ext cx="896112" cy="83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>
            <a:off x="726300" y="438312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" name="Rectangle 1" descr="type:content-area">
            <a:extLst>
              <a:ext uri="{FF2B5EF4-FFF2-40B4-BE49-F238E27FC236}">
                <a16:creationId xmlns:a16="http://schemas.microsoft.com/office/drawing/2014/main" id="{D1D26800-3F93-4845-8E5A-AB1F15240A6C}"/>
              </a:ext>
            </a:extLst>
          </p:cNvPr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38587" y="1011012"/>
            <a:ext cx="1065092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" name="Rectangle 146"/>
          <p:cNvSpPr/>
          <p:nvPr/>
        </p:nvSpPr>
        <p:spPr>
          <a:xfrm>
            <a:off x="1603679" y="1011012"/>
            <a:ext cx="1065092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143" name="Google Shape;1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97" y="2977017"/>
            <a:ext cx="896112" cy="83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>
            <a:off x="726300" y="438312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" name="Rectangle 1" descr="type:content-area">
            <a:extLst>
              <a:ext uri="{FF2B5EF4-FFF2-40B4-BE49-F238E27FC236}">
                <a16:creationId xmlns:a16="http://schemas.microsoft.com/office/drawing/2014/main" id="{D1D26800-3F93-4845-8E5A-AB1F15240A6C}"/>
              </a:ext>
            </a:extLst>
          </p:cNvPr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" name="Rectangle 146"/>
          <p:cNvSpPr/>
          <p:nvPr/>
        </p:nvSpPr>
        <p:spPr>
          <a:xfrm>
            <a:off x="538587" y="1011012"/>
            <a:ext cx="2130185" cy="174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" name="Rectangle 147"/>
          <p:cNvSpPr/>
          <p:nvPr/>
        </p:nvSpPr>
        <p:spPr>
          <a:xfrm>
            <a:off x="538587" y="2758819"/>
            <a:ext cx="2130185" cy="174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143" name="Google Shape;1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97" y="2977017"/>
            <a:ext cx="896112" cy="83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>
            <a:off x="726300" y="438312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" name="Rectangle 1" descr="type:content-area">
            <a:extLst>
              <a:ext uri="{FF2B5EF4-FFF2-40B4-BE49-F238E27FC236}">
                <a16:creationId xmlns:a16="http://schemas.microsoft.com/office/drawing/2014/main" id="{D1D26800-3F93-4845-8E5A-AB1F15240A6C}"/>
              </a:ext>
            </a:extLst>
          </p:cNvPr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" name="Rectangle 146"/>
          <p:cNvSpPr/>
          <p:nvPr/>
        </p:nvSpPr>
        <p:spPr>
          <a:xfrm>
            <a:off x="538587" y="1011012"/>
            <a:ext cx="710061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" name="Rectangle 147"/>
          <p:cNvSpPr/>
          <p:nvPr/>
        </p:nvSpPr>
        <p:spPr>
          <a:xfrm>
            <a:off x="1248648" y="1011012"/>
            <a:ext cx="710061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" name="Rectangle 148"/>
          <p:cNvSpPr/>
          <p:nvPr/>
        </p:nvSpPr>
        <p:spPr>
          <a:xfrm>
            <a:off x="1958710" y="1011012"/>
            <a:ext cx="710061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143" name="Google Shape;1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97" y="2977017"/>
            <a:ext cx="896112" cy="83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>
            <a:off x="726300" y="438312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" name="Rectangle 1" descr="type:content-area">
            <a:extLst>
              <a:ext uri="{FF2B5EF4-FFF2-40B4-BE49-F238E27FC236}">
                <a16:creationId xmlns:a16="http://schemas.microsoft.com/office/drawing/2014/main" id="{D1D26800-3F93-4845-8E5A-AB1F15240A6C}"/>
              </a:ext>
            </a:extLst>
          </p:cNvPr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" name="Rectangle 146"/>
          <p:cNvSpPr/>
          <p:nvPr/>
        </p:nvSpPr>
        <p:spPr>
          <a:xfrm>
            <a:off x="538587" y="1011012"/>
            <a:ext cx="2130185" cy="1165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" name="Rectangle 147"/>
          <p:cNvSpPr/>
          <p:nvPr/>
        </p:nvSpPr>
        <p:spPr>
          <a:xfrm>
            <a:off x="538587" y="2176216"/>
            <a:ext cx="2130185" cy="1165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" name="Rectangle 148"/>
          <p:cNvSpPr/>
          <p:nvPr/>
        </p:nvSpPr>
        <p:spPr>
          <a:xfrm>
            <a:off x="538587" y="3341421"/>
            <a:ext cx="2130185" cy="1165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143" name="Google Shape;1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97" y="2977017"/>
            <a:ext cx="896112" cy="83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>
            <a:off x="726300" y="438312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" name="Rectangle 1" descr="type:content-area">
            <a:extLst>
              <a:ext uri="{FF2B5EF4-FFF2-40B4-BE49-F238E27FC236}">
                <a16:creationId xmlns:a16="http://schemas.microsoft.com/office/drawing/2014/main" id="{D1D26800-3F93-4845-8E5A-AB1F15240A6C}"/>
              </a:ext>
            </a:extLst>
          </p:cNvPr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" name="Rectangle 146"/>
          <p:cNvSpPr/>
          <p:nvPr/>
        </p:nvSpPr>
        <p:spPr>
          <a:xfrm>
            <a:off x="538587" y="1011012"/>
            <a:ext cx="532546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" name="Rectangle 147"/>
          <p:cNvSpPr/>
          <p:nvPr/>
        </p:nvSpPr>
        <p:spPr>
          <a:xfrm>
            <a:off x="1071133" y="1011012"/>
            <a:ext cx="532546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" name="Rectangle 148"/>
          <p:cNvSpPr/>
          <p:nvPr/>
        </p:nvSpPr>
        <p:spPr>
          <a:xfrm>
            <a:off x="1603679" y="1011012"/>
            <a:ext cx="532546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" name="Rectangle 149"/>
          <p:cNvSpPr/>
          <p:nvPr/>
        </p:nvSpPr>
        <p:spPr>
          <a:xfrm>
            <a:off x="2136225" y="1011012"/>
            <a:ext cx="532546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143" name="Google Shape;1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97" y="2977017"/>
            <a:ext cx="896112" cy="83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>
            <a:off x="726300" y="438312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" name="Rectangle 1" descr="type:content-area">
            <a:extLst>
              <a:ext uri="{FF2B5EF4-FFF2-40B4-BE49-F238E27FC236}">
                <a16:creationId xmlns:a16="http://schemas.microsoft.com/office/drawing/2014/main" id="{D1D26800-3F93-4845-8E5A-AB1F15240A6C}"/>
              </a:ext>
            </a:extLst>
          </p:cNvPr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" name="Rectangle 146"/>
          <p:cNvSpPr/>
          <p:nvPr/>
        </p:nvSpPr>
        <p:spPr>
          <a:xfrm>
            <a:off x="538587" y="1011012"/>
            <a:ext cx="2130185" cy="873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" name="Rectangle 147"/>
          <p:cNvSpPr/>
          <p:nvPr/>
        </p:nvSpPr>
        <p:spPr>
          <a:xfrm>
            <a:off x="538587" y="1884915"/>
            <a:ext cx="2130185" cy="873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" name="Rectangle 148"/>
          <p:cNvSpPr/>
          <p:nvPr/>
        </p:nvSpPr>
        <p:spPr>
          <a:xfrm>
            <a:off x="538587" y="2758819"/>
            <a:ext cx="2130185" cy="873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" name="Rectangle 149"/>
          <p:cNvSpPr/>
          <p:nvPr/>
        </p:nvSpPr>
        <p:spPr>
          <a:xfrm>
            <a:off x="538587" y="3632722"/>
            <a:ext cx="2130185" cy="873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143" name="Google Shape;1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97" y="2977017"/>
            <a:ext cx="896112" cy="83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>
            <a:off x="726300" y="438312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" name="Rectangle 1" descr="type:content-area">
            <a:extLst>
              <a:ext uri="{FF2B5EF4-FFF2-40B4-BE49-F238E27FC236}">
                <a16:creationId xmlns:a16="http://schemas.microsoft.com/office/drawing/2014/main" id="{D1D26800-3F93-4845-8E5A-AB1F15240A6C}"/>
              </a:ext>
            </a:extLst>
          </p:cNvPr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" name="Rectangle 146"/>
          <p:cNvSpPr/>
          <p:nvPr/>
        </p:nvSpPr>
        <p:spPr>
          <a:xfrm>
            <a:off x="538587" y="1011012"/>
            <a:ext cx="1065092" cy="174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" name="Rectangle 147"/>
          <p:cNvSpPr/>
          <p:nvPr/>
        </p:nvSpPr>
        <p:spPr>
          <a:xfrm>
            <a:off x="1603679" y="1011012"/>
            <a:ext cx="1065092" cy="174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" name="Rectangle 148"/>
          <p:cNvSpPr/>
          <p:nvPr/>
        </p:nvSpPr>
        <p:spPr>
          <a:xfrm>
            <a:off x="538587" y="2758819"/>
            <a:ext cx="1065092" cy="174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" name="Rectangle 149"/>
          <p:cNvSpPr/>
          <p:nvPr/>
        </p:nvSpPr>
        <p:spPr>
          <a:xfrm>
            <a:off x="1603679" y="2758819"/>
            <a:ext cx="1065092" cy="1747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143" name="Google Shape;1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97" y="2977017"/>
            <a:ext cx="896112" cy="83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>
            <a:off x="726300" y="438312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" name="Rectangle 1" descr="type:content-area">
            <a:extLst>
              <a:ext uri="{FF2B5EF4-FFF2-40B4-BE49-F238E27FC236}">
                <a16:creationId xmlns:a16="http://schemas.microsoft.com/office/drawing/2014/main" id="{D1D26800-3F93-4845-8E5A-AB1F15240A6C}"/>
              </a:ext>
            </a:extLst>
          </p:cNvPr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38587" y="1011012"/>
            <a:ext cx="2130185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" name="Rectangle 146"/>
          <p:cNvSpPr/>
          <p:nvPr/>
        </p:nvSpPr>
        <p:spPr>
          <a:xfrm>
            <a:off x="538587" y="1011012"/>
            <a:ext cx="426037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" name="Rectangle 147"/>
          <p:cNvSpPr/>
          <p:nvPr/>
        </p:nvSpPr>
        <p:spPr>
          <a:xfrm>
            <a:off x="964624" y="1011012"/>
            <a:ext cx="426037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" name="Rectangle 148"/>
          <p:cNvSpPr/>
          <p:nvPr/>
        </p:nvSpPr>
        <p:spPr>
          <a:xfrm>
            <a:off x="1390661" y="1011012"/>
            <a:ext cx="426037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" name="Rectangle 149"/>
          <p:cNvSpPr/>
          <p:nvPr/>
        </p:nvSpPr>
        <p:spPr>
          <a:xfrm>
            <a:off x="1816698" y="1011012"/>
            <a:ext cx="426037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1" name="Rectangle 150"/>
          <p:cNvSpPr/>
          <p:nvPr/>
        </p:nvSpPr>
        <p:spPr>
          <a:xfrm>
            <a:off x="2242735" y="1011012"/>
            <a:ext cx="426037" cy="34956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ress Onlin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5344C"/>
      </a:lt2>
      <a:accent1>
        <a:srgbClr val="E5344C"/>
      </a:accent1>
      <a:accent2>
        <a:srgbClr val="FF9900"/>
      </a:accent2>
      <a:accent3>
        <a:srgbClr val="FF9900"/>
      </a:accent3>
      <a:accent4>
        <a:srgbClr val="E06666"/>
      </a:accent4>
      <a:accent5>
        <a:srgbClr val="F6B26B"/>
      </a:accent5>
      <a:accent6>
        <a:srgbClr val="EA999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Quicksand Light</vt:lpstr>
      <vt:lpstr>Pacifico</vt:lpstr>
      <vt:lpstr>Puress Online by Slidesgo</vt:lpstr>
      <vt:lpstr>Table of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Puress Online</dc:title>
  <cp:lastModifiedBy>Alperen Berat DURMUŞ</cp:lastModifiedBy>
  <cp:revision>10</cp:revision>
  <dcterms:modified xsi:type="dcterms:W3CDTF">2020-10-21T13:52:19Z</dcterms:modified>
</cp:coreProperties>
</file>