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Pacifico" panose="020B0604020202020204" charset="0"/>
      <p:regular r:id="rId4"/>
    </p:embeddedFont>
    <p:embeddedFont>
      <p:font typeface="Quicksand Light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0AE05B-E035-4534-A0AF-2B44A420890C}">
  <a:tblStyle styleId="{D70AE05B-E035-4534-A0AF-2B44A42089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81364c40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81364c40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1745248" y="1411538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ubTitle" idx="2"/>
          </p:nvPr>
        </p:nvSpPr>
        <p:spPr>
          <a:xfrm>
            <a:off x="1745248" y="1777425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3"/>
          </p:nvPr>
        </p:nvSpPr>
        <p:spPr>
          <a:xfrm>
            <a:off x="5702999" y="14122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4"/>
          </p:nvPr>
        </p:nvSpPr>
        <p:spPr>
          <a:xfrm>
            <a:off x="5702999" y="1778232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5"/>
          </p:nvPr>
        </p:nvSpPr>
        <p:spPr>
          <a:xfrm>
            <a:off x="1745249" y="2903150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6"/>
          </p:nvPr>
        </p:nvSpPr>
        <p:spPr>
          <a:xfrm>
            <a:off x="1745249" y="3268450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 idx="7" hasCustomPrompt="1"/>
          </p:nvPr>
        </p:nvSpPr>
        <p:spPr>
          <a:xfrm>
            <a:off x="988753" y="1603788"/>
            <a:ext cx="5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8" hasCustomPrompt="1"/>
          </p:nvPr>
        </p:nvSpPr>
        <p:spPr>
          <a:xfrm>
            <a:off x="4947136" y="1603788"/>
            <a:ext cx="60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9" hasCustomPrompt="1"/>
          </p:nvPr>
        </p:nvSpPr>
        <p:spPr>
          <a:xfrm>
            <a:off x="947353" y="3107095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3"/>
          </p:nvPr>
        </p:nvSpPr>
        <p:spPr>
          <a:xfrm>
            <a:off x="5703009" y="2903150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4"/>
          </p:nvPr>
        </p:nvSpPr>
        <p:spPr>
          <a:xfrm>
            <a:off x="5703009" y="3268461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15" hasCustomPrompt="1"/>
          </p:nvPr>
        </p:nvSpPr>
        <p:spPr>
          <a:xfrm>
            <a:off x="4923586" y="3107095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ress Onlin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5344C"/>
      </a:lt2>
      <a:accent1>
        <a:srgbClr val="E5344C"/>
      </a:accent1>
      <a:accent2>
        <a:srgbClr val="FF9900"/>
      </a:accent2>
      <a:accent3>
        <a:srgbClr val="FF9900"/>
      </a:accent3>
      <a:accent4>
        <a:srgbClr val="E06666"/>
      </a:accent4>
      <a:accent5>
        <a:srgbClr val="F6B26B"/>
      </a:accent5>
      <a:accent6>
        <a:srgbClr val="EA999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Quicksand Light</vt:lpstr>
      <vt:lpstr>Pacifico</vt:lpstr>
      <vt:lpstr>Puress Online by Slidesgo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Puress Online</dc:title>
  <cp:lastModifiedBy>Alperen Berat DURMUŞ</cp:lastModifiedBy>
  <cp:revision>10</cp:revision>
  <dcterms:modified xsi:type="dcterms:W3CDTF">2020-10-21T13:52:19Z</dcterms:modified>
</cp:coreProperties>
</file>