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6918-0060-4E08-8D32-C9EB5D4B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6C34E-C54F-4D5F-BCAF-411C9F424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9378-FF6A-4E25-A6E6-F2C0F753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A308-7577-4925-9067-8AEC5C55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FF22-0094-4989-B054-DE23AAD4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2A68-65D2-4854-92A3-B3CD63CD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A4886-E3F5-471F-9BBE-DA882050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B6AB-46AD-48A8-BB5B-1B154030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0C93-1885-4964-A8EB-0AD6AAB5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EC67-B4D1-4214-A143-53F5153F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EF32D-A9B8-4688-BA22-08C36DF7A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D95F2-F5C1-4569-AF5B-91CEF4AF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F88F-1A33-44F8-88BD-023B3DE6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076C-9E3F-4F29-A390-4BF87BDB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BCC7-696D-43A0-8851-39D7564D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E15E-4C83-46F0-A554-9E4C9169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C1C1-EFA3-44F6-AC35-842CB4B6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4380-BABD-412D-B77D-CD07C0C2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D185-2F23-4431-96AC-38E6FD6F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745C-C1DA-4146-901E-3E4EADB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6A86-8636-4800-9621-B8D81596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11E2-F9F7-428F-87A0-FF0DB2F3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7099-4ACC-44D0-938C-EFBD0835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E3E06-E221-4C67-A602-51EA58EE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5D49-50D0-4D2A-92D5-A71B6D04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3247-5A33-424D-BF56-D70BC9BF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10C1-9A54-4675-9227-0FAB34EF4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86A27-35A7-4727-A283-ADB1E284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8A508-1472-4AF0-A91D-50EDAE40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4FD05-0AF9-47E0-A833-DC400DE9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8F302-C2CA-4624-9456-2C6A78F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BA1A-611B-4E48-A312-0E5F72A1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7C8E0-62E1-4A6E-8BE7-89906802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698FE-244A-433D-939E-B982410A3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4B9FA-3205-49E1-9994-CF12D06CC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C519-DEA0-4A22-9F3E-3FDA02981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7C15-6783-45DB-955B-6C32560A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3522F-BB7E-4301-B3D5-86256965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E61E-4C34-4904-B397-A978928A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BB8D-D78B-443E-8F91-17E4BF30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F6AE9-08BD-4083-9327-EF0AF881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1FD7D-0D58-40D1-AFB0-6D7C54A1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C63E8-BA26-49E5-8025-1B53EA95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7197E-9B96-4EA8-9FB9-31D28FE7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9740-EEAF-4D86-BE32-113D48A1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9462-E7D0-4E25-8C36-366AE5C9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A24B-2180-4B9C-9C78-913268CE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1BF3-C690-43F7-9F83-D58CE834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813E4-A814-40F5-BD2A-AB799455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B93D-866C-43EA-B5D7-B985B79B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33906-DFD1-43F1-98B1-6C2BA758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FEE41-4636-4EEF-ACAF-E1742D4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6E0-6B6B-4924-9E2D-B0A527A4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84367-7EC6-4C8D-A8D8-90FB9FB7D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23366-134B-42ED-B7E3-438BC4EE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BEC0E-2EA9-4297-97D3-7D4A213E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F9D3F-19AE-490E-84A8-435959F7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1E7C-1842-4BEF-9986-39A08982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1F25C-00D7-4402-9D86-C697768C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A176-9F37-4AEB-A92E-B27EC8C5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661D-A89E-4B63-B390-8BC6946D3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4691-E59C-4022-B3C5-C77CA7733E0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9D10-1EEE-4CB4-8D70-7BB4384B3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A4BB-FD5F-495D-A344-0F5905168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F2E1-AC97-4F16-867F-F50C1B901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2FF2-2DE0-4325-B14D-ECEE5362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0B866-40E3-44F7-B176-D0C1A109A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</a:t>
            </a:r>
          </a:p>
          <a:p>
            <a:r>
              <a:rPr lang="en-US" dirty="0"/>
              <a:t>THANDO NTEZA</a:t>
            </a:r>
          </a:p>
        </p:txBody>
      </p:sp>
    </p:spTree>
    <p:extLst>
      <p:ext uri="{BB962C8B-B14F-4D97-AF65-F5344CB8AC3E}">
        <p14:creationId xmlns:p14="http://schemas.microsoft.com/office/powerpoint/2010/main" val="395250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ROAD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MAP</dc:title>
  <dc:creator>student-cpt-267</dc:creator>
  <cp:lastModifiedBy>student-cpt-267</cp:lastModifiedBy>
  <cp:revision>1</cp:revision>
  <dcterms:created xsi:type="dcterms:W3CDTF">2020-02-14T14:32:17Z</dcterms:created>
  <dcterms:modified xsi:type="dcterms:W3CDTF">2020-02-14T14:39:15Z</dcterms:modified>
</cp:coreProperties>
</file>