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4DB1-0E4B-46CE-97C5-66CA28C1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018DD-F06D-44EB-8B11-09DC40560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B71E9-F606-4351-AC2A-87593E69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EF8B-E668-4DD9-9359-CA36FB74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88A0-4C88-4F65-98B8-49D4274E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0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87C2-C210-4248-826C-B22DEEAD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C11E0-BAC7-457B-8D57-2B3CD30C0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50C7-B706-4A34-BD13-8C39F100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D0DA-7C71-47C1-AD82-407A0A6A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E460-B02F-48C4-B155-F47F2BF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94DC8-E9E5-4DA4-9E69-ECD495C53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361AB-95B5-4F45-A3D0-C1B3B0988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32CD7-5FA2-40FA-AF7F-FA7D2D39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97EE6-F177-4DAB-8C1C-1D1AE6CA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8208-93A0-43AB-A58B-5BA8F3E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2AB1-D3A1-4850-B5A2-7D3CF64A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503A-15A2-4D89-965B-CB34892F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451F-42F1-45BD-A462-79FC9730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A9E5A-0528-43F4-BD0A-C4363F47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C7D8-A1A9-41BA-B48D-C64BDECA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DAC5-4990-410B-8062-304813E8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7A8E3-8337-447B-8A07-E63D0189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BBD8-768C-4350-BCAD-F198473A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A9C7-1A61-4DB0-96C0-75420C2E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16E3-DA07-4198-9AFC-430233E6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0A26-23DF-456A-A1B0-EEBEF8E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B9FFA-E47E-4865-8F4F-185660D5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CCDF6-B686-42D1-8BB6-7724C5298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F93D4-EE7B-45A8-AA84-AB6D103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CA00-4CCF-433F-888C-4ACE34A0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8E213-1332-4F61-BD66-AD2F4D2A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C09F-F586-4B61-AA21-7234D513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D933-1559-46BF-BAED-0A2FB249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E2714-C226-409E-88DB-9460256EA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5A419-E969-4092-B8F6-397BCB33A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853A3-D134-4729-8D2A-1FCBAADEA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32CD3-6FE6-446B-82DF-FBEA048C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0ED0C-A254-4365-9690-00E051D2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A5C6-0E5F-4C52-857F-32874C1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6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2955-6AB2-41F8-9F15-123D8C44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FDE27-A7F5-4C87-9CC3-E54464F6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BE471-4D9D-47D8-A6E7-FBA7F4F3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A9120-50F2-457C-878B-B1ED6D0B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DF934-27DE-4934-8F33-286BED3D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E308D-0650-47BC-B496-7BFAEECB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B5BC2-7AB3-4951-B57C-6B631278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5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9EAE-9911-4280-BD17-CFD1C93F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0D87-692A-4143-9D04-A93BDAA5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91F74-C1FE-480F-94EB-920E31CA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6271-FF42-4258-8744-F4F44F01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7A0E-3090-4B15-B5BE-24A3A5EA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0E098-7D81-4EF3-A964-E63D1E3A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D696-AA2D-45F4-8DBF-F07AA545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618BA-268B-4573-AB66-62C28557D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7FD91-0568-487F-B75A-924516F1D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01467-D1B8-4CD3-8657-A4F6F07A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53F55-6A26-4AE8-BCE6-C6DF0F11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0CEA-CBB1-4F46-B2BB-9EA30E89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46CEC-2061-436A-8FF9-DAA4F313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4849-50B2-4A6A-A166-7483EC05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68BF-4DBA-4239-A6F3-BBE07EBD9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84C5-9ADA-4F07-A526-D9C072AD3790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9C1C-6E83-46EB-8FBD-D2F4B5199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15F8-8CE2-4487-84ED-F3AD72F33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86AC-20A2-4D1E-9F73-BFCB7F5A9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st-lalande-79020c.netlify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1CC2-B2CB-4DE0-970D-71DB1FB7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916" y="1122362"/>
            <a:ext cx="11621386" cy="5320968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Calibri" panose="020F0502020204030204" pitchFamily="34" charset="0"/>
              </a:rPr>
              <a:t>WEEK 1: </a:t>
            </a:r>
            <a:r>
              <a:rPr lang="en-US" sz="4000" u="sng" dirty="0">
                <a:latin typeface="Calibri" panose="020F0502020204030204" pitchFamily="34" charset="0"/>
              </a:rPr>
              <a:t>Planning my website using my sketch book and photoshop. watching videos to get more knowledge on coding.</a:t>
            </a:r>
            <a:br>
              <a:rPr lang="en-US" sz="4000" u="sng" dirty="0">
                <a:latin typeface="Calibri" panose="020F0502020204030204" pitchFamily="34" charset="0"/>
              </a:rPr>
            </a:br>
            <a:br>
              <a:rPr lang="en" sz="4000" u="sng" dirty="0">
                <a:latin typeface="Calibri" panose="020F0502020204030204" pitchFamily="34" charset="0"/>
              </a:rPr>
            </a:br>
            <a:r>
              <a:rPr lang="en-US" sz="4000" b="1" u="sng" dirty="0">
                <a:latin typeface="Calibri" panose="020F0502020204030204" pitchFamily="34" charset="0"/>
              </a:rPr>
              <a:t>WEEK 2: </a:t>
            </a:r>
            <a:r>
              <a:rPr lang="en-US" sz="4000" u="sng" dirty="0">
                <a:latin typeface="Calibri" panose="020F0502020204030204" pitchFamily="34" charset="0"/>
              </a:rPr>
              <a:t>Worked on four different sites and I am still working on my last and final site but I did upload a site on </a:t>
            </a:r>
            <a:r>
              <a:rPr lang="en-US" sz="4000" u="sng" dirty="0" err="1">
                <a:latin typeface="Calibri" panose="020F0502020204030204" pitchFamily="34" charset="0"/>
              </a:rPr>
              <a:t>Github</a:t>
            </a:r>
            <a:r>
              <a:rPr lang="en-US" sz="4000" u="sng" dirty="0">
                <a:latin typeface="Calibri" panose="020F0502020204030204" pitchFamily="34" charset="0"/>
              </a:rPr>
              <a:t>. It works fine with some minor things that will be fixed by </a:t>
            </a:r>
            <a:r>
              <a:rPr lang="en-US" sz="4000" u="sng" dirty="0" err="1">
                <a:latin typeface="Calibri" panose="020F0502020204030204" pitchFamily="34" charset="0"/>
              </a:rPr>
              <a:t>monday</a:t>
            </a:r>
            <a:r>
              <a:rPr lang="en-US" sz="4000" u="sng" dirty="0">
                <a:latin typeface="Calibri" panose="020F0502020204030204" pitchFamily="34" charset="0"/>
              </a:rPr>
              <a:t> morning.</a:t>
            </a:r>
            <a:br>
              <a:rPr lang="en-US" sz="4000" u="sng" dirty="0">
                <a:latin typeface="Calibri" panose="020F0502020204030204" pitchFamily="34" charset="0"/>
              </a:rPr>
            </a:br>
            <a:r>
              <a:rPr lang="en-US" sz="4000" u="sng">
                <a:solidFill>
                  <a:srgbClr val="009387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https://modest-lalande-79020c.netlify.com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19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WEEK 1: Planning my website using my sketch book and photoshop. watching videos to get more knowledge on coding.  WEEK 2: Worked on four different sites and I am still working on my last and final site but I did upload a site on Github. It works fine with some minor things that will be fixed by monday morning. https://modest-lalande-79020c.netlify.com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Planning my website using my sketch book and photoshop. watching videos to get more knowledge on coding.  WEEK 2: Worked on four different sites and I am still working on my last and final site but I did upload a site on Github. It works fine with some minor things that will be fixed by monday morning. https://modest-lalande-79020c.netlify.com</dc:title>
  <dc:creator>student-cpt-267</dc:creator>
  <cp:lastModifiedBy>student-cpt-267</cp:lastModifiedBy>
  <cp:revision>2</cp:revision>
  <dcterms:created xsi:type="dcterms:W3CDTF">2020-02-14T14:34:45Z</dcterms:created>
  <dcterms:modified xsi:type="dcterms:W3CDTF">2020-02-14T14:39:06Z</dcterms:modified>
</cp:coreProperties>
</file>