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Predictive Analysis of Customer Booking Behavior</a:t>
            </a:r>
            <a:endParaRPr lang="en-GB" dirty="0"/>
          </a:p>
        </p:txBody>
      </p:sp>
      <p:pic>
        <p:nvPicPr>
          <p:cNvPr id="4" name="Picture 3" descr="CO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9745"/>
            <a:ext cx="12192000" cy="36696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1085" y="4169410"/>
            <a:ext cx="9914255" cy="102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                </a:t>
            </a:r>
            <a: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Predictive Analysis of Customer Booking Behavior</a:t>
            </a:r>
            <a:endParaRPr 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61720" y="5719445"/>
            <a:ext cx="8192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                                                 Thandokazi Dlamini</a:t>
            </a:r>
            <a:endParaRPr lang="en-US" sz="20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435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Predictive Analysis of Customer Booking Behavior</a:t>
            </a:r>
            <a:endParaRPr lang="en-GB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 descr="m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30645" y="1442085"/>
            <a:ext cx="5546090" cy="2506980"/>
          </a:xfrm>
          <a:prstGeom prst="rect">
            <a:avLst/>
          </a:prstGeom>
        </p:spPr>
      </p:pic>
      <p:pic>
        <p:nvPicPr>
          <p:cNvPr id="5" name="Picture 4" descr="con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2175"/>
            <a:ext cx="4608830" cy="34258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997065" y="428625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tx1"/>
                </a:solidFill>
              </a:rPr>
              <a:t>Model Performance:</a:t>
            </a:r>
            <a:endParaRPr lang="en-US" b="1">
              <a:solidFill>
                <a:schemeClr val="tx1"/>
              </a:solidFill>
            </a:endParaRPr>
          </a:p>
          <a:p>
            <a:endParaRPr lang="en-US"/>
          </a:p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Method: XGBoost Classifier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Accuracy: ~85%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Confusion Matrix: Strong in identifying non-completions, needs improvement in predicting actual bookings.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15290" y="146748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Insights:</a:t>
            </a:r>
            <a:endParaRPr lang="en-US" b="1"/>
          </a:p>
          <a:p>
            <a:endParaRPr lang="en-US"/>
          </a:p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Key Influencers: Route, Booking Origin, Flight Duration, Extra Baggage, Length of Stay.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2</cp:revision>
  <dcterms:created xsi:type="dcterms:W3CDTF">2022-12-06T11:13:00Z</dcterms:created>
  <dcterms:modified xsi:type="dcterms:W3CDTF">2024-01-11T18:03:35Z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809A92C03C994504AA7C71953AC58D40_12</vt:lpwstr>
  </property>
  <property fmtid="{D5CDD505-2E9C-101B-9397-08002B2CF9AE}" pid="3" name="KSOProductBuildVer">
    <vt:lpwstr>1033-12.2.0.13412</vt:lpwstr>
  </property>
</Properties>
</file>