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09A56-6E86-47E7-A943-54CBB1A728C1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BD8A6-F1CA-4B5F-B05C-5CF61DF39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327308D-F0A0-4936-A287-39F7984C4312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B375-8515-425A-BC74-9512C6610018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3BB9-9B65-4CA9-95E1-6781EEABC8E1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22A1-90F3-4BF1-B9FD-DD0A807DF1F0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FF25-C5FA-4C22-A617-CEA3E0FD3BF9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DCA4-3579-4F95-B544-887F9B5020C1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0B2-7FCE-4DC1-9571-5F88886BA430}" type="datetime1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6E4D-A93D-4F79-8047-0BB512373DF1}" type="datetime1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F94-388C-47FF-821A-25029BCFE76C}" type="datetime1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CF38B7C-1C33-4984-B235-96246669FAC7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EA0E471-E6C4-40EE-8103-BA8B54B6F03C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672470C-7AD0-4E6E-9B69-9C62C2272729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CE130BB-FF9F-40A3-9FE4-F69968BF2E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cystack.net/vi/resource/10-lo-hong-bao-mat-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g1102/Project-HI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057400"/>
            <a:ext cx="5723468" cy="719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BÁO CÁO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2971800"/>
            <a:ext cx="5712179" cy="2288822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top 10 OWASP             </a:t>
            </a:r>
          </a:p>
          <a:p>
            <a:endParaRPr lang="en-US" dirty="0" smtClean="0"/>
          </a:p>
          <a:p>
            <a:r>
              <a:rPr lang="en-US" dirty="0" smtClean="0"/>
              <a:t>-Mai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C0C8-5DB2-4E51-9D38-60FC6D53BAB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mã-Học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CNTT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8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477000" cy="424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4BA-BBCC-467A-B984-8E7C53BE891B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9257"/>
            <a:ext cx="6553200" cy="3603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Top 10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OWASP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/>
              <a:t>10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web </a:t>
            </a:r>
            <a:r>
              <a:rPr lang="en-US" b="1" dirty="0" err="1" smtClean="0"/>
              <a:t>phổ</a:t>
            </a:r>
            <a:r>
              <a:rPr lang="en-US" b="1" dirty="0"/>
              <a:t> </a:t>
            </a:r>
            <a:r>
              <a:rPr lang="en-US" b="1" dirty="0" err="1" smtClean="0"/>
              <a:t>biến</a:t>
            </a:r>
            <a:r>
              <a:rPr lang="en-US" b="1" dirty="0"/>
              <a:t> 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smtClean="0"/>
              <a:t>nay.</a:t>
            </a:r>
          </a:p>
          <a:p>
            <a:pPr marL="0" indent="0">
              <a:buNone/>
            </a:pPr>
            <a:r>
              <a:rPr lang="en-US" dirty="0" smtClean="0"/>
              <a:t>- 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Missing </a:t>
            </a:r>
            <a:r>
              <a:rPr lang="en-US" dirty="0"/>
              <a:t>function level access </a:t>
            </a:r>
            <a:r>
              <a:rPr lang="en-US" dirty="0" smtClean="0"/>
              <a:t>control, CSRF,</a:t>
            </a:r>
            <a:r>
              <a:rPr lang="en-US" dirty="0"/>
              <a:t> Using component with known </a:t>
            </a:r>
            <a:r>
              <a:rPr lang="en-US" dirty="0" smtClean="0"/>
              <a:t>vulnerabilities, </a:t>
            </a:r>
            <a:r>
              <a:rPr lang="en-US" dirty="0" err="1"/>
              <a:t>Unvalidated</a:t>
            </a:r>
            <a:r>
              <a:rPr lang="en-US" dirty="0"/>
              <a:t> redirects and </a:t>
            </a:r>
            <a:r>
              <a:rPr lang="en-US" dirty="0" smtClean="0"/>
              <a:t>forwards.</a:t>
            </a:r>
          </a:p>
          <a:p>
            <a:pPr>
              <a:buFontTx/>
              <a:buChar char="-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https://cystack.net/vi/resource/10-lo-hong-bao-mat-web/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87" y="2692336"/>
            <a:ext cx="702183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38" y="2635186"/>
            <a:ext cx="6983730" cy="333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38" y="2646072"/>
            <a:ext cx="697284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2529"/>
            <a:ext cx="6972844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38" y="2635186"/>
            <a:ext cx="697284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46072"/>
            <a:ext cx="6980381" cy="33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0AB5-676F-4F22-BE3F-5A489E72E0AC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mã-Học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CNTT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24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/>
          <a:lstStyle/>
          <a:p>
            <a:r>
              <a:rPr lang="en-US" dirty="0" smtClean="0"/>
              <a:t>2. IDS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</a:p>
          <a:p>
            <a:pPr>
              <a:buFontTx/>
              <a:buChar char="-"/>
            </a:pPr>
            <a:r>
              <a:rPr lang="vi-VN" dirty="0"/>
              <a:t> IDS thường được sử dụng để phát hiện gói mạng bằng việc cung cấp cho bạn một sự hiểu biết về những gì đang thực sự xảy ra trong mạng. </a:t>
            </a:r>
            <a:endParaRPr lang="en-US" dirty="0" smtClean="0"/>
          </a:p>
          <a:p>
            <a:pPr>
              <a:buFontTx/>
              <a:buChar char="-"/>
            </a:pPr>
            <a:r>
              <a:rPr lang="vi-VN" dirty="0" smtClean="0"/>
              <a:t>Có </a:t>
            </a:r>
            <a:r>
              <a:rPr lang="vi-VN" dirty="0"/>
              <a:t>hai tùy chọn chính khi bổ sung IDS trên HIDS và NIDS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buFontTx/>
              <a:buChar char="-"/>
            </a:pPr>
            <a:r>
              <a:rPr lang="vi-VN" dirty="0"/>
              <a:t>IDS có khả năng loại bỏ các mã nguy </a:t>
            </a:r>
            <a:r>
              <a:rPr lang="vi-VN" dirty="0" smtClean="0"/>
              <a:t>hiểm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0B64-7FF7-4DC5-BC05-BEEEA593BB07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2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6196405" cy="3603812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HIDS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84457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9BF-897B-4A8D-A7BF-3E9D40B0CD61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8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086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D594-398F-4E2F-B748-82D48D3A283D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36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backend: </a:t>
            </a:r>
            <a:r>
              <a:rPr lang="en-US" dirty="0" err="1" smtClean="0"/>
              <a:t>Joomla</a:t>
            </a:r>
            <a:r>
              <a:rPr lang="en-US" dirty="0" smtClean="0"/>
              <a:t> 3.7.0, </a:t>
            </a:r>
            <a:r>
              <a:rPr lang="en-US" dirty="0" err="1" smtClean="0"/>
              <a:t>Wordpress</a:t>
            </a:r>
            <a:r>
              <a:rPr lang="en-US" dirty="0" smtClean="0"/>
              <a:t>,…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Reverse proxy(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Sever OSSEC-HIDS.</a:t>
            </a:r>
          </a:p>
          <a:p>
            <a:pPr>
              <a:buFontTx/>
              <a:buChar char="-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smtClean="0"/>
              <a:t>Agent OSSEC-HIDS.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https://github.com/Thang1102/Project-HIDS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42E-E3FD-49FE-99F9-BDB0400B8149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838200"/>
            <a:ext cx="6196405" cy="4884869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/>
              <a:t>V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OSSEC-HIDS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ossec.conf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&lt;active response&gt;</a:t>
            </a:r>
          </a:p>
          <a:p>
            <a:pPr>
              <a:buFontTx/>
              <a:buChar char="-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bash shell.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2BFB-8A07-45ED-97A1-3730A311A0BF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6477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363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143000"/>
            <a:ext cx="6196405" cy="458006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10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nginx_rules.xml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vi-VN" dirty="0" smtClean="0"/>
              <a:t> </a:t>
            </a:r>
            <a:r>
              <a:rPr lang="vi-VN" dirty="0"/>
              <a:t>ftpd_rules.xml - quy tắc thêm 11.310, 11311, </a:t>
            </a:r>
            <a:r>
              <a:rPr lang="vi-VN" dirty="0" smtClean="0"/>
              <a:t>11312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syslog_rules.xml </a:t>
            </a:r>
            <a:r>
              <a:rPr lang="vi-VN" dirty="0"/>
              <a:t>- Thêm quy tắc 2935-2939 cho SCSI điều </a:t>
            </a:r>
            <a:r>
              <a:rPr lang="vi-VN" dirty="0" smtClean="0"/>
              <a:t>khiển</a:t>
            </a:r>
            <a:r>
              <a:rPr lang="en-US" dirty="0" smtClean="0"/>
              <a:t>.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web_appsec_rules.xml </a:t>
            </a:r>
            <a:r>
              <a:rPr lang="vi-VN" dirty="0"/>
              <a:t>- Cập nhật các quy định </a:t>
            </a:r>
            <a:r>
              <a:rPr lang="vi-VN" dirty="0" smtClean="0"/>
              <a:t>PHPMyAdmin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web_rules.xml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Thêm </a:t>
            </a:r>
            <a:r>
              <a:rPr lang="vi-VN" dirty="0"/>
              <a:t>quy tắc 31164,31165 cho SQL </a:t>
            </a:r>
            <a:r>
              <a:rPr lang="vi-VN" dirty="0" smtClean="0"/>
              <a:t>injection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787D-49E0-43E9-BF8A-96F4668557C7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7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00213"/>
            <a:ext cx="4343400" cy="394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D9DC-2D48-4DC6-9D80-886DF1507BA8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Học viện kỹ thuật mật mã-Học viện CNTT 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60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84</TotalTime>
  <Words>322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BÁO CÁO PROJECT</vt:lpstr>
      <vt:lpstr>I. Giới thiệu chung</vt:lpstr>
      <vt:lpstr>PowerPoint Presentation</vt:lpstr>
      <vt:lpstr>PowerPoint Presentation</vt:lpstr>
      <vt:lpstr>II.Xây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PROJECTLINUX</dc:title>
  <dc:creator>Windows User</dc:creator>
  <cp:lastModifiedBy>Windows User</cp:lastModifiedBy>
  <cp:revision>23</cp:revision>
  <dcterms:created xsi:type="dcterms:W3CDTF">2019-07-27T16:45:00Z</dcterms:created>
  <dcterms:modified xsi:type="dcterms:W3CDTF">2019-07-28T01:45:17Z</dcterms:modified>
</cp:coreProperties>
</file>