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2"/>
  </p:notesMasterIdLst>
  <p:sldIdLst>
    <p:sldId id="256" r:id="rId2"/>
    <p:sldId id="258" r:id="rId3"/>
    <p:sldId id="260" r:id="rId4"/>
    <p:sldId id="261" r:id="rId5"/>
    <p:sldId id="297" r:id="rId6"/>
    <p:sldId id="262" r:id="rId7"/>
    <p:sldId id="298" r:id="rId8"/>
    <p:sldId id="263" r:id="rId9"/>
    <p:sldId id="299" r:id="rId10"/>
    <p:sldId id="265" r:id="rId11"/>
  </p:sldIdLst>
  <p:sldSz cx="9144000" cy="5143500" type="screen16x9"/>
  <p:notesSz cx="6858000" cy="9144000"/>
  <p:embeddedFontLst>
    <p:embeddedFont>
      <p:font typeface="Arvo" panose="020B0604020202020204" charset="0"/>
      <p:regular r:id="rId13"/>
      <p:bold r:id="rId14"/>
      <p:italic r:id="rId15"/>
      <p:boldItalic r:id="rId16"/>
    </p:embeddedFont>
    <p:embeddedFont>
      <p:font typeface="Figtree" panose="020B0604020202020204" charset="0"/>
      <p:regular r:id="rId17"/>
      <p:bold r:id="rId18"/>
      <p:italic r:id="rId19"/>
      <p:boldItalic r:id="rId20"/>
    </p:embeddedFont>
    <p:embeddedFont>
      <p:font typeface="Bebas Neue" panose="020B0604020202020204" charset="0"/>
      <p:regular r:id="rId21"/>
    </p:embeddedFont>
    <p:embeddedFont>
      <p:font typeface="Anaheim" panose="020B0604020202020204" charset="0"/>
      <p:regular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5527F-8EB7-4DA7-9D0A-05AD9CC4A663}">
  <a:tblStyle styleId="{95B5527F-8EB7-4DA7-9D0A-05AD9CC4A6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116" d="100"/>
          <a:sy n="116" d="100"/>
        </p:scale>
        <p:origin x="941"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24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2641a4017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2641a4017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6838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5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0"/>
            <a:ext cx="1230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3293150" y="2058250"/>
            <a:ext cx="5137500" cy="17892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3724975" y="3962626"/>
            <a:ext cx="4705800" cy="641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solidFill>
                  <a:schemeClr val="dk1"/>
                </a:solidFill>
                <a:latin typeface="Figtree"/>
                <a:ea typeface="Figtree"/>
                <a:cs typeface="Figtree"/>
                <a:sym typeface="Figtre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7"/>
          <p:cNvSpPr txBox="1">
            <a:spLocks noGrp="1"/>
          </p:cNvSpPr>
          <p:nvPr>
            <p:ph type="subTitle" idx="1"/>
          </p:nvPr>
        </p:nvSpPr>
        <p:spPr>
          <a:xfrm>
            <a:off x="937625"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6" name="Google Shape;86;p17"/>
          <p:cNvSpPr txBox="1">
            <a:spLocks noGrp="1"/>
          </p:cNvSpPr>
          <p:nvPr>
            <p:ph type="subTitle" idx="2"/>
          </p:nvPr>
        </p:nvSpPr>
        <p:spPr>
          <a:xfrm>
            <a:off x="3484347"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7" name="Google Shape;87;p17"/>
          <p:cNvSpPr txBox="1">
            <a:spLocks noGrp="1"/>
          </p:cNvSpPr>
          <p:nvPr>
            <p:ph type="subTitle" idx="3"/>
          </p:nvPr>
        </p:nvSpPr>
        <p:spPr>
          <a:xfrm>
            <a:off x="6031075" y="2732225"/>
            <a:ext cx="2175300" cy="160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88" name="Google Shape;88;p17"/>
          <p:cNvSpPr txBox="1">
            <a:spLocks noGrp="1"/>
          </p:cNvSpPr>
          <p:nvPr>
            <p:ph type="subTitle" idx="4"/>
          </p:nvPr>
        </p:nvSpPr>
        <p:spPr>
          <a:xfrm>
            <a:off x="937625"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9" name="Google Shape;89;p17"/>
          <p:cNvSpPr txBox="1">
            <a:spLocks noGrp="1"/>
          </p:cNvSpPr>
          <p:nvPr>
            <p:ph type="subTitle" idx="5"/>
          </p:nvPr>
        </p:nvSpPr>
        <p:spPr>
          <a:xfrm>
            <a:off x="3484350"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 name="Google Shape;90;p17"/>
          <p:cNvSpPr txBox="1">
            <a:spLocks noGrp="1"/>
          </p:cNvSpPr>
          <p:nvPr>
            <p:ph type="subTitle" idx="6"/>
          </p:nvPr>
        </p:nvSpPr>
        <p:spPr>
          <a:xfrm>
            <a:off x="6031075" y="2257315"/>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1" name="Google Shape;91;p17"/>
          <p:cNvSpPr/>
          <p:nvPr/>
        </p:nvSpPr>
        <p:spPr>
          <a:xfrm rot="5400000">
            <a:off x="4303725" y="295175"/>
            <a:ext cx="544500" cy="9152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7"/>
          <p:cNvSpPr/>
          <p:nvPr/>
        </p:nvSpPr>
        <p:spPr>
          <a:xfrm>
            <a:off x="119977" y="4238072"/>
            <a:ext cx="729300" cy="729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7"/>
          <p:cNvSpPr/>
          <p:nvPr/>
        </p:nvSpPr>
        <p:spPr>
          <a:xfrm rot="-5400000" flipH="1">
            <a:off x="8430775" y="77700"/>
            <a:ext cx="644100" cy="644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9"/>
          <p:cNvSpPr txBox="1">
            <a:spLocks noGrp="1"/>
          </p:cNvSpPr>
          <p:nvPr>
            <p:ph type="subTitle" idx="1"/>
          </p:nvPr>
        </p:nvSpPr>
        <p:spPr>
          <a:xfrm>
            <a:off x="1690742" y="175546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7" name="Google Shape;107;p19"/>
          <p:cNvSpPr txBox="1">
            <a:spLocks noGrp="1"/>
          </p:cNvSpPr>
          <p:nvPr>
            <p:ph type="subTitle" idx="2"/>
          </p:nvPr>
        </p:nvSpPr>
        <p:spPr>
          <a:xfrm>
            <a:off x="5517294" y="1755461"/>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8" name="Google Shape;108;p19"/>
          <p:cNvSpPr txBox="1">
            <a:spLocks noGrp="1"/>
          </p:cNvSpPr>
          <p:nvPr>
            <p:ph type="subTitle" idx="3"/>
          </p:nvPr>
        </p:nvSpPr>
        <p:spPr>
          <a:xfrm>
            <a:off x="1690742" y="341603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09" name="Google Shape;109;p19"/>
          <p:cNvSpPr txBox="1">
            <a:spLocks noGrp="1"/>
          </p:cNvSpPr>
          <p:nvPr>
            <p:ph type="subTitle" idx="4"/>
          </p:nvPr>
        </p:nvSpPr>
        <p:spPr>
          <a:xfrm>
            <a:off x="5517294" y="3416036"/>
            <a:ext cx="2811000" cy="954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sp>
        <p:nvSpPr>
          <p:cNvPr id="110" name="Google Shape;110;p19"/>
          <p:cNvSpPr txBox="1">
            <a:spLocks noGrp="1"/>
          </p:cNvSpPr>
          <p:nvPr>
            <p:ph type="subTitle" idx="5"/>
          </p:nvPr>
        </p:nvSpPr>
        <p:spPr>
          <a:xfrm>
            <a:off x="1690756" y="1373702"/>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1" name="Google Shape;111;p19"/>
          <p:cNvSpPr txBox="1">
            <a:spLocks noGrp="1"/>
          </p:cNvSpPr>
          <p:nvPr>
            <p:ph type="subTitle" idx="6"/>
          </p:nvPr>
        </p:nvSpPr>
        <p:spPr>
          <a:xfrm>
            <a:off x="1690756" y="3034427"/>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2" name="Google Shape;112;p19"/>
          <p:cNvSpPr txBox="1">
            <a:spLocks noGrp="1"/>
          </p:cNvSpPr>
          <p:nvPr>
            <p:ph type="subTitle" idx="7"/>
          </p:nvPr>
        </p:nvSpPr>
        <p:spPr>
          <a:xfrm>
            <a:off x="5517281" y="1373702"/>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3" name="Google Shape;113;p19"/>
          <p:cNvSpPr txBox="1">
            <a:spLocks noGrp="1"/>
          </p:cNvSpPr>
          <p:nvPr>
            <p:ph type="subTitle" idx="8"/>
          </p:nvPr>
        </p:nvSpPr>
        <p:spPr>
          <a:xfrm>
            <a:off x="5517281" y="3034427"/>
            <a:ext cx="2811000" cy="461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9"/>
          <p:cNvSpPr/>
          <p:nvPr/>
        </p:nvSpPr>
        <p:spPr>
          <a:xfrm rot="5400000">
            <a:off x="4299750" y="288725"/>
            <a:ext cx="544500" cy="916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rot="2700000">
            <a:off x="-81600" y="49465"/>
            <a:ext cx="980050" cy="98005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0"/>
        <p:cNvGrpSpPr/>
        <p:nvPr/>
      </p:nvGrpSpPr>
      <p:grpSpPr>
        <a:xfrm>
          <a:off x="0" y="0"/>
          <a:ext cx="0" cy="0"/>
          <a:chOff x="0" y="0"/>
          <a:chExt cx="0" cy="0"/>
        </a:xfrm>
      </p:grpSpPr>
      <p:sp>
        <p:nvSpPr>
          <p:cNvPr id="161" name="Google Shape;161;p27"/>
          <p:cNvSpPr/>
          <p:nvPr/>
        </p:nvSpPr>
        <p:spPr>
          <a:xfrm rot="5400000">
            <a:off x="4365800" y="-4358700"/>
            <a:ext cx="412500" cy="912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7"/>
          <p:cNvSpPr/>
          <p:nvPr/>
        </p:nvSpPr>
        <p:spPr>
          <a:xfrm rot="5400000">
            <a:off x="4369325" y="414150"/>
            <a:ext cx="412500" cy="9116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7"/>
          <p:cNvSpPr/>
          <p:nvPr/>
        </p:nvSpPr>
        <p:spPr>
          <a:xfrm>
            <a:off x="0" y="0"/>
            <a:ext cx="412500" cy="5178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7"/>
          <p:cNvSpPr/>
          <p:nvPr/>
        </p:nvSpPr>
        <p:spPr>
          <a:xfrm>
            <a:off x="8731500" y="0"/>
            <a:ext cx="412500" cy="5178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5"/>
        <p:cNvGrpSpPr/>
        <p:nvPr/>
      </p:nvGrpSpPr>
      <p:grpSpPr>
        <a:xfrm>
          <a:off x="0" y="0"/>
          <a:ext cx="0" cy="0"/>
          <a:chOff x="0" y="0"/>
          <a:chExt cx="0" cy="0"/>
        </a:xfrm>
      </p:grpSpPr>
      <p:sp>
        <p:nvSpPr>
          <p:cNvPr id="166" name="Google Shape;166;p28"/>
          <p:cNvSpPr/>
          <p:nvPr/>
        </p:nvSpPr>
        <p:spPr>
          <a:xfrm>
            <a:off x="0" y="0"/>
            <a:ext cx="713100" cy="53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8"/>
          <p:cNvSpPr/>
          <p:nvPr/>
        </p:nvSpPr>
        <p:spPr>
          <a:xfrm>
            <a:off x="0" y="4604000"/>
            <a:ext cx="713100" cy="539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8"/>
          <p:cNvSpPr/>
          <p:nvPr/>
        </p:nvSpPr>
        <p:spPr>
          <a:xfrm>
            <a:off x="8430775" y="0"/>
            <a:ext cx="713100" cy="53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8"/>
          <p:cNvSpPr/>
          <p:nvPr/>
        </p:nvSpPr>
        <p:spPr>
          <a:xfrm>
            <a:off x="8430775" y="4604000"/>
            <a:ext cx="713100" cy="539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6361650" y="-100"/>
            <a:ext cx="27822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21350" y="2376200"/>
            <a:ext cx="2942100" cy="1446300"/>
          </a:xfrm>
          <a:prstGeom prst="rect">
            <a:avLst/>
          </a:prstGeom>
        </p:spPr>
        <p:txBody>
          <a:bodyPr spcFirstLastPara="1" wrap="square" lIns="91425" tIns="91425" rIns="91425" bIns="91425" anchor="t" anchorCtr="0">
            <a:noAutofit/>
          </a:bodyPr>
          <a:lstStyle>
            <a:lvl1pPr lvl="0" algn="l">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996250" y="831575"/>
            <a:ext cx="9009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715375" y="445025"/>
            <a:ext cx="67086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4923249" y="2802750"/>
            <a:ext cx="2505600" cy="15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1715375" y="2802750"/>
            <a:ext cx="2505600" cy="15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 name="Google Shape;26;p5"/>
          <p:cNvSpPr txBox="1">
            <a:spLocks noGrp="1"/>
          </p:cNvSpPr>
          <p:nvPr>
            <p:ph type="subTitle" idx="3"/>
          </p:nvPr>
        </p:nvSpPr>
        <p:spPr>
          <a:xfrm>
            <a:off x="1715375" y="2301578"/>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7" name="Google Shape;27;p5"/>
          <p:cNvSpPr txBox="1">
            <a:spLocks noGrp="1"/>
          </p:cNvSpPr>
          <p:nvPr>
            <p:ph type="subTitle" idx="4"/>
          </p:nvPr>
        </p:nvSpPr>
        <p:spPr>
          <a:xfrm>
            <a:off x="4923250" y="2301578"/>
            <a:ext cx="2505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8" name="Google Shape;28;p5"/>
          <p:cNvSpPr/>
          <p:nvPr/>
        </p:nvSpPr>
        <p:spPr>
          <a:xfrm>
            <a:off x="-7075" y="0"/>
            <a:ext cx="11958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9" name="Google Shape;39;p8"/>
          <p:cNvSpPr/>
          <p:nvPr/>
        </p:nvSpPr>
        <p:spPr>
          <a:xfrm>
            <a:off x="0" y="0"/>
            <a:ext cx="6852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8"/>
          <p:cNvSpPr/>
          <p:nvPr/>
        </p:nvSpPr>
        <p:spPr>
          <a:xfrm>
            <a:off x="8458800" y="0"/>
            <a:ext cx="685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3557875" y="1254000"/>
            <a:ext cx="4872900" cy="19644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6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43" name="Google Shape;43;p9"/>
          <p:cNvSpPr txBox="1">
            <a:spLocks noGrp="1"/>
          </p:cNvSpPr>
          <p:nvPr>
            <p:ph type="subTitle" idx="1"/>
          </p:nvPr>
        </p:nvSpPr>
        <p:spPr>
          <a:xfrm>
            <a:off x="3557875" y="3218400"/>
            <a:ext cx="4872900" cy="67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200"/>
              <a:buNone/>
              <a:defRPr sz="1600"/>
            </a:lvl1pPr>
            <a:lvl2pPr lvl="1" algn="r" rtl="0">
              <a:lnSpc>
                <a:spcPct val="100000"/>
              </a:lnSpc>
              <a:spcBef>
                <a:spcPts val="0"/>
              </a:spcBef>
              <a:spcAft>
                <a:spcPts val="0"/>
              </a:spcAft>
              <a:buSzPts val="1200"/>
              <a:buNone/>
              <a:defRPr/>
            </a:lvl2pPr>
            <a:lvl3pPr lvl="2" algn="r" rtl="0">
              <a:lnSpc>
                <a:spcPct val="100000"/>
              </a:lnSpc>
              <a:spcBef>
                <a:spcPts val="1600"/>
              </a:spcBef>
              <a:spcAft>
                <a:spcPts val="0"/>
              </a:spcAft>
              <a:buSzPts val="1200"/>
              <a:buNone/>
              <a:defRPr/>
            </a:lvl3pPr>
            <a:lvl4pPr lvl="3" algn="r" rtl="0">
              <a:lnSpc>
                <a:spcPct val="100000"/>
              </a:lnSpc>
              <a:spcBef>
                <a:spcPts val="1600"/>
              </a:spcBef>
              <a:spcAft>
                <a:spcPts val="0"/>
              </a:spcAft>
              <a:buSzPts val="1200"/>
              <a:buNone/>
              <a:defRPr/>
            </a:lvl4pPr>
            <a:lvl5pPr lvl="4" algn="r" rtl="0">
              <a:lnSpc>
                <a:spcPct val="100000"/>
              </a:lnSpc>
              <a:spcBef>
                <a:spcPts val="1600"/>
              </a:spcBef>
              <a:spcAft>
                <a:spcPts val="0"/>
              </a:spcAft>
              <a:buSzPts val="1200"/>
              <a:buNone/>
              <a:defRPr/>
            </a:lvl5pPr>
            <a:lvl6pPr lvl="5" algn="r" rtl="0">
              <a:lnSpc>
                <a:spcPct val="100000"/>
              </a:lnSpc>
              <a:spcBef>
                <a:spcPts val="1600"/>
              </a:spcBef>
              <a:spcAft>
                <a:spcPts val="0"/>
              </a:spcAft>
              <a:buSzPts val="1200"/>
              <a:buNone/>
              <a:defRPr/>
            </a:lvl6pPr>
            <a:lvl7pPr lvl="6" algn="r" rtl="0">
              <a:lnSpc>
                <a:spcPct val="100000"/>
              </a:lnSpc>
              <a:spcBef>
                <a:spcPts val="1600"/>
              </a:spcBef>
              <a:spcAft>
                <a:spcPts val="0"/>
              </a:spcAft>
              <a:buSzPts val="1200"/>
              <a:buNone/>
              <a:defRPr/>
            </a:lvl7pPr>
            <a:lvl8pPr lvl="7" algn="r" rtl="0">
              <a:lnSpc>
                <a:spcPct val="100000"/>
              </a:lnSpc>
              <a:spcBef>
                <a:spcPts val="1600"/>
              </a:spcBef>
              <a:spcAft>
                <a:spcPts val="0"/>
              </a:spcAft>
              <a:buSzPts val="1200"/>
              <a:buNone/>
              <a:defRPr/>
            </a:lvl8pPr>
            <a:lvl9pPr lvl="8" algn="r" rtl="0">
              <a:lnSpc>
                <a:spcPct val="100000"/>
              </a:lnSpc>
              <a:spcBef>
                <a:spcPts val="1600"/>
              </a:spcBef>
              <a:spcAft>
                <a:spcPts val="1600"/>
              </a:spcAft>
              <a:buSzPts val="1200"/>
              <a:buNone/>
              <a:defRPr/>
            </a:lvl9pPr>
          </a:lstStyle>
          <a:p>
            <a:endParaRPr/>
          </a:p>
        </p:txBody>
      </p:sp>
      <p:sp>
        <p:nvSpPr>
          <p:cNvPr id="44" name="Google Shape;44;p9"/>
          <p:cNvSpPr/>
          <p:nvPr/>
        </p:nvSpPr>
        <p:spPr>
          <a:xfrm>
            <a:off x="0" y="0"/>
            <a:ext cx="17967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0" y="-13125"/>
            <a:ext cx="9144000" cy="3117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1"/>
          <p:cNvSpPr txBox="1">
            <a:spLocks noGrp="1"/>
          </p:cNvSpPr>
          <p:nvPr>
            <p:ph type="title" hasCustomPrompt="1"/>
          </p:nvPr>
        </p:nvSpPr>
        <p:spPr>
          <a:xfrm>
            <a:off x="1592550" y="956050"/>
            <a:ext cx="5958900" cy="16452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0" name="Google Shape;50;p11"/>
          <p:cNvSpPr txBox="1">
            <a:spLocks noGrp="1"/>
          </p:cNvSpPr>
          <p:nvPr>
            <p:ph type="subTitle" idx="1"/>
          </p:nvPr>
        </p:nvSpPr>
        <p:spPr>
          <a:xfrm>
            <a:off x="1592550" y="3270425"/>
            <a:ext cx="595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4" name="Google Shape;54;p13"/>
          <p:cNvSpPr txBox="1">
            <a:spLocks noGrp="1"/>
          </p:cNvSpPr>
          <p:nvPr>
            <p:ph type="title" idx="2" hasCustomPrompt="1"/>
          </p:nvPr>
        </p:nvSpPr>
        <p:spPr>
          <a:xfrm>
            <a:off x="818400"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3" hasCustomPrompt="1"/>
          </p:nvPr>
        </p:nvSpPr>
        <p:spPr>
          <a:xfrm>
            <a:off x="818400"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4" hasCustomPrompt="1"/>
          </p:nvPr>
        </p:nvSpPr>
        <p:spPr>
          <a:xfrm>
            <a:off x="3517675"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5" hasCustomPrompt="1"/>
          </p:nvPr>
        </p:nvSpPr>
        <p:spPr>
          <a:xfrm>
            <a:off x="3517675"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6" hasCustomPrompt="1"/>
          </p:nvPr>
        </p:nvSpPr>
        <p:spPr>
          <a:xfrm>
            <a:off x="6216950" y="1355773"/>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7" hasCustomPrompt="1"/>
          </p:nvPr>
        </p:nvSpPr>
        <p:spPr>
          <a:xfrm>
            <a:off x="6216950" y="2865402"/>
            <a:ext cx="738000" cy="738000"/>
          </a:xfrm>
          <a:prstGeom prst="rect">
            <a:avLst/>
          </a:prstGeom>
          <a:solidFill>
            <a:schemeClr val="accent2"/>
          </a:solidFill>
        </p:spPr>
        <p:txBody>
          <a:bodyPr spcFirstLastPara="1" wrap="square" lIns="91425" tIns="91425" rIns="91425" bIns="91425" anchor="ctr" anchorCtr="0">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1"/>
          </p:nvPr>
        </p:nvSpPr>
        <p:spPr>
          <a:xfrm>
            <a:off x="720000"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8"/>
          </p:nvPr>
        </p:nvSpPr>
        <p:spPr>
          <a:xfrm>
            <a:off x="3419275"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9"/>
          </p:nvPr>
        </p:nvSpPr>
        <p:spPr>
          <a:xfrm>
            <a:off x="6118550" y="2168913"/>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3"/>
          </p:nvPr>
        </p:nvSpPr>
        <p:spPr>
          <a:xfrm>
            <a:off x="720000"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4" name="Google Shape;64;p13"/>
          <p:cNvSpPr txBox="1">
            <a:spLocks noGrp="1"/>
          </p:cNvSpPr>
          <p:nvPr>
            <p:ph type="subTitle" idx="14"/>
          </p:nvPr>
        </p:nvSpPr>
        <p:spPr>
          <a:xfrm>
            <a:off x="3419275"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 name="Google Shape;65;p13"/>
          <p:cNvSpPr txBox="1">
            <a:spLocks noGrp="1"/>
          </p:cNvSpPr>
          <p:nvPr>
            <p:ph type="subTitle" idx="15"/>
          </p:nvPr>
        </p:nvSpPr>
        <p:spPr>
          <a:xfrm>
            <a:off x="6118550" y="3678650"/>
            <a:ext cx="2305500" cy="49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2400">
                <a:solidFill>
                  <a:schemeClr val="dk1"/>
                </a:solidFill>
                <a:latin typeface="Arvo"/>
                <a:ea typeface="Arvo"/>
                <a:cs typeface="Arvo"/>
                <a:sym typeface="Arv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 name="Google Shape;66;p13"/>
          <p:cNvSpPr/>
          <p:nvPr/>
        </p:nvSpPr>
        <p:spPr>
          <a:xfrm rot="5400000">
            <a:off x="4303725" y="295175"/>
            <a:ext cx="544500" cy="9152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rot="10800000">
            <a:off x="119975" y="-228600"/>
            <a:ext cx="729300" cy="729300"/>
          </a:xfrm>
          <a:prstGeom prst="blockArc">
            <a:avLst>
              <a:gd name="adj1" fmla="val 10800000"/>
              <a:gd name="adj2" fmla="val 0"/>
              <a:gd name="adj3"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8163900" y="2420089"/>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1pPr>
            <a:lvl2pPr lvl="1"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2pPr>
            <a:lvl3pPr lvl="2"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3pPr>
            <a:lvl4pPr lvl="3"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4pPr>
            <a:lvl5pPr lvl="4"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5pPr>
            <a:lvl6pPr lvl="5"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6pPr>
            <a:lvl7pPr lvl="6"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7pPr>
            <a:lvl8pPr lvl="7"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8pPr>
            <a:lvl9pPr lvl="8" algn="ctr" rtl="0">
              <a:spcBef>
                <a:spcPts val="0"/>
              </a:spcBef>
              <a:spcAft>
                <a:spcPts val="0"/>
              </a:spcAft>
              <a:buClr>
                <a:schemeClr val="dk1"/>
              </a:buClr>
              <a:buSzPts val="3000"/>
              <a:buFont typeface="Arvo"/>
              <a:buNone/>
              <a:defRPr sz="3000">
                <a:solidFill>
                  <a:schemeClr val="dk1"/>
                </a:solidFill>
                <a:latin typeface="Arvo"/>
                <a:ea typeface="Arvo"/>
                <a:cs typeface="Arvo"/>
                <a:sym typeface="Ar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Figtree"/>
              <a:buChar char="●"/>
              <a:defRPr sz="1200">
                <a:solidFill>
                  <a:schemeClr val="dk1"/>
                </a:solidFill>
                <a:latin typeface="Figtree"/>
                <a:ea typeface="Figtree"/>
                <a:cs typeface="Figtree"/>
                <a:sym typeface="Figtree"/>
              </a:defRPr>
            </a:lvl1pPr>
            <a:lvl2pPr marL="914400" lvl="1"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2pPr>
            <a:lvl3pPr marL="1371600" lvl="2"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3pPr>
            <a:lvl4pPr marL="1828800" lvl="3"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4pPr>
            <a:lvl5pPr marL="2286000" lvl="4"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5pPr>
            <a:lvl6pPr marL="2743200" lvl="5"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6pPr>
            <a:lvl7pPr marL="3200400" lvl="6"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7pPr>
            <a:lvl8pPr marL="3657600" lvl="7" indent="-304800">
              <a:lnSpc>
                <a:spcPct val="100000"/>
              </a:lnSpc>
              <a:spcBef>
                <a:spcPts val="1600"/>
              </a:spcBef>
              <a:spcAft>
                <a:spcPts val="0"/>
              </a:spcAft>
              <a:buClr>
                <a:schemeClr val="dk1"/>
              </a:buClr>
              <a:buSzPts val="1200"/>
              <a:buFont typeface="Figtree"/>
              <a:buChar char="○"/>
              <a:defRPr sz="1200">
                <a:solidFill>
                  <a:schemeClr val="dk1"/>
                </a:solidFill>
                <a:latin typeface="Figtree"/>
                <a:ea typeface="Figtree"/>
                <a:cs typeface="Figtree"/>
                <a:sym typeface="Figtree"/>
              </a:defRPr>
            </a:lvl8pPr>
            <a:lvl9pPr marL="4114800" lvl="8" indent="-304800">
              <a:lnSpc>
                <a:spcPct val="100000"/>
              </a:lnSpc>
              <a:spcBef>
                <a:spcPts val="1600"/>
              </a:spcBef>
              <a:spcAft>
                <a:spcPts val="1600"/>
              </a:spcAft>
              <a:buClr>
                <a:schemeClr val="dk1"/>
              </a:buClr>
              <a:buSzPts val="1200"/>
              <a:buFont typeface="Figtree"/>
              <a:buChar char="■"/>
              <a:defRPr sz="1200">
                <a:solidFill>
                  <a:schemeClr val="dk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5" r:id="rId5"/>
    <p:sldLayoutId id="2147483656" r:id="rId6"/>
    <p:sldLayoutId id="2147483657" r:id="rId7"/>
    <p:sldLayoutId id="2147483658" r:id="rId8"/>
    <p:sldLayoutId id="2147483659" r:id="rId9"/>
    <p:sldLayoutId id="2147483663" r:id="rId10"/>
    <p:sldLayoutId id="2147483665"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2"/>
          <p:cNvSpPr txBox="1">
            <a:spLocks noGrp="1"/>
          </p:cNvSpPr>
          <p:nvPr>
            <p:ph type="ctrTitle"/>
          </p:nvPr>
        </p:nvSpPr>
        <p:spPr>
          <a:xfrm>
            <a:off x="2559004" y="1276312"/>
            <a:ext cx="6150820" cy="1789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400" dirty="0" err="1" smtClean="0"/>
              <a:t>Thuyết</a:t>
            </a:r>
            <a:r>
              <a:rPr lang="en-US" sz="4400" dirty="0" smtClean="0"/>
              <a:t> </a:t>
            </a:r>
            <a:r>
              <a:rPr lang="en-US" sz="4400" dirty="0" err="1" smtClean="0"/>
              <a:t>trình</a:t>
            </a:r>
            <a:r>
              <a:rPr lang="en-US" sz="4400" dirty="0"/>
              <a:t/>
            </a:r>
            <a:br>
              <a:rPr lang="en-US" sz="4400" dirty="0"/>
            </a:br>
            <a:r>
              <a:rPr lang="en-US" sz="4400" dirty="0" err="1" smtClean="0"/>
              <a:t>môn</a:t>
            </a:r>
            <a:r>
              <a:rPr lang="en-US" sz="4400" dirty="0" smtClean="0"/>
              <a:t> </a:t>
            </a:r>
            <a:r>
              <a:rPr lang="en-US" sz="4400" dirty="0" err="1" smtClean="0"/>
              <a:t>công</a:t>
            </a:r>
            <a:r>
              <a:rPr lang="en-US" sz="4400" dirty="0" smtClean="0"/>
              <a:t> </a:t>
            </a:r>
            <a:r>
              <a:rPr lang="en-US" sz="4400" dirty="0" err="1" smtClean="0"/>
              <a:t>nghệ</a:t>
            </a:r>
            <a:r>
              <a:rPr lang="en-US" sz="4400" dirty="0" smtClean="0"/>
              <a:t> web</a:t>
            </a:r>
            <a:endParaRPr sz="4400" dirty="0"/>
          </a:p>
        </p:txBody>
      </p:sp>
      <p:sp>
        <p:nvSpPr>
          <p:cNvPr id="181" name="Google Shape;181;p32"/>
          <p:cNvSpPr txBox="1">
            <a:spLocks noGrp="1"/>
          </p:cNvSpPr>
          <p:nvPr>
            <p:ph type="subTitle" idx="1"/>
          </p:nvPr>
        </p:nvSpPr>
        <p:spPr>
          <a:xfrm>
            <a:off x="3380497" y="3078774"/>
            <a:ext cx="4705800" cy="7433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Lớp: 20CN5</a:t>
            </a:r>
          </a:p>
          <a:p>
            <a:pPr marL="0" lvl="0" indent="0" algn="l"/>
            <a:r>
              <a:rPr lang="de" dirty="0" smtClean="0"/>
              <a:t>Giảng viên hướng dẫn: </a:t>
            </a:r>
            <a:r>
              <a:rPr lang="en-US" dirty="0"/>
              <a:t>Nguyễn </a:t>
            </a:r>
            <a:r>
              <a:rPr lang="en-US" dirty="0" err="1"/>
              <a:t>Thị</a:t>
            </a:r>
            <a:r>
              <a:rPr lang="en-US" dirty="0"/>
              <a:t> </a:t>
            </a:r>
            <a:r>
              <a:rPr lang="en-US" dirty="0" err="1"/>
              <a:t>Hạnh</a:t>
            </a:r>
            <a:endParaRPr lang="de" dirty="0" smtClean="0"/>
          </a:p>
          <a:p>
            <a:pPr marL="0" lvl="0" indent="0" algn="l" rtl="0">
              <a:spcBef>
                <a:spcPts val="0"/>
              </a:spcBef>
              <a:spcAft>
                <a:spcPts val="0"/>
              </a:spcAft>
              <a:buNone/>
            </a:pPr>
            <a:r>
              <a:rPr lang="de" dirty="0" smtClean="0"/>
              <a:t>Nhóm 4:     Nguyễn Đức Thắng – 2055010263</a:t>
            </a:r>
            <a:endParaRPr lang="de" dirty="0"/>
          </a:p>
          <a:p>
            <a:pPr marL="0" lvl="0" indent="0" algn="l" rtl="0">
              <a:spcBef>
                <a:spcPts val="0"/>
              </a:spcBef>
              <a:spcAft>
                <a:spcPts val="0"/>
              </a:spcAft>
              <a:buNone/>
            </a:pPr>
            <a:r>
              <a:rPr lang="de" dirty="0"/>
              <a:t>	</a:t>
            </a:r>
            <a:r>
              <a:rPr lang="de" dirty="0" smtClean="0"/>
              <a:t>Nguyễn Thành Trung - 2055010283</a:t>
            </a:r>
          </a:p>
        </p:txBody>
      </p:sp>
      <p:sp>
        <p:nvSpPr>
          <p:cNvPr id="182" name="Google Shape;182;p32"/>
          <p:cNvSpPr/>
          <p:nvPr/>
        </p:nvSpPr>
        <p:spPr>
          <a:xfrm>
            <a:off x="2717675" y="3687250"/>
            <a:ext cx="759900" cy="7599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2"/>
          <p:cNvSpPr/>
          <p:nvPr/>
        </p:nvSpPr>
        <p:spPr>
          <a:xfrm rot="2700000">
            <a:off x="292983" y="2294809"/>
            <a:ext cx="644033" cy="644033"/>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2"/>
          <p:cNvSpPr/>
          <p:nvPr/>
        </p:nvSpPr>
        <p:spPr>
          <a:xfrm>
            <a:off x="7569226" y="149050"/>
            <a:ext cx="780900" cy="780900"/>
          </a:xfrm>
          <a:prstGeom prst="donut">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2"/>
          <p:cNvSpPr/>
          <p:nvPr/>
        </p:nvSpPr>
        <p:spPr>
          <a:xfrm>
            <a:off x="1927775" y="609650"/>
            <a:ext cx="715800" cy="715800"/>
          </a:xfrm>
          <a:prstGeom prst="flowChartDelay">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1"/>
          <p:cNvSpPr txBox="1">
            <a:spLocks noGrp="1"/>
          </p:cNvSpPr>
          <p:nvPr>
            <p:ph type="title"/>
          </p:nvPr>
        </p:nvSpPr>
        <p:spPr>
          <a:xfrm>
            <a:off x="1592550" y="1350909"/>
            <a:ext cx="5958900" cy="164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smtClean="0"/>
              <a:t>Thank you for listening!</a:t>
            </a:r>
            <a:endParaRPr dirty="0"/>
          </a:p>
        </p:txBody>
      </p:sp>
      <p:sp>
        <p:nvSpPr>
          <p:cNvPr id="351" name="Google Shape;351;p41"/>
          <p:cNvSpPr/>
          <p:nvPr/>
        </p:nvSpPr>
        <p:spPr>
          <a:xfrm>
            <a:off x="566325" y="433825"/>
            <a:ext cx="980100" cy="980100"/>
          </a:xfrm>
          <a:prstGeom prst="mathPlus">
            <a:avLst>
              <a:gd name="adj1" fmla="val 2352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1"/>
          <p:cNvSpPr/>
          <p:nvPr/>
        </p:nvSpPr>
        <p:spPr>
          <a:xfrm>
            <a:off x="6806543" y="4056200"/>
            <a:ext cx="744900" cy="644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p:nvPr/>
        </p:nvSpPr>
        <p:spPr>
          <a:xfrm rot="5400000">
            <a:off x="7430166" y="706809"/>
            <a:ext cx="644100" cy="644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1"/>
          <p:cNvSpPr/>
          <p:nvPr/>
        </p:nvSpPr>
        <p:spPr>
          <a:xfrm>
            <a:off x="948450" y="3959900"/>
            <a:ext cx="644100" cy="644100"/>
          </a:xfrm>
          <a:prstGeom prst="flowChartDelay">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smtClean="0"/>
              <a:t>Mục lục</a:t>
            </a:r>
            <a:endParaRPr dirty="0"/>
          </a:p>
        </p:txBody>
      </p:sp>
      <p:sp>
        <p:nvSpPr>
          <p:cNvPr id="200" name="Google Shape;200;p34"/>
          <p:cNvSpPr txBox="1">
            <a:spLocks noGrp="1"/>
          </p:cNvSpPr>
          <p:nvPr>
            <p:ph type="title" idx="2"/>
          </p:nvPr>
        </p:nvSpPr>
        <p:spPr>
          <a:xfrm>
            <a:off x="818400" y="1355773"/>
            <a:ext cx="738000" cy="7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01.</a:t>
            </a:r>
            <a:endParaRPr/>
          </a:p>
        </p:txBody>
      </p:sp>
      <p:sp>
        <p:nvSpPr>
          <p:cNvPr id="201" name="Google Shape;201;p34"/>
          <p:cNvSpPr txBox="1">
            <a:spLocks noGrp="1"/>
          </p:cNvSpPr>
          <p:nvPr>
            <p:ph type="title" idx="3"/>
          </p:nvPr>
        </p:nvSpPr>
        <p:spPr>
          <a:xfrm>
            <a:off x="6216950" y="3076501"/>
            <a:ext cx="738000" cy="7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04.</a:t>
            </a:r>
            <a:endParaRPr/>
          </a:p>
        </p:txBody>
      </p:sp>
      <p:sp>
        <p:nvSpPr>
          <p:cNvPr id="202" name="Google Shape;202;p34"/>
          <p:cNvSpPr txBox="1">
            <a:spLocks noGrp="1"/>
          </p:cNvSpPr>
          <p:nvPr>
            <p:ph type="title" idx="4"/>
          </p:nvPr>
        </p:nvSpPr>
        <p:spPr>
          <a:xfrm>
            <a:off x="4129468" y="1355773"/>
            <a:ext cx="738000" cy="7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02.</a:t>
            </a:r>
            <a:endParaRPr/>
          </a:p>
        </p:txBody>
      </p:sp>
      <p:sp>
        <p:nvSpPr>
          <p:cNvPr id="204" name="Google Shape;204;p34"/>
          <p:cNvSpPr txBox="1">
            <a:spLocks noGrp="1"/>
          </p:cNvSpPr>
          <p:nvPr>
            <p:ph type="title" idx="6"/>
          </p:nvPr>
        </p:nvSpPr>
        <p:spPr>
          <a:xfrm>
            <a:off x="2287500" y="3076501"/>
            <a:ext cx="738000" cy="73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03.</a:t>
            </a:r>
            <a:endParaRPr/>
          </a:p>
        </p:txBody>
      </p:sp>
      <p:sp>
        <p:nvSpPr>
          <p:cNvPr id="206" name="Google Shape;206;p34"/>
          <p:cNvSpPr txBox="1">
            <a:spLocks noGrp="1"/>
          </p:cNvSpPr>
          <p:nvPr>
            <p:ph type="subTitle" idx="1"/>
          </p:nvPr>
        </p:nvSpPr>
        <p:spPr>
          <a:xfrm>
            <a:off x="720000" y="2168913"/>
            <a:ext cx="2871816"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Giới thiệu HTML và CSS</a:t>
            </a:r>
            <a:endParaRPr dirty="0"/>
          </a:p>
        </p:txBody>
      </p:sp>
      <p:sp>
        <p:nvSpPr>
          <p:cNvPr id="207" name="Google Shape;207;p34"/>
          <p:cNvSpPr txBox="1">
            <a:spLocks noGrp="1"/>
          </p:cNvSpPr>
          <p:nvPr>
            <p:ph type="subTitle" idx="8"/>
          </p:nvPr>
        </p:nvSpPr>
        <p:spPr>
          <a:xfrm>
            <a:off x="4033217" y="2111544"/>
            <a:ext cx="3238083"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Giới thiệu Javascript</a:t>
            </a:r>
            <a:endParaRPr dirty="0"/>
          </a:p>
        </p:txBody>
      </p:sp>
      <p:sp>
        <p:nvSpPr>
          <p:cNvPr id="208" name="Google Shape;208;p34"/>
          <p:cNvSpPr txBox="1">
            <a:spLocks noGrp="1"/>
          </p:cNvSpPr>
          <p:nvPr>
            <p:ph type="subTitle" idx="9"/>
          </p:nvPr>
        </p:nvSpPr>
        <p:spPr>
          <a:xfrm>
            <a:off x="2213299" y="3814501"/>
            <a:ext cx="2852081"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smtClean="0"/>
              <a:t>T</a:t>
            </a:r>
            <a:r>
              <a:rPr lang="de" dirty="0" smtClean="0"/>
              <a:t>ổng quan đề tài</a:t>
            </a:r>
            <a:endParaRPr dirty="0"/>
          </a:p>
        </p:txBody>
      </p:sp>
      <p:sp>
        <p:nvSpPr>
          <p:cNvPr id="209" name="Google Shape;209;p34"/>
          <p:cNvSpPr txBox="1">
            <a:spLocks noGrp="1"/>
          </p:cNvSpPr>
          <p:nvPr>
            <p:ph type="subTitle" idx="13"/>
          </p:nvPr>
        </p:nvSpPr>
        <p:spPr>
          <a:xfrm>
            <a:off x="6118550" y="3814501"/>
            <a:ext cx="2305500" cy="49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Demo</a:t>
            </a:r>
            <a:endParaRPr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p:nvPr/>
        </p:nvSpPr>
        <p:spPr>
          <a:xfrm>
            <a:off x="721350" y="-7075"/>
            <a:ext cx="1450800" cy="1839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txBox="1">
            <a:spLocks noGrp="1"/>
          </p:cNvSpPr>
          <p:nvPr>
            <p:ph type="title"/>
          </p:nvPr>
        </p:nvSpPr>
        <p:spPr>
          <a:xfrm>
            <a:off x="721350" y="2376200"/>
            <a:ext cx="4929510" cy="14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Giới thiệu HTML và CSS</a:t>
            </a:r>
            <a:endParaRPr dirty="0"/>
          </a:p>
        </p:txBody>
      </p:sp>
      <p:sp>
        <p:nvSpPr>
          <p:cNvPr id="227" name="Google Shape;227;p36"/>
          <p:cNvSpPr txBox="1">
            <a:spLocks noGrp="1"/>
          </p:cNvSpPr>
          <p:nvPr>
            <p:ph type="title" idx="2"/>
          </p:nvPr>
        </p:nvSpPr>
        <p:spPr>
          <a:xfrm>
            <a:off x="996250" y="831575"/>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a:t>01</a:t>
            </a:r>
            <a:endParaRPr/>
          </a:p>
        </p:txBody>
      </p:sp>
      <p:sp>
        <p:nvSpPr>
          <p:cNvPr id="228" name="Google Shape;228;p36"/>
          <p:cNvSpPr/>
          <p:nvPr/>
        </p:nvSpPr>
        <p:spPr>
          <a:xfrm>
            <a:off x="7604618" y="1894975"/>
            <a:ext cx="744900" cy="644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rot="2700000">
            <a:off x="6619000" y="3632265"/>
            <a:ext cx="980050" cy="98005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rot="10800000">
            <a:off x="5990700" y="831575"/>
            <a:ext cx="729300" cy="7293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7"/>
          <p:cNvSpPr txBox="1">
            <a:spLocks noGrp="1"/>
          </p:cNvSpPr>
          <p:nvPr>
            <p:ph type="subTitle" idx="4"/>
          </p:nvPr>
        </p:nvSpPr>
        <p:spPr>
          <a:xfrm>
            <a:off x="4923249" y="1483121"/>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CSS</a:t>
            </a:r>
            <a:endParaRPr dirty="0"/>
          </a:p>
        </p:txBody>
      </p:sp>
      <p:sp>
        <p:nvSpPr>
          <p:cNvPr id="237" name="Google Shape;237;p37"/>
          <p:cNvSpPr txBox="1">
            <a:spLocks noGrp="1"/>
          </p:cNvSpPr>
          <p:nvPr>
            <p:ph type="subTitle" idx="1"/>
          </p:nvPr>
        </p:nvSpPr>
        <p:spPr>
          <a:xfrm>
            <a:off x="4923249" y="1944406"/>
            <a:ext cx="2505600" cy="1564800"/>
          </a:xfrm>
          <a:prstGeom prst="rect">
            <a:avLst/>
          </a:prstGeom>
        </p:spPr>
        <p:txBody>
          <a:bodyPr spcFirstLastPara="1" wrap="square" lIns="91425" tIns="91425" rIns="91425" bIns="91425" anchor="t" anchorCtr="0">
            <a:noAutofit/>
          </a:bodyPr>
          <a:lstStyle/>
          <a:p>
            <a:pPr marL="171450" lvl="0" indent="-171450" algn="just">
              <a:buFont typeface="Wingdings" panose="05000000000000000000" pitchFamily="2" charset="2"/>
              <a:buChar char="Ø"/>
            </a:pPr>
            <a:r>
              <a:rPr lang="vi-VN" dirty="0"/>
              <a:t>CSS là ngôn ngữ dùng để định dạng và thiết kế trang web. Nó làm cho trang web trở nên hấp dẫn hơn bằng cách quy định cách mà các phần tử HTML được hiển thị. </a:t>
            </a:r>
            <a:endParaRPr lang="en-US" dirty="0" smtClean="0"/>
          </a:p>
          <a:p>
            <a:pPr marL="171450" lvl="0" indent="-171450" algn="just">
              <a:buFont typeface="Wingdings" panose="05000000000000000000" pitchFamily="2" charset="2"/>
              <a:buChar char="Ø"/>
            </a:pPr>
            <a:r>
              <a:rPr lang="vi-VN" dirty="0" smtClean="0"/>
              <a:t>CSS </a:t>
            </a:r>
            <a:r>
              <a:rPr lang="vi-VN" dirty="0"/>
              <a:t>cho phép bạn thay đổi màu sắc, kích thước, khoảng cách, font chữ, và nhiều thuộc tính khác của các phần tử web. </a:t>
            </a:r>
            <a:endParaRPr lang="en-US" dirty="0" smtClean="0"/>
          </a:p>
          <a:p>
            <a:pPr marL="171450" lvl="0" indent="-171450" algn="just">
              <a:buFont typeface="Wingdings" panose="05000000000000000000" pitchFamily="2" charset="2"/>
              <a:buChar char="Ø"/>
            </a:pPr>
            <a:r>
              <a:rPr lang="vi-VN" dirty="0" smtClean="0"/>
              <a:t>CSS </a:t>
            </a:r>
            <a:r>
              <a:rPr lang="vi-VN" dirty="0"/>
              <a:t>có thể được áp dụng trực tiếp trong mã HTML hoặc lưu trữ trong các tệp riêng biệt để quản lý dễ dàng.</a:t>
            </a:r>
            <a:endParaRPr dirty="0"/>
          </a:p>
        </p:txBody>
      </p:sp>
      <p:sp>
        <p:nvSpPr>
          <p:cNvPr id="238" name="Google Shape;238;p37"/>
          <p:cNvSpPr txBox="1">
            <a:spLocks noGrp="1"/>
          </p:cNvSpPr>
          <p:nvPr>
            <p:ph type="subTitle" idx="2"/>
          </p:nvPr>
        </p:nvSpPr>
        <p:spPr>
          <a:xfrm>
            <a:off x="1707675" y="2042021"/>
            <a:ext cx="2505600" cy="1564800"/>
          </a:xfrm>
          <a:prstGeom prst="rect">
            <a:avLst/>
          </a:prstGeom>
        </p:spPr>
        <p:txBody>
          <a:bodyPr spcFirstLastPara="1" wrap="square" lIns="91425" tIns="91425" rIns="91425" bIns="91425" anchor="t" anchorCtr="0">
            <a:noAutofit/>
          </a:bodyPr>
          <a:lstStyle/>
          <a:p>
            <a:pPr marL="171450" lvl="0" indent="-171450" algn="just">
              <a:buFont typeface="Wingdings" panose="05000000000000000000" pitchFamily="2" charset="2"/>
              <a:buChar char="Ø"/>
            </a:pPr>
            <a:r>
              <a:rPr lang="vi-VN" dirty="0"/>
              <a:t>HTML là một ngôn ngữ đánh dấu sử dụng để tạo cấu trúc và nội dung của trang web. </a:t>
            </a:r>
            <a:endParaRPr lang="en-US" dirty="0" smtClean="0"/>
          </a:p>
          <a:p>
            <a:pPr marL="171450" lvl="0" indent="-171450" algn="just">
              <a:buFont typeface="Wingdings" panose="05000000000000000000" pitchFamily="2" charset="2"/>
              <a:buChar char="Ø"/>
            </a:pPr>
            <a:r>
              <a:rPr lang="vi-VN" dirty="0" smtClean="0"/>
              <a:t>Nó </a:t>
            </a:r>
            <a:r>
              <a:rPr lang="vi-VN" dirty="0"/>
              <a:t>sử dụng các thẻ (tags) để định dạng văn bản, tạo liên kết, chèn hình ảnh, tạo bảng, danh sách, và nhiều phần tử web khác. </a:t>
            </a:r>
            <a:endParaRPr lang="en-US" dirty="0" smtClean="0"/>
          </a:p>
          <a:p>
            <a:pPr marL="171450" lvl="0" indent="-171450" algn="just">
              <a:buFont typeface="Wingdings" panose="05000000000000000000" pitchFamily="2" charset="2"/>
              <a:buChar char="Ø"/>
            </a:pPr>
            <a:r>
              <a:rPr lang="vi-VN" dirty="0" smtClean="0"/>
              <a:t>HTML </a:t>
            </a:r>
            <a:r>
              <a:rPr lang="vi-VN" dirty="0"/>
              <a:t>là ngôn ngữ cơ sở để hiển thị thông tin trên web và cung cấp cấu trúc cơ bản cho trang web.</a:t>
            </a:r>
            <a:endParaRPr dirty="0"/>
          </a:p>
        </p:txBody>
      </p:sp>
      <p:sp>
        <p:nvSpPr>
          <p:cNvPr id="239" name="Google Shape;239;p37"/>
          <p:cNvSpPr txBox="1">
            <a:spLocks noGrp="1"/>
          </p:cNvSpPr>
          <p:nvPr>
            <p:ph type="subTitle" idx="3"/>
          </p:nvPr>
        </p:nvSpPr>
        <p:spPr>
          <a:xfrm>
            <a:off x="1707675" y="1483121"/>
            <a:ext cx="2505600" cy="55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HTML</a:t>
            </a:r>
            <a:endParaRPr dirty="0"/>
          </a:p>
        </p:txBody>
      </p:sp>
      <p:sp>
        <p:nvSpPr>
          <p:cNvPr id="240" name="Google Shape;240;p37"/>
          <p:cNvSpPr/>
          <p:nvPr/>
        </p:nvSpPr>
        <p:spPr>
          <a:xfrm rot="2700000">
            <a:off x="8108747" y="4281984"/>
            <a:ext cx="644033" cy="644033"/>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7"/>
          <p:cNvSpPr/>
          <p:nvPr/>
        </p:nvSpPr>
        <p:spPr>
          <a:xfrm>
            <a:off x="916575" y="4480875"/>
            <a:ext cx="791100" cy="2220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7"/>
          <p:cNvSpPr/>
          <p:nvPr/>
        </p:nvSpPr>
        <p:spPr>
          <a:xfrm rot="-5400000">
            <a:off x="8110950" y="539500"/>
            <a:ext cx="729300" cy="729300"/>
          </a:xfrm>
          <a:prstGeom prst="blockArc">
            <a:avLst>
              <a:gd name="adj1" fmla="val 10800000"/>
              <a:gd name="adj2" fmla="val 0"/>
              <a:gd name="adj3"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7"/>
          <p:cNvSpPr/>
          <p:nvPr/>
        </p:nvSpPr>
        <p:spPr>
          <a:xfrm rot="5400000">
            <a:off x="1799996" y="620243"/>
            <a:ext cx="791100" cy="79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7"/>
          <p:cNvSpPr/>
          <p:nvPr/>
        </p:nvSpPr>
        <p:spPr>
          <a:xfrm rot="5400000">
            <a:off x="4982211" y="620243"/>
            <a:ext cx="791100" cy="79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5" name="Google Shape;245;p37"/>
          <p:cNvGrpSpPr/>
          <p:nvPr/>
        </p:nvGrpSpPr>
        <p:grpSpPr>
          <a:xfrm>
            <a:off x="5182305" y="802074"/>
            <a:ext cx="337435" cy="427438"/>
            <a:chOff x="4403409" y="1684453"/>
            <a:chExt cx="348626" cy="441614"/>
          </a:xfrm>
        </p:grpSpPr>
        <p:sp>
          <p:nvSpPr>
            <p:cNvPr id="246" name="Google Shape;246;p37"/>
            <p:cNvSpPr/>
            <p:nvPr/>
          </p:nvSpPr>
          <p:spPr>
            <a:xfrm>
              <a:off x="4403409" y="2047334"/>
              <a:ext cx="251373" cy="78733"/>
            </a:xfrm>
            <a:custGeom>
              <a:avLst/>
              <a:gdLst/>
              <a:ahLst/>
              <a:cxnLst/>
              <a:rect l="l" t="t" r="r" b="b"/>
              <a:pathLst>
                <a:path w="9013" h="2823" extrusionOk="0">
                  <a:moveTo>
                    <a:pt x="542" y="1"/>
                  </a:moveTo>
                  <a:cubicBezTo>
                    <a:pt x="242" y="1"/>
                    <a:pt x="0" y="244"/>
                    <a:pt x="0" y="543"/>
                  </a:cubicBezTo>
                  <a:lnTo>
                    <a:pt x="0" y="2281"/>
                  </a:lnTo>
                  <a:cubicBezTo>
                    <a:pt x="0" y="2580"/>
                    <a:pt x="242" y="2823"/>
                    <a:pt x="542" y="2823"/>
                  </a:cubicBezTo>
                  <a:lnTo>
                    <a:pt x="8780" y="2823"/>
                  </a:lnTo>
                  <a:cubicBezTo>
                    <a:pt x="8909" y="2823"/>
                    <a:pt x="9013" y="2719"/>
                    <a:pt x="9013" y="2591"/>
                  </a:cubicBezTo>
                  <a:cubicBezTo>
                    <a:pt x="9013" y="2463"/>
                    <a:pt x="8909" y="2359"/>
                    <a:pt x="8780" y="2359"/>
                  </a:cubicBezTo>
                  <a:lnTo>
                    <a:pt x="542" y="2359"/>
                  </a:lnTo>
                  <a:cubicBezTo>
                    <a:pt x="499" y="2359"/>
                    <a:pt x="464" y="2323"/>
                    <a:pt x="464" y="2281"/>
                  </a:cubicBezTo>
                  <a:lnTo>
                    <a:pt x="464" y="543"/>
                  </a:lnTo>
                  <a:cubicBezTo>
                    <a:pt x="464" y="500"/>
                    <a:pt x="499" y="465"/>
                    <a:pt x="542" y="465"/>
                  </a:cubicBezTo>
                  <a:lnTo>
                    <a:pt x="1285" y="465"/>
                  </a:lnTo>
                  <a:cubicBezTo>
                    <a:pt x="1413" y="465"/>
                    <a:pt x="1517" y="361"/>
                    <a:pt x="1517" y="233"/>
                  </a:cubicBezTo>
                  <a:cubicBezTo>
                    <a:pt x="1517" y="105"/>
                    <a:pt x="1413" y="1"/>
                    <a:pt x="12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7"/>
            <p:cNvSpPr/>
            <p:nvPr/>
          </p:nvSpPr>
          <p:spPr>
            <a:xfrm>
              <a:off x="4458660" y="1684453"/>
              <a:ext cx="293375" cy="441610"/>
            </a:xfrm>
            <a:custGeom>
              <a:avLst/>
              <a:gdLst/>
              <a:ahLst/>
              <a:cxnLst/>
              <a:rect l="l" t="t" r="r" b="b"/>
              <a:pathLst>
                <a:path w="10519" h="15834" extrusionOk="0">
                  <a:moveTo>
                    <a:pt x="4263" y="464"/>
                  </a:moveTo>
                  <a:cubicBezTo>
                    <a:pt x="4428" y="464"/>
                    <a:pt x="4563" y="600"/>
                    <a:pt x="4563" y="766"/>
                  </a:cubicBezTo>
                  <a:lnTo>
                    <a:pt x="4563" y="10932"/>
                  </a:lnTo>
                  <a:lnTo>
                    <a:pt x="3961" y="10932"/>
                  </a:lnTo>
                  <a:lnTo>
                    <a:pt x="3961" y="766"/>
                  </a:lnTo>
                  <a:lnTo>
                    <a:pt x="3962" y="766"/>
                  </a:lnTo>
                  <a:cubicBezTo>
                    <a:pt x="3962" y="600"/>
                    <a:pt x="4096" y="464"/>
                    <a:pt x="4263" y="464"/>
                  </a:cubicBezTo>
                  <a:close/>
                  <a:moveTo>
                    <a:pt x="4263" y="0"/>
                  </a:moveTo>
                  <a:cubicBezTo>
                    <a:pt x="3840" y="0"/>
                    <a:pt x="3497" y="344"/>
                    <a:pt x="3497" y="766"/>
                  </a:cubicBezTo>
                  <a:lnTo>
                    <a:pt x="3497" y="10932"/>
                  </a:lnTo>
                  <a:lnTo>
                    <a:pt x="1923" y="10932"/>
                  </a:lnTo>
                  <a:cubicBezTo>
                    <a:pt x="1625" y="10932"/>
                    <a:pt x="1381" y="11176"/>
                    <a:pt x="1381" y="11474"/>
                  </a:cubicBezTo>
                  <a:lnTo>
                    <a:pt x="1381" y="12934"/>
                  </a:lnTo>
                  <a:cubicBezTo>
                    <a:pt x="1381" y="12976"/>
                    <a:pt x="1346" y="13012"/>
                    <a:pt x="1303" y="13012"/>
                  </a:cubicBezTo>
                  <a:lnTo>
                    <a:pt x="234" y="13012"/>
                  </a:lnTo>
                  <a:cubicBezTo>
                    <a:pt x="105" y="13012"/>
                    <a:pt x="1" y="13116"/>
                    <a:pt x="1" y="13244"/>
                  </a:cubicBezTo>
                  <a:cubicBezTo>
                    <a:pt x="1" y="13372"/>
                    <a:pt x="105" y="13476"/>
                    <a:pt x="234" y="13476"/>
                  </a:cubicBezTo>
                  <a:lnTo>
                    <a:pt x="1303" y="13476"/>
                  </a:lnTo>
                  <a:cubicBezTo>
                    <a:pt x="1603" y="13476"/>
                    <a:pt x="1846" y="13233"/>
                    <a:pt x="1846" y="12934"/>
                  </a:cubicBezTo>
                  <a:lnTo>
                    <a:pt x="1846" y="11474"/>
                  </a:lnTo>
                  <a:cubicBezTo>
                    <a:pt x="1846" y="11432"/>
                    <a:pt x="1880" y="11397"/>
                    <a:pt x="1923" y="11397"/>
                  </a:cubicBezTo>
                  <a:lnTo>
                    <a:pt x="6602" y="11397"/>
                  </a:lnTo>
                  <a:cubicBezTo>
                    <a:pt x="6645" y="11397"/>
                    <a:pt x="6680" y="11432"/>
                    <a:pt x="6680" y="11474"/>
                  </a:cubicBezTo>
                  <a:lnTo>
                    <a:pt x="6680" y="12934"/>
                  </a:lnTo>
                  <a:cubicBezTo>
                    <a:pt x="6680" y="13233"/>
                    <a:pt x="6922" y="13476"/>
                    <a:pt x="7222" y="13476"/>
                  </a:cubicBezTo>
                  <a:lnTo>
                    <a:pt x="9964" y="13476"/>
                  </a:lnTo>
                  <a:cubicBezTo>
                    <a:pt x="10007" y="13476"/>
                    <a:pt x="10042" y="13511"/>
                    <a:pt x="10042" y="13554"/>
                  </a:cubicBezTo>
                  <a:lnTo>
                    <a:pt x="10042" y="15292"/>
                  </a:lnTo>
                  <a:cubicBezTo>
                    <a:pt x="10042" y="15334"/>
                    <a:pt x="10007" y="15370"/>
                    <a:pt x="9964" y="15370"/>
                  </a:cubicBezTo>
                  <a:lnTo>
                    <a:pt x="7729" y="15370"/>
                  </a:lnTo>
                  <a:cubicBezTo>
                    <a:pt x="7601" y="15370"/>
                    <a:pt x="7497" y="15474"/>
                    <a:pt x="7497" y="15602"/>
                  </a:cubicBezTo>
                  <a:cubicBezTo>
                    <a:pt x="7497" y="15730"/>
                    <a:pt x="7601" y="15834"/>
                    <a:pt x="7729" y="15834"/>
                  </a:cubicBezTo>
                  <a:lnTo>
                    <a:pt x="9964" y="15834"/>
                  </a:lnTo>
                  <a:cubicBezTo>
                    <a:pt x="10263" y="15834"/>
                    <a:pt x="10506" y="15591"/>
                    <a:pt x="10506" y="15292"/>
                  </a:cubicBezTo>
                  <a:lnTo>
                    <a:pt x="10506" y="13554"/>
                  </a:lnTo>
                  <a:cubicBezTo>
                    <a:pt x="10506" y="13254"/>
                    <a:pt x="10263" y="13012"/>
                    <a:pt x="9964" y="13012"/>
                  </a:cubicBezTo>
                  <a:lnTo>
                    <a:pt x="7222" y="13012"/>
                  </a:lnTo>
                  <a:cubicBezTo>
                    <a:pt x="7179" y="13012"/>
                    <a:pt x="7144" y="12976"/>
                    <a:pt x="7144" y="12934"/>
                  </a:cubicBezTo>
                  <a:lnTo>
                    <a:pt x="7144" y="11474"/>
                  </a:lnTo>
                  <a:cubicBezTo>
                    <a:pt x="7144" y="11176"/>
                    <a:pt x="6901" y="10932"/>
                    <a:pt x="6602" y="10932"/>
                  </a:cubicBezTo>
                  <a:lnTo>
                    <a:pt x="5028" y="10932"/>
                  </a:lnTo>
                  <a:lnTo>
                    <a:pt x="5028" y="5303"/>
                  </a:lnTo>
                  <a:lnTo>
                    <a:pt x="7504" y="5303"/>
                  </a:lnTo>
                  <a:cubicBezTo>
                    <a:pt x="7632" y="5303"/>
                    <a:pt x="7736" y="5198"/>
                    <a:pt x="7736" y="5070"/>
                  </a:cubicBezTo>
                  <a:cubicBezTo>
                    <a:pt x="7736" y="4942"/>
                    <a:pt x="7632" y="4838"/>
                    <a:pt x="7504" y="4838"/>
                  </a:cubicBezTo>
                  <a:lnTo>
                    <a:pt x="5028" y="4838"/>
                  </a:lnTo>
                  <a:lnTo>
                    <a:pt x="5028" y="1441"/>
                  </a:lnTo>
                  <a:lnTo>
                    <a:pt x="9837" y="1441"/>
                  </a:lnTo>
                  <a:lnTo>
                    <a:pt x="8970" y="3028"/>
                  </a:lnTo>
                  <a:cubicBezTo>
                    <a:pt x="8932" y="3097"/>
                    <a:pt x="8932" y="3181"/>
                    <a:pt x="8970" y="3251"/>
                  </a:cubicBezTo>
                  <a:lnTo>
                    <a:pt x="9837" y="4838"/>
                  </a:lnTo>
                  <a:lnTo>
                    <a:pt x="8433" y="4838"/>
                  </a:lnTo>
                  <a:cubicBezTo>
                    <a:pt x="8305" y="4838"/>
                    <a:pt x="8201" y="4942"/>
                    <a:pt x="8201" y="5071"/>
                  </a:cubicBezTo>
                  <a:cubicBezTo>
                    <a:pt x="8201" y="5198"/>
                    <a:pt x="8305" y="5303"/>
                    <a:pt x="8433" y="5303"/>
                  </a:cubicBezTo>
                  <a:lnTo>
                    <a:pt x="10228" y="5303"/>
                  </a:lnTo>
                  <a:cubicBezTo>
                    <a:pt x="10230" y="5303"/>
                    <a:pt x="10233" y="5303"/>
                    <a:pt x="10235" y="5303"/>
                  </a:cubicBezTo>
                  <a:cubicBezTo>
                    <a:pt x="10403" y="5303"/>
                    <a:pt x="10518" y="5104"/>
                    <a:pt x="10432" y="4958"/>
                  </a:cubicBezTo>
                  <a:lnTo>
                    <a:pt x="9439" y="3140"/>
                  </a:lnTo>
                  <a:lnTo>
                    <a:pt x="10432" y="1321"/>
                  </a:lnTo>
                  <a:cubicBezTo>
                    <a:pt x="10518" y="1175"/>
                    <a:pt x="10403" y="976"/>
                    <a:pt x="10235" y="976"/>
                  </a:cubicBezTo>
                  <a:cubicBezTo>
                    <a:pt x="10233" y="976"/>
                    <a:pt x="10230" y="976"/>
                    <a:pt x="10228" y="976"/>
                  </a:cubicBezTo>
                  <a:lnTo>
                    <a:pt x="5028" y="976"/>
                  </a:lnTo>
                  <a:lnTo>
                    <a:pt x="5028" y="766"/>
                  </a:lnTo>
                  <a:cubicBezTo>
                    <a:pt x="5028" y="344"/>
                    <a:pt x="4685" y="0"/>
                    <a:pt x="42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 name="Google Shape;248;p37"/>
          <p:cNvSpPr/>
          <p:nvPr/>
        </p:nvSpPr>
        <p:spPr>
          <a:xfrm>
            <a:off x="1981820" y="817776"/>
            <a:ext cx="427453" cy="396034"/>
          </a:xfrm>
          <a:custGeom>
            <a:avLst/>
            <a:gdLst/>
            <a:ahLst/>
            <a:cxnLst/>
            <a:rect l="l" t="t" r="r" b="b"/>
            <a:pathLst>
              <a:path w="15836" h="14672" extrusionOk="0">
                <a:moveTo>
                  <a:pt x="7921" y="2052"/>
                </a:moveTo>
                <a:cubicBezTo>
                  <a:pt x="8390" y="2052"/>
                  <a:pt x="8773" y="2434"/>
                  <a:pt x="8773" y="2904"/>
                </a:cubicBezTo>
                <a:cubicBezTo>
                  <a:pt x="8773" y="3177"/>
                  <a:pt x="8640" y="3435"/>
                  <a:pt x="8418" y="3595"/>
                </a:cubicBezTo>
                <a:cubicBezTo>
                  <a:pt x="8281" y="3688"/>
                  <a:pt x="8296" y="3912"/>
                  <a:pt x="8443" y="3987"/>
                </a:cubicBezTo>
                <a:cubicBezTo>
                  <a:pt x="8777" y="4169"/>
                  <a:pt x="9369" y="4582"/>
                  <a:pt x="9725" y="5361"/>
                </a:cubicBezTo>
                <a:cubicBezTo>
                  <a:pt x="9239" y="5776"/>
                  <a:pt x="8609" y="6027"/>
                  <a:pt x="7921" y="6027"/>
                </a:cubicBezTo>
                <a:cubicBezTo>
                  <a:pt x="7234" y="6027"/>
                  <a:pt x="6603" y="5776"/>
                  <a:pt x="6117" y="5361"/>
                </a:cubicBezTo>
                <a:cubicBezTo>
                  <a:pt x="6473" y="4582"/>
                  <a:pt x="7065" y="4169"/>
                  <a:pt x="7399" y="3987"/>
                </a:cubicBezTo>
                <a:cubicBezTo>
                  <a:pt x="7548" y="3912"/>
                  <a:pt x="7561" y="3688"/>
                  <a:pt x="7424" y="3595"/>
                </a:cubicBezTo>
                <a:cubicBezTo>
                  <a:pt x="7202" y="3435"/>
                  <a:pt x="7070" y="3177"/>
                  <a:pt x="7070" y="2904"/>
                </a:cubicBezTo>
                <a:cubicBezTo>
                  <a:pt x="7070" y="2434"/>
                  <a:pt x="7452" y="2052"/>
                  <a:pt x="7921" y="2052"/>
                </a:cubicBezTo>
                <a:close/>
                <a:moveTo>
                  <a:pt x="3246" y="8650"/>
                </a:moveTo>
                <a:cubicBezTo>
                  <a:pt x="4781" y="8650"/>
                  <a:pt x="6028" y="9899"/>
                  <a:pt x="6028" y="11432"/>
                </a:cubicBezTo>
                <a:cubicBezTo>
                  <a:pt x="6028" y="12076"/>
                  <a:pt x="5806" y="12693"/>
                  <a:pt x="5403" y="13189"/>
                </a:cubicBezTo>
                <a:cubicBezTo>
                  <a:pt x="5077" y="12564"/>
                  <a:pt x="4623" y="12162"/>
                  <a:pt x="4267" y="11922"/>
                </a:cubicBezTo>
                <a:cubicBezTo>
                  <a:pt x="4459" y="11688"/>
                  <a:pt x="4570" y="11391"/>
                  <a:pt x="4570" y="11084"/>
                </a:cubicBezTo>
                <a:cubicBezTo>
                  <a:pt x="4570" y="10357"/>
                  <a:pt x="3979" y="9767"/>
                  <a:pt x="3253" y="9767"/>
                </a:cubicBezTo>
                <a:cubicBezTo>
                  <a:pt x="2528" y="9767"/>
                  <a:pt x="1937" y="10357"/>
                  <a:pt x="1937" y="11084"/>
                </a:cubicBezTo>
                <a:cubicBezTo>
                  <a:pt x="1937" y="11391"/>
                  <a:pt x="2047" y="11688"/>
                  <a:pt x="2240" y="11922"/>
                </a:cubicBezTo>
                <a:cubicBezTo>
                  <a:pt x="1882" y="12163"/>
                  <a:pt x="1425" y="12568"/>
                  <a:pt x="1099" y="13198"/>
                </a:cubicBezTo>
                <a:cubicBezTo>
                  <a:pt x="1095" y="13193"/>
                  <a:pt x="1091" y="13189"/>
                  <a:pt x="1088" y="13185"/>
                </a:cubicBezTo>
                <a:cubicBezTo>
                  <a:pt x="686" y="12692"/>
                  <a:pt x="466" y="12069"/>
                  <a:pt x="466" y="11432"/>
                </a:cubicBezTo>
                <a:cubicBezTo>
                  <a:pt x="466" y="9899"/>
                  <a:pt x="1713" y="8650"/>
                  <a:pt x="3246" y="8650"/>
                </a:cubicBezTo>
                <a:close/>
                <a:moveTo>
                  <a:pt x="12590" y="10232"/>
                </a:moveTo>
                <a:cubicBezTo>
                  <a:pt x="13059" y="10232"/>
                  <a:pt x="13442" y="10613"/>
                  <a:pt x="13442" y="11083"/>
                </a:cubicBezTo>
                <a:cubicBezTo>
                  <a:pt x="13442" y="11356"/>
                  <a:pt x="13309" y="11614"/>
                  <a:pt x="13087" y="11774"/>
                </a:cubicBezTo>
                <a:cubicBezTo>
                  <a:pt x="12950" y="11867"/>
                  <a:pt x="12964" y="12092"/>
                  <a:pt x="13112" y="12166"/>
                </a:cubicBezTo>
                <a:cubicBezTo>
                  <a:pt x="13446" y="12348"/>
                  <a:pt x="14038" y="12761"/>
                  <a:pt x="14394" y="13541"/>
                </a:cubicBezTo>
                <a:cubicBezTo>
                  <a:pt x="13908" y="13956"/>
                  <a:pt x="13277" y="14206"/>
                  <a:pt x="12590" y="14206"/>
                </a:cubicBezTo>
                <a:cubicBezTo>
                  <a:pt x="11902" y="14206"/>
                  <a:pt x="11272" y="13956"/>
                  <a:pt x="10786" y="13541"/>
                </a:cubicBezTo>
                <a:cubicBezTo>
                  <a:pt x="11142" y="12761"/>
                  <a:pt x="11734" y="12348"/>
                  <a:pt x="12068" y="12166"/>
                </a:cubicBezTo>
                <a:cubicBezTo>
                  <a:pt x="12216" y="12092"/>
                  <a:pt x="12230" y="11867"/>
                  <a:pt x="12093" y="11774"/>
                </a:cubicBezTo>
                <a:cubicBezTo>
                  <a:pt x="11871" y="11614"/>
                  <a:pt x="11739" y="11356"/>
                  <a:pt x="11739" y="11083"/>
                </a:cubicBezTo>
                <a:cubicBezTo>
                  <a:pt x="11739" y="10613"/>
                  <a:pt x="12121" y="10232"/>
                  <a:pt x="12590" y="10232"/>
                </a:cubicBezTo>
                <a:close/>
                <a:moveTo>
                  <a:pt x="7921" y="1"/>
                </a:moveTo>
                <a:cubicBezTo>
                  <a:pt x="7258" y="1"/>
                  <a:pt x="6620" y="200"/>
                  <a:pt x="6076" y="576"/>
                </a:cubicBezTo>
                <a:cubicBezTo>
                  <a:pt x="5971" y="649"/>
                  <a:pt x="5944" y="794"/>
                  <a:pt x="6018" y="900"/>
                </a:cubicBezTo>
                <a:cubicBezTo>
                  <a:pt x="6063" y="965"/>
                  <a:pt x="6135" y="999"/>
                  <a:pt x="6208" y="999"/>
                </a:cubicBezTo>
                <a:cubicBezTo>
                  <a:pt x="6254" y="999"/>
                  <a:pt x="6300" y="986"/>
                  <a:pt x="6340" y="958"/>
                </a:cubicBezTo>
                <a:cubicBezTo>
                  <a:pt x="6806" y="636"/>
                  <a:pt x="7352" y="465"/>
                  <a:pt x="7921" y="465"/>
                </a:cubicBezTo>
                <a:cubicBezTo>
                  <a:pt x="9455" y="465"/>
                  <a:pt x="10703" y="1713"/>
                  <a:pt x="10703" y="3246"/>
                </a:cubicBezTo>
                <a:cubicBezTo>
                  <a:pt x="10703" y="3915"/>
                  <a:pt x="10466" y="4529"/>
                  <a:pt x="10070" y="5010"/>
                </a:cubicBezTo>
                <a:cubicBezTo>
                  <a:pt x="9745" y="4384"/>
                  <a:pt x="9291" y="3982"/>
                  <a:pt x="8934" y="3743"/>
                </a:cubicBezTo>
                <a:cubicBezTo>
                  <a:pt x="9128" y="3509"/>
                  <a:pt x="9237" y="3212"/>
                  <a:pt x="9237" y="2904"/>
                </a:cubicBezTo>
                <a:cubicBezTo>
                  <a:pt x="9237" y="2178"/>
                  <a:pt x="8647" y="1587"/>
                  <a:pt x="7921" y="1587"/>
                </a:cubicBezTo>
                <a:cubicBezTo>
                  <a:pt x="7195" y="1587"/>
                  <a:pt x="6605" y="2178"/>
                  <a:pt x="6605" y="2904"/>
                </a:cubicBezTo>
                <a:cubicBezTo>
                  <a:pt x="6605" y="3212"/>
                  <a:pt x="6715" y="3509"/>
                  <a:pt x="6908" y="3743"/>
                </a:cubicBezTo>
                <a:cubicBezTo>
                  <a:pt x="6552" y="3982"/>
                  <a:pt x="6098" y="4384"/>
                  <a:pt x="5772" y="5010"/>
                </a:cubicBezTo>
                <a:cubicBezTo>
                  <a:pt x="5378" y="4529"/>
                  <a:pt x="5141" y="3915"/>
                  <a:pt x="5141" y="3246"/>
                </a:cubicBezTo>
                <a:cubicBezTo>
                  <a:pt x="5141" y="2627"/>
                  <a:pt x="5339" y="2041"/>
                  <a:pt x="5717" y="1551"/>
                </a:cubicBezTo>
                <a:cubicBezTo>
                  <a:pt x="5795" y="1449"/>
                  <a:pt x="5776" y="1303"/>
                  <a:pt x="5674" y="1225"/>
                </a:cubicBezTo>
                <a:cubicBezTo>
                  <a:pt x="5632" y="1193"/>
                  <a:pt x="5582" y="1177"/>
                  <a:pt x="5532" y="1177"/>
                </a:cubicBezTo>
                <a:cubicBezTo>
                  <a:pt x="5463" y="1177"/>
                  <a:pt x="5394" y="1208"/>
                  <a:pt x="5349" y="1267"/>
                </a:cubicBezTo>
                <a:cubicBezTo>
                  <a:pt x="4909" y="1839"/>
                  <a:pt x="4676" y="2524"/>
                  <a:pt x="4676" y="3246"/>
                </a:cubicBezTo>
                <a:cubicBezTo>
                  <a:pt x="4676" y="4958"/>
                  <a:pt x="6007" y="6364"/>
                  <a:pt x="7689" y="6484"/>
                </a:cubicBezTo>
                <a:lnTo>
                  <a:pt x="7689" y="8285"/>
                </a:lnTo>
                <a:lnTo>
                  <a:pt x="5838" y="9481"/>
                </a:lnTo>
                <a:cubicBezTo>
                  <a:pt x="5245" y="8695"/>
                  <a:pt x="4304" y="8187"/>
                  <a:pt x="3246" y="8187"/>
                </a:cubicBezTo>
                <a:cubicBezTo>
                  <a:pt x="1457" y="8187"/>
                  <a:pt x="1" y="9642"/>
                  <a:pt x="1" y="11432"/>
                </a:cubicBezTo>
                <a:cubicBezTo>
                  <a:pt x="1" y="12175"/>
                  <a:pt x="259" y="12902"/>
                  <a:pt x="727" y="13477"/>
                </a:cubicBezTo>
                <a:cubicBezTo>
                  <a:pt x="1188" y="14045"/>
                  <a:pt x="1833" y="14444"/>
                  <a:pt x="2543" y="14601"/>
                </a:cubicBezTo>
                <a:cubicBezTo>
                  <a:pt x="2560" y="14604"/>
                  <a:pt x="2577" y="14606"/>
                  <a:pt x="2594" y="14606"/>
                </a:cubicBezTo>
                <a:cubicBezTo>
                  <a:pt x="2700" y="14606"/>
                  <a:pt x="2796" y="14532"/>
                  <a:pt x="2820" y="14424"/>
                </a:cubicBezTo>
                <a:cubicBezTo>
                  <a:pt x="2848" y="14299"/>
                  <a:pt x="2769" y="14175"/>
                  <a:pt x="2643" y="14147"/>
                </a:cubicBezTo>
                <a:cubicBezTo>
                  <a:pt x="2201" y="14049"/>
                  <a:pt x="1789" y="13842"/>
                  <a:pt x="1445" y="13549"/>
                </a:cubicBezTo>
                <a:cubicBezTo>
                  <a:pt x="1801" y="12765"/>
                  <a:pt x="2396" y="12348"/>
                  <a:pt x="2730" y="12166"/>
                </a:cubicBezTo>
                <a:cubicBezTo>
                  <a:pt x="2878" y="12092"/>
                  <a:pt x="2893" y="11867"/>
                  <a:pt x="2755" y="11774"/>
                </a:cubicBezTo>
                <a:cubicBezTo>
                  <a:pt x="2534" y="11614"/>
                  <a:pt x="2401" y="11355"/>
                  <a:pt x="2401" y="11083"/>
                </a:cubicBezTo>
                <a:cubicBezTo>
                  <a:pt x="2401" y="10613"/>
                  <a:pt x="2784" y="10232"/>
                  <a:pt x="3253" y="10232"/>
                </a:cubicBezTo>
                <a:cubicBezTo>
                  <a:pt x="3722" y="10232"/>
                  <a:pt x="4104" y="10613"/>
                  <a:pt x="4104" y="11083"/>
                </a:cubicBezTo>
                <a:cubicBezTo>
                  <a:pt x="4104" y="11355"/>
                  <a:pt x="3971" y="11614"/>
                  <a:pt x="3750" y="11774"/>
                </a:cubicBezTo>
                <a:cubicBezTo>
                  <a:pt x="3613" y="11867"/>
                  <a:pt x="3626" y="12092"/>
                  <a:pt x="3775" y="12166"/>
                </a:cubicBezTo>
                <a:cubicBezTo>
                  <a:pt x="4109" y="12348"/>
                  <a:pt x="4702" y="12761"/>
                  <a:pt x="5057" y="13542"/>
                </a:cubicBezTo>
                <a:cubicBezTo>
                  <a:pt x="4621" y="13917"/>
                  <a:pt x="4080" y="14149"/>
                  <a:pt x="3501" y="14201"/>
                </a:cubicBezTo>
                <a:cubicBezTo>
                  <a:pt x="3374" y="14213"/>
                  <a:pt x="3280" y="14326"/>
                  <a:pt x="3291" y="14454"/>
                </a:cubicBezTo>
                <a:cubicBezTo>
                  <a:pt x="3303" y="14575"/>
                  <a:pt x="3404" y="14665"/>
                  <a:pt x="3522" y="14665"/>
                </a:cubicBezTo>
                <a:cubicBezTo>
                  <a:pt x="3529" y="14665"/>
                  <a:pt x="3537" y="14664"/>
                  <a:pt x="3544" y="14664"/>
                </a:cubicBezTo>
                <a:cubicBezTo>
                  <a:pt x="4347" y="14591"/>
                  <a:pt x="5091" y="14222"/>
                  <a:pt x="5638" y="13626"/>
                </a:cubicBezTo>
                <a:cubicBezTo>
                  <a:pt x="6188" y="13026"/>
                  <a:pt x="6492" y="12247"/>
                  <a:pt x="6492" y="11432"/>
                </a:cubicBezTo>
                <a:cubicBezTo>
                  <a:pt x="6492" y="10866"/>
                  <a:pt x="6346" y="10334"/>
                  <a:pt x="6090" y="9870"/>
                </a:cubicBezTo>
                <a:lnTo>
                  <a:pt x="7921" y="8689"/>
                </a:lnTo>
                <a:lnTo>
                  <a:pt x="9744" y="9865"/>
                </a:lnTo>
                <a:cubicBezTo>
                  <a:pt x="9489" y="10328"/>
                  <a:pt x="9343" y="10860"/>
                  <a:pt x="9343" y="11426"/>
                </a:cubicBezTo>
                <a:cubicBezTo>
                  <a:pt x="9343" y="13215"/>
                  <a:pt x="10800" y="14671"/>
                  <a:pt x="12589" y="14671"/>
                </a:cubicBezTo>
                <a:cubicBezTo>
                  <a:pt x="14379" y="14671"/>
                  <a:pt x="15835" y="13215"/>
                  <a:pt x="15835" y="11426"/>
                </a:cubicBezTo>
                <a:cubicBezTo>
                  <a:pt x="15835" y="10379"/>
                  <a:pt x="15327" y="9392"/>
                  <a:pt x="14475" y="8783"/>
                </a:cubicBezTo>
                <a:lnTo>
                  <a:pt x="14475" y="8784"/>
                </a:lnTo>
                <a:cubicBezTo>
                  <a:pt x="14434" y="8754"/>
                  <a:pt x="14387" y="8740"/>
                  <a:pt x="14340" y="8740"/>
                </a:cubicBezTo>
                <a:cubicBezTo>
                  <a:pt x="14267" y="8740"/>
                  <a:pt x="14196" y="8774"/>
                  <a:pt x="14151" y="8838"/>
                </a:cubicBezTo>
                <a:cubicBezTo>
                  <a:pt x="14076" y="8942"/>
                  <a:pt x="14100" y="9086"/>
                  <a:pt x="14205" y="9161"/>
                </a:cubicBezTo>
                <a:cubicBezTo>
                  <a:pt x="14934" y="9683"/>
                  <a:pt x="15371" y="10529"/>
                  <a:pt x="15371" y="11426"/>
                </a:cubicBezTo>
                <a:cubicBezTo>
                  <a:pt x="15371" y="12095"/>
                  <a:pt x="15134" y="12708"/>
                  <a:pt x="14739" y="13189"/>
                </a:cubicBezTo>
                <a:cubicBezTo>
                  <a:pt x="14413" y="12564"/>
                  <a:pt x="13960" y="12161"/>
                  <a:pt x="13603" y="11922"/>
                </a:cubicBezTo>
                <a:cubicBezTo>
                  <a:pt x="13796" y="11688"/>
                  <a:pt x="13906" y="11391"/>
                  <a:pt x="13906" y="11084"/>
                </a:cubicBezTo>
                <a:cubicBezTo>
                  <a:pt x="13906" y="10357"/>
                  <a:pt x="13316" y="9767"/>
                  <a:pt x="12590" y="9767"/>
                </a:cubicBezTo>
                <a:cubicBezTo>
                  <a:pt x="11864" y="9767"/>
                  <a:pt x="11274" y="10357"/>
                  <a:pt x="11274" y="11084"/>
                </a:cubicBezTo>
                <a:cubicBezTo>
                  <a:pt x="11274" y="11391"/>
                  <a:pt x="11383" y="11688"/>
                  <a:pt x="11577" y="11922"/>
                </a:cubicBezTo>
                <a:cubicBezTo>
                  <a:pt x="11220" y="12161"/>
                  <a:pt x="10766" y="12564"/>
                  <a:pt x="10441" y="13189"/>
                </a:cubicBezTo>
                <a:cubicBezTo>
                  <a:pt x="10046" y="12708"/>
                  <a:pt x="9808" y="12095"/>
                  <a:pt x="9808" y="11426"/>
                </a:cubicBezTo>
                <a:cubicBezTo>
                  <a:pt x="9808" y="9893"/>
                  <a:pt x="11056" y="8644"/>
                  <a:pt x="12590" y="8644"/>
                </a:cubicBezTo>
                <a:cubicBezTo>
                  <a:pt x="12885" y="8644"/>
                  <a:pt x="13175" y="8691"/>
                  <a:pt x="13452" y="8782"/>
                </a:cubicBezTo>
                <a:cubicBezTo>
                  <a:pt x="13476" y="8789"/>
                  <a:pt x="13500" y="8793"/>
                  <a:pt x="13524" y="8793"/>
                </a:cubicBezTo>
                <a:cubicBezTo>
                  <a:pt x="13623" y="8793"/>
                  <a:pt x="13714" y="8731"/>
                  <a:pt x="13745" y="8632"/>
                </a:cubicBezTo>
                <a:cubicBezTo>
                  <a:pt x="13785" y="8510"/>
                  <a:pt x="13718" y="8379"/>
                  <a:pt x="13597" y="8339"/>
                </a:cubicBezTo>
                <a:cubicBezTo>
                  <a:pt x="13272" y="8233"/>
                  <a:pt x="12934" y="8180"/>
                  <a:pt x="12590" y="8180"/>
                </a:cubicBezTo>
                <a:cubicBezTo>
                  <a:pt x="11532" y="8180"/>
                  <a:pt x="10589" y="8689"/>
                  <a:pt x="9998" y="9475"/>
                </a:cubicBezTo>
                <a:lnTo>
                  <a:pt x="8154" y="8285"/>
                </a:lnTo>
                <a:lnTo>
                  <a:pt x="8154" y="6484"/>
                </a:lnTo>
                <a:cubicBezTo>
                  <a:pt x="9835" y="6364"/>
                  <a:pt x="11167" y="4958"/>
                  <a:pt x="11167" y="3246"/>
                </a:cubicBezTo>
                <a:cubicBezTo>
                  <a:pt x="11167" y="1535"/>
                  <a:pt x="9711" y="1"/>
                  <a:pt x="79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p:nvPr/>
        </p:nvSpPr>
        <p:spPr>
          <a:xfrm>
            <a:off x="721350" y="-7075"/>
            <a:ext cx="1450800" cy="1839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txBox="1">
            <a:spLocks noGrp="1"/>
          </p:cNvSpPr>
          <p:nvPr>
            <p:ph type="title"/>
          </p:nvPr>
        </p:nvSpPr>
        <p:spPr>
          <a:xfrm>
            <a:off x="721350" y="2376200"/>
            <a:ext cx="4929510" cy="14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Giới thiệu Javscript</a:t>
            </a:r>
            <a:endParaRPr dirty="0"/>
          </a:p>
        </p:txBody>
      </p:sp>
      <p:sp>
        <p:nvSpPr>
          <p:cNvPr id="227" name="Google Shape;227;p36"/>
          <p:cNvSpPr txBox="1">
            <a:spLocks noGrp="1"/>
          </p:cNvSpPr>
          <p:nvPr>
            <p:ph type="title" idx="2"/>
          </p:nvPr>
        </p:nvSpPr>
        <p:spPr>
          <a:xfrm>
            <a:off x="996250" y="831575"/>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smtClean="0"/>
              <a:t>02</a:t>
            </a:r>
            <a:endParaRPr dirty="0"/>
          </a:p>
        </p:txBody>
      </p:sp>
      <p:sp>
        <p:nvSpPr>
          <p:cNvPr id="228" name="Google Shape;228;p36"/>
          <p:cNvSpPr/>
          <p:nvPr/>
        </p:nvSpPr>
        <p:spPr>
          <a:xfrm>
            <a:off x="7604618" y="1894975"/>
            <a:ext cx="744900" cy="644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rot="2700000">
            <a:off x="6619000" y="3632265"/>
            <a:ext cx="980050" cy="98005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rot="10800000">
            <a:off x="5990700" y="831575"/>
            <a:ext cx="729300" cy="7293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68546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smtClean="0"/>
              <a:t>Javascript</a:t>
            </a:r>
            <a:endParaRPr dirty="0"/>
          </a:p>
        </p:txBody>
      </p:sp>
      <p:sp>
        <p:nvSpPr>
          <p:cNvPr id="254" name="Google Shape;254;p38"/>
          <p:cNvSpPr txBox="1">
            <a:spLocks noGrp="1"/>
          </p:cNvSpPr>
          <p:nvPr>
            <p:ph type="subTitle" idx="1"/>
          </p:nvPr>
        </p:nvSpPr>
        <p:spPr>
          <a:xfrm>
            <a:off x="2425891" y="1357336"/>
            <a:ext cx="4461711" cy="1241139"/>
          </a:xfrm>
          <a:prstGeom prst="rect">
            <a:avLst/>
          </a:prstGeom>
        </p:spPr>
        <p:txBody>
          <a:bodyPr spcFirstLastPara="1" wrap="square" lIns="91425" tIns="91425" rIns="91425" bIns="91425" anchor="t" anchorCtr="0">
            <a:noAutofit/>
          </a:bodyPr>
          <a:lstStyle/>
          <a:p>
            <a:pPr marL="0" lvl="0" indent="0" algn="just"/>
            <a:r>
              <a:rPr lang="vi-VN" dirty="0"/>
              <a:t>JavaScript là một ngôn ngữ lập trình phía client sử dụng để tạo tính năng tương tác và động đà trên trang web. Nó cho phép tương tác với người dùng, thay đổi nội dung trang, và tích hợp dịch vụ web. JavaScript cũng có thể được sử dụng để phát triển ứng dụng web và ứng dụng full stack.</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p:nvPr/>
        </p:nvSpPr>
        <p:spPr>
          <a:xfrm>
            <a:off x="721350" y="-7075"/>
            <a:ext cx="1450800" cy="1839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txBox="1">
            <a:spLocks noGrp="1"/>
          </p:cNvSpPr>
          <p:nvPr>
            <p:ph type="title"/>
          </p:nvPr>
        </p:nvSpPr>
        <p:spPr>
          <a:xfrm>
            <a:off x="721350" y="2376200"/>
            <a:ext cx="4929510" cy="14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Tổng quan về đề tài</a:t>
            </a:r>
            <a:endParaRPr dirty="0"/>
          </a:p>
        </p:txBody>
      </p:sp>
      <p:sp>
        <p:nvSpPr>
          <p:cNvPr id="227" name="Google Shape;227;p36"/>
          <p:cNvSpPr txBox="1">
            <a:spLocks noGrp="1"/>
          </p:cNvSpPr>
          <p:nvPr>
            <p:ph type="title" idx="2"/>
          </p:nvPr>
        </p:nvSpPr>
        <p:spPr>
          <a:xfrm>
            <a:off x="996250" y="831575"/>
            <a:ext cx="90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smtClean="0"/>
              <a:t>03</a:t>
            </a:r>
            <a:endParaRPr dirty="0"/>
          </a:p>
        </p:txBody>
      </p:sp>
      <p:sp>
        <p:nvSpPr>
          <p:cNvPr id="228" name="Google Shape;228;p36"/>
          <p:cNvSpPr/>
          <p:nvPr/>
        </p:nvSpPr>
        <p:spPr>
          <a:xfrm>
            <a:off x="7604618" y="1894975"/>
            <a:ext cx="744900" cy="644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rot="2700000">
            <a:off x="6619000" y="3632265"/>
            <a:ext cx="980050" cy="98005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rot="10800000">
            <a:off x="5990700" y="831575"/>
            <a:ext cx="729300" cy="7293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7901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subTitle" idx="6"/>
          </p:nvPr>
        </p:nvSpPr>
        <p:spPr>
          <a:xfrm>
            <a:off x="1690755" y="3034427"/>
            <a:ext cx="3282527" cy="46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Công nghệ sử dụng</a:t>
            </a:r>
            <a:endParaRPr dirty="0"/>
          </a:p>
        </p:txBody>
      </p:sp>
      <p:sp>
        <p:nvSpPr>
          <p:cNvPr id="283" name="Google Shape;283;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 dirty="0" smtClean="0"/>
              <a:t>Đề tài: Xây dựng trang web nghe nhạc</a:t>
            </a:r>
            <a:endParaRPr dirty="0"/>
          </a:p>
        </p:txBody>
      </p:sp>
      <p:sp>
        <p:nvSpPr>
          <p:cNvPr id="284" name="Google Shape;284;p39"/>
          <p:cNvSpPr txBox="1">
            <a:spLocks noGrp="1"/>
          </p:cNvSpPr>
          <p:nvPr>
            <p:ph type="subTitle" idx="1"/>
          </p:nvPr>
        </p:nvSpPr>
        <p:spPr>
          <a:xfrm>
            <a:off x="1690742" y="1755461"/>
            <a:ext cx="2811000" cy="95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Xây dựng trang web cho phép ngườ dùng nghe nhạc online.</a:t>
            </a:r>
            <a:endParaRPr dirty="0"/>
          </a:p>
        </p:txBody>
      </p:sp>
      <p:sp>
        <p:nvSpPr>
          <p:cNvPr id="285" name="Google Shape;285;p39"/>
          <p:cNvSpPr txBox="1">
            <a:spLocks noGrp="1"/>
          </p:cNvSpPr>
          <p:nvPr>
            <p:ph type="subTitle" idx="2"/>
          </p:nvPr>
        </p:nvSpPr>
        <p:spPr>
          <a:xfrm>
            <a:off x="5517294" y="1755461"/>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dirty="0" err="1" smtClean="0"/>
              <a:t>Nghe</a:t>
            </a:r>
            <a:r>
              <a:rPr lang="en-US" dirty="0" smtClean="0"/>
              <a:t> </a:t>
            </a:r>
            <a:r>
              <a:rPr lang="en-US" dirty="0" err="1" smtClean="0"/>
              <a:t>nhạc</a:t>
            </a:r>
            <a:r>
              <a:rPr lang="en-US" dirty="0" smtClean="0"/>
              <a:t>, </a:t>
            </a:r>
            <a:r>
              <a:rPr lang="en-US" dirty="0" err="1" smtClean="0"/>
              <a:t>điều</a:t>
            </a:r>
            <a:r>
              <a:rPr lang="en-US" dirty="0" smtClean="0"/>
              <a:t> </a:t>
            </a:r>
            <a:r>
              <a:rPr lang="en-US" dirty="0" err="1" smtClean="0"/>
              <a:t>khiển</a:t>
            </a:r>
            <a:r>
              <a:rPr lang="en-US" dirty="0" smtClean="0"/>
              <a:t> </a:t>
            </a:r>
            <a:r>
              <a:rPr lang="en-US" dirty="0" err="1" smtClean="0"/>
              <a:t>bài</a:t>
            </a:r>
            <a:r>
              <a:rPr lang="en-US" dirty="0" smtClean="0"/>
              <a:t> </a:t>
            </a:r>
            <a:r>
              <a:rPr lang="en-US" dirty="0" err="1" smtClean="0"/>
              <a:t>hát</a:t>
            </a:r>
            <a:endParaRPr lang="en-US" dirty="0" smtClean="0"/>
          </a:p>
          <a:p>
            <a:pPr marL="171450" lvl="0" indent="-171450" algn="l" rtl="0">
              <a:spcBef>
                <a:spcPts val="0"/>
              </a:spcBef>
              <a:spcAft>
                <a:spcPts val="0"/>
              </a:spcAft>
              <a:buFontTx/>
              <a:buChar char="-"/>
            </a:pPr>
            <a:r>
              <a:rPr lang="en-US" dirty="0" err="1" smtClean="0"/>
              <a:t>Tạo</a:t>
            </a:r>
            <a:r>
              <a:rPr lang="en-US" dirty="0" smtClean="0"/>
              <a:t> </a:t>
            </a:r>
            <a:r>
              <a:rPr lang="en-US" dirty="0" err="1" smtClean="0"/>
              <a:t>danh</a:t>
            </a:r>
            <a:r>
              <a:rPr lang="en-US" dirty="0" smtClean="0"/>
              <a:t> </a:t>
            </a:r>
            <a:r>
              <a:rPr lang="en-US" dirty="0" err="1" smtClean="0"/>
              <a:t>sách</a:t>
            </a:r>
            <a:r>
              <a:rPr lang="en-US" dirty="0" smtClean="0"/>
              <a:t> </a:t>
            </a:r>
            <a:r>
              <a:rPr lang="en-US" dirty="0" err="1" smtClean="0"/>
              <a:t>nhạc</a:t>
            </a:r>
            <a:endParaRPr lang="en-US" dirty="0" smtClean="0"/>
          </a:p>
          <a:p>
            <a:pPr marL="171450" lvl="0" indent="-171450" algn="l" rtl="0">
              <a:spcBef>
                <a:spcPts val="0"/>
              </a:spcBef>
              <a:spcAft>
                <a:spcPts val="0"/>
              </a:spcAft>
              <a:buFontTx/>
              <a:buChar char="-"/>
            </a:pPr>
            <a:r>
              <a:rPr lang="en-US" dirty="0" err="1" smtClean="0"/>
              <a:t>Thêm</a:t>
            </a:r>
            <a:r>
              <a:rPr lang="en-US" dirty="0" smtClean="0"/>
              <a:t> </a:t>
            </a:r>
            <a:r>
              <a:rPr lang="en-US" dirty="0" err="1" smtClean="0"/>
              <a:t>bài</a:t>
            </a:r>
            <a:r>
              <a:rPr lang="en-US" dirty="0" smtClean="0"/>
              <a:t> </a:t>
            </a:r>
            <a:r>
              <a:rPr lang="en-US" dirty="0" err="1" smtClean="0"/>
              <a:t>hát</a:t>
            </a:r>
            <a:r>
              <a:rPr lang="en-US" dirty="0" smtClean="0"/>
              <a:t> </a:t>
            </a:r>
            <a:r>
              <a:rPr lang="en-US" dirty="0" err="1" smtClean="0"/>
              <a:t>vào</a:t>
            </a:r>
            <a:r>
              <a:rPr lang="en-US" dirty="0" smtClean="0"/>
              <a:t> </a:t>
            </a:r>
            <a:r>
              <a:rPr lang="en-US" dirty="0" err="1" smtClean="0"/>
              <a:t>danh</a:t>
            </a:r>
            <a:r>
              <a:rPr lang="en-US" dirty="0" smtClean="0"/>
              <a:t> </a:t>
            </a:r>
            <a:r>
              <a:rPr lang="en-US" dirty="0" err="1" smtClean="0"/>
              <a:t>sách</a:t>
            </a:r>
            <a:endParaRPr dirty="0"/>
          </a:p>
        </p:txBody>
      </p:sp>
      <p:sp>
        <p:nvSpPr>
          <p:cNvPr id="286" name="Google Shape;286;p39"/>
          <p:cNvSpPr txBox="1">
            <a:spLocks noGrp="1"/>
          </p:cNvSpPr>
          <p:nvPr>
            <p:ph type="subTitle" idx="3"/>
          </p:nvPr>
        </p:nvSpPr>
        <p:spPr>
          <a:xfrm>
            <a:off x="1690742" y="3416036"/>
            <a:ext cx="2811000" cy="9549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de" dirty="0" smtClean="0"/>
              <a:t>Front-end: HTML, CSS, Javascript</a:t>
            </a:r>
          </a:p>
          <a:p>
            <a:pPr marL="171450" lvl="0" indent="-171450" algn="l" rtl="0">
              <a:spcBef>
                <a:spcPts val="0"/>
              </a:spcBef>
              <a:spcAft>
                <a:spcPts val="0"/>
              </a:spcAft>
              <a:buFontTx/>
              <a:buChar char="-"/>
            </a:pPr>
            <a:r>
              <a:rPr lang="de" dirty="0" smtClean="0"/>
              <a:t>Back-end: NodeJs</a:t>
            </a:r>
          </a:p>
          <a:p>
            <a:pPr marL="171450" lvl="0" indent="-171450" algn="l" rtl="0">
              <a:spcBef>
                <a:spcPts val="0"/>
              </a:spcBef>
              <a:spcAft>
                <a:spcPts val="0"/>
              </a:spcAft>
              <a:buFontTx/>
              <a:buChar char="-"/>
            </a:pPr>
            <a:r>
              <a:rPr lang="de" dirty="0" smtClean="0"/>
              <a:t>Cơ sở dữ liệu: SQL Server</a:t>
            </a:r>
            <a:endParaRPr dirty="0"/>
          </a:p>
        </p:txBody>
      </p:sp>
      <p:sp>
        <p:nvSpPr>
          <p:cNvPr id="288" name="Google Shape;288;p39"/>
          <p:cNvSpPr txBox="1">
            <a:spLocks noGrp="1"/>
          </p:cNvSpPr>
          <p:nvPr>
            <p:ph type="subTitle" idx="5"/>
          </p:nvPr>
        </p:nvSpPr>
        <p:spPr>
          <a:xfrm>
            <a:off x="1690756" y="1373702"/>
            <a:ext cx="2811000" cy="46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Mô tả</a:t>
            </a:r>
            <a:endParaRPr dirty="0"/>
          </a:p>
        </p:txBody>
      </p:sp>
      <p:sp>
        <p:nvSpPr>
          <p:cNvPr id="289" name="Google Shape;289;p39"/>
          <p:cNvSpPr txBox="1">
            <a:spLocks noGrp="1"/>
          </p:cNvSpPr>
          <p:nvPr>
            <p:ph type="subTitle" idx="7"/>
          </p:nvPr>
        </p:nvSpPr>
        <p:spPr>
          <a:xfrm>
            <a:off x="5517281" y="1373702"/>
            <a:ext cx="2811000" cy="461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de" dirty="0" smtClean="0"/>
              <a:t>Chức năng</a:t>
            </a:r>
            <a:endParaRPr dirty="0"/>
          </a:p>
        </p:txBody>
      </p:sp>
      <p:sp>
        <p:nvSpPr>
          <p:cNvPr id="291" name="Google Shape;291;p39"/>
          <p:cNvSpPr/>
          <p:nvPr/>
        </p:nvSpPr>
        <p:spPr>
          <a:xfrm rot="5400000">
            <a:off x="810192" y="1604724"/>
            <a:ext cx="791100" cy="79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9"/>
          <p:cNvSpPr/>
          <p:nvPr/>
        </p:nvSpPr>
        <p:spPr>
          <a:xfrm rot="5400000">
            <a:off x="4636792" y="1604724"/>
            <a:ext cx="791100" cy="79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9"/>
          <p:cNvSpPr/>
          <p:nvPr/>
        </p:nvSpPr>
        <p:spPr>
          <a:xfrm rot="5400000">
            <a:off x="810192" y="3257999"/>
            <a:ext cx="791100" cy="79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9"/>
          <p:cNvSpPr/>
          <p:nvPr/>
        </p:nvSpPr>
        <p:spPr>
          <a:xfrm>
            <a:off x="8058318" y="900000"/>
            <a:ext cx="744900" cy="644100"/>
          </a:xfrm>
          <a:prstGeom prst="triangle">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39"/>
          <p:cNvGrpSpPr/>
          <p:nvPr/>
        </p:nvGrpSpPr>
        <p:grpSpPr>
          <a:xfrm>
            <a:off x="4795775" y="1786530"/>
            <a:ext cx="427489" cy="427489"/>
            <a:chOff x="2560848" y="2324452"/>
            <a:chExt cx="441666" cy="441666"/>
          </a:xfrm>
        </p:grpSpPr>
        <p:sp>
          <p:nvSpPr>
            <p:cNvPr id="302" name="Google Shape;302;p39"/>
            <p:cNvSpPr/>
            <p:nvPr/>
          </p:nvSpPr>
          <p:spPr>
            <a:xfrm>
              <a:off x="2811526" y="2575102"/>
              <a:ext cx="132701" cy="132701"/>
            </a:xfrm>
            <a:custGeom>
              <a:avLst/>
              <a:gdLst/>
              <a:ahLst/>
              <a:cxnLst/>
              <a:rect l="l" t="t" r="r" b="b"/>
              <a:pathLst>
                <a:path w="4758" h="4758" extrusionOk="0">
                  <a:moveTo>
                    <a:pt x="2378" y="0"/>
                  </a:moveTo>
                  <a:cubicBezTo>
                    <a:pt x="1067" y="0"/>
                    <a:pt x="1" y="1068"/>
                    <a:pt x="1" y="2379"/>
                  </a:cubicBezTo>
                  <a:cubicBezTo>
                    <a:pt x="1" y="3691"/>
                    <a:pt x="1067" y="4757"/>
                    <a:pt x="2378" y="4757"/>
                  </a:cubicBezTo>
                  <a:cubicBezTo>
                    <a:pt x="2679" y="4757"/>
                    <a:pt x="2972" y="4702"/>
                    <a:pt x="3250" y="4593"/>
                  </a:cubicBezTo>
                  <a:cubicBezTo>
                    <a:pt x="3370" y="4546"/>
                    <a:pt x="3428" y="4411"/>
                    <a:pt x="3381" y="4291"/>
                  </a:cubicBezTo>
                  <a:cubicBezTo>
                    <a:pt x="3345" y="4200"/>
                    <a:pt x="3258" y="4144"/>
                    <a:pt x="3165" y="4144"/>
                  </a:cubicBezTo>
                  <a:cubicBezTo>
                    <a:pt x="3136" y="4144"/>
                    <a:pt x="3108" y="4149"/>
                    <a:pt x="3080" y="4160"/>
                  </a:cubicBezTo>
                  <a:cubicBezTo>
                    <a:pt x="2857" y="4249"/>
                    <a:pt x="2621" y="4293"/>
                    <a:pt x="2378" y="4293"/>
                  </a:cubicBezTo>
                  <a:cubicBezTo>
                    <a:pt x="1324" y="4293"/>
                    <a:pt x="464" y="3434"/>
                    <a:pt x="464" y="2379"/>
                  </a:cubicBezTo>
                  <a:cubicBezTo>
                    <a:pt x="464" y="1324"/>
                    <a:pt x="1324" y="465"/>
                    <a:pt x="2378" y="465"/>
                  </a:cubicBezTo>
                  <a:cubicBezTo>
                    <a:pt x="3434" y="465"/>
                    <a:pt x="4292" y="1324"/>
                    <a:pt x="4292" y="2379"/>
                  </a:cubicBezTo>
                  <a:cubicBezTo>
                    <a:pt x="4292" y="2872"/>
                    <a:pt x="4106" y="3339"/>
                    <a:pt x="3767" y="3695"/>
                  </a:cubicBezTo>
                  <a:cubicBezTo>
                    <a:pt x="3680" y="3789"/>
                    <a:pt x="3683" y="3936"/>
                    <a:pt x="3777" y="4024"/>
                  </a:cubicBezTo>
                  <a:cubicBezTo>
                    <a:pt x="3822" y="4067"/>
                    <a:pt x="3879" y="4088"/>
                    <a:pt x="3937" y="4088"/>
                  </a:cubicBezTo>
                  <a:cubicBezTo>
                    <a:pt x="3998" y="4088"/>
                    <a:pt x="4060" y="4064"/>
                    <a:pt x="4105" y="4016"/>
                  </a:cubicBezTo>
                  <a:cubicBezTo>
                    <a:pt x="4525" y="3572"/>
                    <a:pt x="4757" y="2991"/>
                    <a:pt x="4757" y="2379"/>
                  </a:cubicBezTo>
                  <a:cubicBezTo>
                    <a:pt x="4757" y="1068"/>
                    <a:pt x="3690" y="0"/>
                    <a:pt x="23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9"/>
            <p:cNvSpPr/>
            <p:nvPr/>
          </p:nvSpPr>
          <p:spPr>
            <a:xfrm>
              <a:off x="2560848" y="2324452"/>
              <a:ext cx="441666" cy="441666"/>
            </a:xfrm>
            <a:custGeom>
              <a:avLst/>
              <a:gdLst/>
              <a:ahLst/>
              <a:cxnLst/>
              <a:rect l="l" t="t" r="r" b="b"/>
              <a:pathLst>
                <a:path w="15836" h="15836" extrusionOk="0">
                  <a:moveTo>
                    <a:pt x="7131" y="6615"/>
                  </a:moveTo>
                  <a:cubicBezTo>
                    <a:pt x="7415" y="6615"/>
                    <a:pt x="7646" y="6846"/>
                    <a:pt x="7646" y="7130"/>
                  </a:cubicBezTo>
                  <a:cubicBezTo>
                    <a:pt x="7646" y="7415"/>
                    <a:pt x="7415" y="7646"/>
                    <a:pt x="7131" y="7646"/>
                  </a:cubicBezTo>
                  <a:cubicBezTo>
                    <a:pt x="6846" y="7646"/>
                    <a:pt x="6615" y="7415"/>
                    <a:pt x="6615" y="7130"/>
                  </a:cubicBezTo>
                  <a:cubicBezTo>
                    <a:pt x="6615" y="6846"/>
                    <a:pt x="6846" y="6615"/>
                    <a:pt x="7131" y="6615"/>
                  </a:cubicBezTo>
                  <a:close/>
                  <a:moveTo>
                    <a:pt x="6898" y="1661"/>
                  </a:moveTo>
                  <a:lnTo>
                    <a:pt x="6898" y="6178"/>
                  </a:lnTo>
                  <a:cubicBezTo>
                    <a:pt x="6469" y="6282"/>
                    <a:pt x="6150" y="6670"/>
                    <a:pt x="6150" y="7130"/>
                  </a:cubicBezTo>
                  <a:cubicBezTo>
                    <a:pt x="6150" y="7316"/>
                    <a:pt x="6202" y="7491"/>
                    <a:pt x="6292" y="7639"/>
                  </a:cubicBezTo>
                  <a:lnTo>
                    <a:pt x="3100" y="10832"/>
                  </a:lnTo>
                  <a:cubicBezTo>
                    <a:pt x="2253" y="9909"/>
                    <a:pt x="1717" y="8697"/>
                    <a:pt x="1661" y="7363"/>
                  </a:cubicBezTo>
                  <a:lnTo>
                    <a:pt x="2503" y="7363"/>
                  </a:lnTo>
                  <a:cubicBezTo>
                    <a:pt x="2632" y="7363"/>
                    <a:pt x="2736" y="7259"/>
                    <a:pt x="2736" y="7130"/>
                  </a:cubicBezTo>
                  <a:cubicBezTo>
                    <a:pt x="2736" y="7002"/>
                    <a:pt x="2632" y="6898"/>
                    <a:pt x="2503" y="6898"/>
                  </a:cubicBezTo>
                  <a:lnTo>
                    <a:pt x="1661" y="6898"/>
                  </a:lnTo>
                  <a:cubicBezTo>
                    <a:pt x="1717" y="5563"/>
                    <a:pt x="2253" y="4350"/>
                    <a:pt x="3101" y="3428"/>
                  </a:cubicBezTo>
                  <a:lnTo>
                    <a:pt x="3694" y="4022"/>
                  </a:lnTo>
                  <a:cubicBezTo>
                    <a:pt x="3739" y="4068"/>
                    <a:pt x="3799" y="4090"/>
                    <a:pt x="3858" y="4090"/>
                  </a:cubicBezTo>
                  <a:cubicBezTo>
                    <a:pt x="3918" y="4090"/>
                    <a:pt x="3977" y="4068"/>
                    <a:pt x="4022" y="4022"/>
                  </a:cubicBezTo>
                  <a:cubicBezTo>
                    <a:pt x="4113" y="3931"/>
                    <a:pt x="4113" y="3784"/>
                    <a:pt x="4022" y="3694"/>
                  </a:cubicBezTo>
                  <a:lnTo>
                    <a:pt x="3428" y="3100"/>
                  </a:lnTo>
                  <a:cubicBezTo>
                    <a:pt x="4351" y="2252"/>
                    <a:pt x="5563" y="1716"/>
                    <a:pt x="6898" y="1661"/>
                  </a:cubicBezTo>
                  <a:close/>
                  <a:moveTo>
                    <a:pt x="11629" y="7363"/>
                  </a:moveTo>
                  <a:cubicBezTo>
                    <a:pt x="11640" y="7363"/>
                    <a:pt x="11650" y="7371"/>
                    <a:pt x="11653" y="7382"/>
                  </a:cubicBezTo>
                  <a:lnTo>
                    <a:pt x="11760" y="8099"/>
                  </a:lnTo>
                  <a:cubicBezTo>
                    <a:pt x="11774" y="8197"/>
                    <a:pt x="11849" y="8275"/>
                    <a:pt x="11947" y="8293"/>
                  </a:cubicBezTo>
                  <a:cubicBezTo>
                    <a:pt x="12372" y="8373"/>
                    <a:pt x="12771" y="8537"/>
                    <a:pt x="13130" y="8783"/>
                  </a:cubicBezTo>
                  <a:cubicBezTo>
                    <a:pt x="13169" y="8810"/>
                    <a:pt x="13215" y="8823"/>
                    <a:pt x="13260" y="8823"/>
                  </a:cubicBezTo>
                  <a:cubicBezTo>
                    <a:pt x="13309" y="8823"/>
                    <a:pt x="13358" y="8808"/>
                    <a:pt x="13399" y="8777"/>
                  </a:cubicBezTo>
                  <a:lnTo>
                    <a:pt x="13982" y="8348"/>
                  </a:lnTo>
                  <a:cubicBezTo>
                    <a:pt x="13986" y="8344"/>
                    <a:pt x="13991" y="8343"/>
                    <a:pt x="13996" y="8343"/>
                  </a:cubicBezTo>
                  <a:cubicBezTo>
                    <a:pt x="14002" y="8343"/>
                    <a:pt x="14008" y="8345"/>
                    <a:pt x="14013" y="8350"/>
                  </a:cubicBezTo>
                  <a:lnTo>
                    <a:pt x="14383" y="8720"/>
                  </a:lnTo>
                  <a:cubicBezTo>
                    <a:pt x="14391" y="8728"/>
                    <a:pt x="14392" y="8742"/>
                    <a:pt x="14385" y="8751"/>
                  </a:cubicBezTo>
                  <a:lnTo>
                    <a:pt x="13955" y="9334"/>
                  </a:lnTo>
                  <a:cubicBezTo>
                    <a:pt x="13896" y="9414"/>
                    <a:pt x="13894" y="9522"/>
                    <a:pt x="13950" y="9603"/>
                  </a:cubicBezTo>
                  <a:cubicBezTo>
                    <a:pt x="14196" y="9962"/>
                    <a:pt x="14360" y="10360"/>
                    <a:pt x="14440" y="10786"/>
                  </a:cubicBezTo>
                  <a:cubicBezTo>
                    <a:pt x="14458" y="10883"/>
                    <a:pt x="14536" y="10958"/>
                    <a:pt x="14634" y="10973"/>
                  </a:cubicBezTo>
                  <a:lnTo>
                    <a:pt x="15351" y="11080"/>
                  </a:lnTo>
                  <a:cubicBezTo>
                    <a:pt x="15362" y="11082"/>
                    <a:pt x="15370" y="11092"/>
                    <a:pt x="15370" y="11104"/>
                  </a:cubicBezTo>
                  <a:lnTo>
                    <a:pt x="15370" y="11629"/>
                  </a:lnTo>
                  <a:cubicBezTo>
                    <a:pt x="15370" y="11640"/>
                    <a:pt x="15362" y="11650"/>
                    <a:pt x="15351" y="11651"/>
                  </a:cubicBezTo>
                  <a:lnTo>
                    <a:pt x="14634" y="11760"/>
                  </a:lnTo>
                  <a:cubicBezTo>
                    <a:pt x="14536" y="11774"/>
                    <a:pt x="14458" y="11849"/>
                    <a:pt x="14440" y="11947"/>
                  </a:cubicBezTo>
                  <a:cubicBezTo>
                    <a:pt x="14360" y="12372"/>
                    <a:pt x="14195" y="12771"/>
                    <a:pt x="13950" y="13129"/>
                  </a:cubicBezTo>
                  <a:cubicBezTo>
                    <a:pt x="13894" y="13211"/>
                    <a:pt x="13896" y="13319"/>
                    <a:pt x="13955" y="13398"/>
                  </a:cubicBezTo>
                  <a:lnTo>
                    <a:pt x="14385" y="13981"/>
                  </a:lnTo>
                  <a:cubicBezTo>
                    <a:pt x="14392" y="13991"/>
                    <a:pt x="14391" y="14003"/>
                    <a:pt x="14383" y="14012"/>
                  </a:cubicBezTo>
                  <a:lnTo>
                    <a:pt x="14013" y="14383"/>
                  </a:lnTo>
                  <a:cubicBezTo>
                    <a:pt x="14008" y="14388"/>
                    <a:pt x="14002" y="14390"/>
                    <a:pt x="13996" y="14390"/>
                  </a:cubicBezTo>
                  <a:cubicBezTo>
                    <a:pt x="13991" y="14390"/>
                    <a:pt x="13986" y="14388"/>
                    <a:pt x="13982" y="14385"/>
                  </a:cubicBezTo>
                  <a:lnTo>
                    <a:pt x="13399" y="13955"/>
                  </a:lnTo>
                  <a:cubicBezTo>
                    <a:pt x="13358" y="13925"/>
                    <a:pt x="13309" y="13909"/>
                    <a:pt x="13260" y="13909"/>
                  </a:cubicBezTo>
                  <a:cubicBezTo>
                    <a:pt x="13215" y="13909"/>
                    <a:pt x="13169" y="13923"/>
                    <a:pt x="13130" y="13949"/>
                  </a:cubicBezTo>
                  <a:cubicBezTo>
                    <a:pt x="12771" y="14195"/>
                    <a:pt x="12373" y="14360"/>
                    <a:pt x="11947" y="14439"/>
                  </a:cubicBezTo>
                  <a:cubicBezTo>
                    <a:pt x="11849" y="14458"/>
                    <a:pt x="11774" y="14536"/>
                    <a:pt x="11760" y="14634"/>
                  </a:cubicBezTo>
                  <a:lnTo>
                    <a:pt x="11653" y="15350"/>
                  </a:lnTo>
                  <a:cubicBezTo>
                    <a:pt x="11650" y="15362"/>
                    <a:pt x="11640" y="15370"/>
                    <a:pt x="11629" y="15370"/>
                  </a:cubicBezTo>
                  <a:lnTo>
                    <a:pt x="11104" y="15370"/>
                  </a:lnTo>
                  <a:cubicBezTo>
                    <a:pt x="11093" y="15370"/>
                    <a:pt x="11082" y="15362"/>
                    <a:pt x="11080" y="15350"/>
                  </a:cubicBezTo>
                  <a:lnTo>
                    <a:pt x="10973" y="14634"/>
                  </a:lnTo>
                  <a:cubicBezTo>
                    <a:pt x="10959" y="14536"/>
                    <a:pt x="10884" y="14458"/>
                    <a:pt x="10786" y="14439"/>
                  </a:cubicBezTo>
                  <a:cubicBezTo>
                    <a:pt x="10361" y="14360"/>
                    <a:pt x="9962" y="14195"/>
                    <a:pt x="9603" y="13949"/>
                  </a:cubicBezTo>
                  <a:cubicBezTo>
                    <a:pt x="9564" y="13923"/>
                    <a:pt x="9518" y="13909"/>
                    <a:pt x="9472" y="13909"/>
                  </a:cubicBezTo>
                  <a:cubicBezTo>
                    <a:pt x="9424" y="13909"/>
                    <a:pt x="9375" y="13924"/>
                    <a:pt x="9334" y="13955"/>
                  </a:cubicBezTo>
                  <a:lnTo>
                    <a:pt x="8751" y="14385"/>
                  </a:lnTo>
                  <a:cubicBezTo>
                    <a:pt x="8747" y="14388"/>
                    <a:pt x="8742" y="14390"/>
                    <a:pt x="8737" y="14390"/>
                  </a:cubicBezTo>
                  <a:cubicBezTo>
                    <a:pt x="8731" y="14390"/>
                    <a:pt x="8725" y="14388"/>
                    <a:pt x="8721" y="14383"/>
                  </a:cubicBezTo>
                  <a:lnTo>
                    <a:pt x="8350" y="14012"/>
                  </a:lnTo>
                  <a:cubicBezTo>
                    <a:pt x="8341" y="14003"/>
                    <a:pt x="8340" y="13991"/>
                    <a:pt x="8348" y="13981"/>
                  </a:cubicBezTo>
                  <a:lnTo>
                    <a:pt x="8778" y="13398"/>
                  </a:lnTo>
                  <a:cubicBezTo>
                    <a:pt x="8837" y="13319"/>
                    <a:pt x="8839" y="13211"/>
                    <a:pt x="8783" y="13129"/>
                  </a:cubicBezTo>
                  <a:cubicBezTo>
                    <a:pt x="8538" y="12771"/>
                    <a:pt x="8373" y="12372"/>
                    <a:pt x="8293" y="11947"/>
                  </a:cubicBezTo>
                  <a:cubicBezTo>
                    <a:pt x="8275" y="11849"/>
                    <a:pt x="8197" y="11774"/>
                    <a:pt x="8099" y="11760"/>
                  </a:cubicBezTo>
                  <a:lnTo>
                    <a:pt x="7382" y="11651"/>
                  </a:lnTo>
                  <a:cubicBezTo>
                    <a:pt x="7371" y="11650"/>
                    <a:pt x="7363" y="11640"/>
                    <a:pt x="7363" y="11629"/>
                  </a:cubicBezTo>
                  <a:lnTo>
                    <a:pt x="7363" y="11104"/>
                  </a:lnTo>
                  <a:cubicBezTo>
                    <a:pt x="7363" y="11092"/>
                    <a:pt x="7371" y="11082"/>
                    <a:pt x="7382" y="11080"/>
                  </a:cubicBezTo>
                  <a:lnTo>
                    <a:pt x="8099" y="10973"/>
                  </a:lnTo>
                  <a:cubicBezTo>
                    <a:pt x="8197" y="10958"/>
                    <a:pt x="8275" y="10883"/>
                    <a:pt x="8293" y="10786"/>
                  </a:cubicBezTo>
                  <a:cubicBezTo>
                    <a:pt x="8373" y="10360"/>
                    <a:pt x="8538" y="9962"/>
                    <a:pt x="8783" y="9603"/>
                  </a:cubicBezTo>
                  <a:cubicBezTo>
                    <a:pt x="8839" y="9522"/>
                    <a:pt x="8837" y="9414"/>
                    <a:pt x="8778" y="9334"/>
                  </a:cubicBezTo>
                  <a:lnTo>
                    <a:pt x="8348" y="8751"/>
                  </a:lnTo>
                  <a:cubicBezTo>
                    <a:pt x="8340" y="8742"/>
                    <a:pt x="8341" y="8728"/>
                    <a:pt x="8350" y="8720"/>
                  </a:cubicBezTo>
                  <a:lnTo>
                    <a:pt x="8720" y="8350"/>
                  </a:lnTo>
                  <a:cubicBezTo>
                    <a:pt x="8725" y="8345"/>
                    <a:pt x="8731" y="8343"/>
                    <a:pt x="8737" y="8343"/>
                  </a:cubicBezTo>
                  <a:cubicBezTo>
                    <a:pt x="8742" y="8343"/>
                    <a:pt x="8747" y="8344"/>
                    <a:pt x="8751" y="8348"/>
                  </a:cubicBezTo>
                  <a:lnTo>
                    <a:pt x="9334" y="8777"/>
                  </a:lnTo>
                  <a:cubicBezTo>
                    <a:pt x="9375" y="8808"/>
                    <a:pt x="9424" y="8823"/>
                    <a:pt x="9473" y="8823"/>
                  </a:cubicBezTo>
                  <a:cubicBezTo>
                    <a:pt x="9518" y="8823"/>
                    <a:pt x="9564" y="8810"/>
                    <a:pt x="9603" y="8783"/>
                  </a:cubicBezTo>
                  <a:cubicBezTo>
                    <a:pt x="9962" y="8537"/>
                    <a:pt x="10361" y="8373"/>
                    <a:pt x="10786" y="8293"/>
                  </a:cubicBezTo>
                  <a:cubicBezTo>
                    <a:pt x="10884" y="8275"/>
                    <a:pt x="10959" y="8197"/>
                    <a:pt x="10973" y="8099"/>
                  </a:cubicBezTo>
                  <a:lnTo>
                    <a:pt x="11080" y="7382"/>
                  </a:lnTo>
                  <a:cubicBezTo>
                    <a:pt x="11082" y="7371"/>
                    <a:pt x="11093" y="7363"/>
                    <a:pt x="11104" y="7363"/>
                  </a:cubicBezTo>
                  <a:close/>
                  <a:moveTo>
                    <a:pt x="7131" y="1"/>
                  </a:moveTo>
                  <a:cubicBezTo>
                    <a:pt x="5450" y="1"/>
                    <a:pt x="3819" y="596"/>
                    <a:pt x="2536" y="1678"/>
                  </a:cubicBezTo>
                  <a:cubicBezTo>
                    <a:pt x="2438" y="1761"/>
                    <a:pt x="2426" y="1908"/>
                    <a:pt x="2508" y="2005"/>
                  </a:cubicBezTo>
                  <a:cubicBezTo>
                    <a:pt x="2554" y="2060"/>
                    <a:pt x="2620" y="2088"/>
                    <a:pt x="2686" y="2088"/>
                  </a:cubicBezTo>
                  <a:cubicBezTo>
                    <a:pt x="2739" y="2088"/>
                    <a:pt x="2792" y="2070"/>
                    <a:pt x="2836" y="2034"/>
                  </a:cubicBezTo>
                  <a:cubicBezTo>
                    <a:pt x="4034" y="1022"/>
                    <a:pt x="5560" y="465"/>
                    <a:pt x="7131" y="465"/>
                  </a:cubicBezTo>
                  <a:cubicBezTo>
                    <a:pt x="8910" y="465"/>
                    <a:pt x="10584" y="1159"/>
                    <a:pt x="11843" y="2417"/>
                  </a:cubicBezTo>
                  <a:cubicBezTo>
                    <a:pt x="13102" y="3676"/>
                    <a:pt x="13794" y="5350"/>
                    <a:pt x="13794" y="7130"/>
                  </a:cubicBezTo>
                  <a:cubicBezTo>
                    <a:pt x="13794" y="7401"/>
                    <a:pt x="13778" y="7676"/>
                    <a:pt x="13744" y="7947"/>
                  </a:cubicBezTo>
                  <a:cubicBezTo>
                    <a:pt x="13731" y="7956"/>
                    <a:pt x="13718" y="7964"/>
                    <a:pt x="13705" y="7973"/>
                  </a:cubicBezTo>
                  <a:lnTo>
                    <a:pt x="13252" y="8308"/>
                  </a:lnTo>
                  <a:cubicBezTo>
                    <a:pt x="13164" y="8253"/>
                    <a:pt x="13073" y="8203"/>
                    <a:pt x="12981" y="8156"/>
                  </a:cubicBezTo>
                  <a:cubicBezTo>
                    <a:pt x="13039" y="7819"/>
                    <a:pt x="13069" y="7474"/>
                    <a:pt x="13069" y="7130"/>
                  </a:cubicBezTo>
                  <a:cubicBezTo>
                    <a:pt x="13069" y="5954"/>
                    <a:pt x="12726" y="4816"/>
                    <a:pt x="12077" y="3841"/>
                  </a:cubicBezTo>
                  <a:cubicBezTo>
                    <a:pt x="12032" y="3774"/>
                    <a:pt x="11959" y="3738"/>
                    <a:pt x="11884" y="3738"/>
                  </a:cubicBezTo>
                  <a:cubicBezTo>
                    <a:pt x="11839" y="3738"/>
                    <a:pt x="11794" y="3751"/>
                    <a:pt x="11754" y="3777"/>
                  </a:cubicBezTo>
                  <a:cubicBezTo>
                    <a:pt x="11648" y="3848"/>
                    <a:pt x="11619" y="3992"/>
                    <a:pt x="11690" y="4099"/>
                  </a:cubicBezTo>
                  <a:cubicBezTo>
                    <a:pt x="12288" y="4997"/>
                    <a:pt x="12605" y="6046"/>
                    <a:pt x="12605" y="7130"/>
                  </a:cubicBezTo>
                  <a:cubicBezTo>
                    <a:pt x="12605" y="7412"/>
                    <a:pt x="12584" y="7693"/>
                    <a:pt x="12541" y="7971"/>
                  </a:cubicBezTo>
                  <a:cubicBezTo>
                    <a:pt x="12427" y="7932"/>
                    <a:pt x="12313" y="7898"/>
                    <a:pt x="12196" y="7870"/>
                  </a:cubicBezTo>
                  <a:lnTo>
                    <a:pt x="12111" y="7314"/>
                  </a:lnTo>
                  <a:cubicBezTo>
                    <a:pt x="12076" y="7072"/>
                    <a:pt x="11872" y="6898"/>
                    <a:pt x="11629" y="6898"/>
                  </a:cubicBezTo>
                  <a:lnTo>
                    <a:pt x="11104" y="6898"/>
                  </a:lnTo>
                  <a:cubicBezTo>
                    <a:pt x="10861" y="6898"/>
                    <a:pt x="10657" y="7072"/>
                    <a:pt x="10622" y="7314"/>
                  </a:cubicBezTo>
                  <a:lnTo>
                    <a:pt x="10537" y="7870"/>
                  </a:lnTo>
                  <a:cubicBezTo>
                    <a:pt x="10163" y="7959"/>
                    <a:pt x="9808" y="8105"/>
                    <a:pt x="9481" y="8308"/>
                  </a:cubicBezTo>
                  <a:lnTo>
                    <a:pt x="9028" y="7973"/>
                  </a:lnTo>
                  <a:cubicBezTo>
                    <a:pt x="8940" y="7909"/>
                    <a:pt x="8838" y="7877"/>
                    <a:pt x="8737" y="7877"/>
                  </a:cubicBezTo>
                  <a:cubicBezTo>
                    <a:pt x="8612" y="7877"/>
                    <a:pt x="8487" y="7926"/>
                    <a:pt x="8392" y="8021"/>
                  </a:cubicBezTo>
                  <a:lnTo>
                    <a:pt x="8021" y="8391"/>
                  </a:lnTo>
                  <a:cubicBezTo>
                    <a:pt x="7849" y="8564"/>
                    <a:pt x="7829" y="8831"/>
                    <a:pt x="7974" y="9028"/>
                  </a:cubicBezTo>
                  <a:lnTo>
                    <a:pt x="8308" y="9481"/>
                  </a:lnTo>
                  <a:cubicBezTo>
                    <a:pt x="8105" y="9808"/>
                    <a:pt x="7959" y="10163"/>
                    <a:pt x="7870" y="10537"/>
                  </a:cubicBezTo>
                  <a:lnTo>
                    <a:pt x="7314" y="10621"/>
                  </a:lnTo>
                  <a:cubicBezTo>
                    <a:pt x="7072" y="10657"/>
                    <a:pt x="6898" y="10861"/>
                    <a:pt x="6898" y="11104"/>
                  </a:cubicBezTo>
                  <a:lnTo>
                    <a:pt x="6898" y="11629"/>
                  </a:lnTo>
                  <a:cubicBezTo>
                    <a:pt x="6898" y="11872"/>
                    <a:pt x="7072" y="12075"/>
                    <a:pt x="7314" y="12111"/>
                  </a:cubicBezTo>
                  <a:lnTo>
                    <a:pt x="7870" y="12196"/>
                  </a:lnTo>
                  <a:cubicBezTo>
                    <a:pt x="7898" y="12312"/>
                    <a:pt x="7933" y="12428"/>
                    <a:pt x="7971" y="12540"/>
                  </a:cubicBezTo>
                  <a:cubicBezTo>
                    <a:pt x="7693" y="12583"/>
                    <a:pt x="7412" y="12604"/>
                    <a:pt x="7131" y="12604"/>
                  </a:cubicBezTo>
                  <a:cubicBezTo>
                    <a:pt x="5705" y="12604"/>
                    <a:pt x="4404" y="12056"/>
                    <a:pt x="3428" y="11161"/>
                  </a:cubicBezTo>
                  <a:lnTo>
                    <a:pt x="6621" y="7967"/>
                  </a:lnTo>
                  <a:cubicBezTo>
                    <a:pt x="6770" y="8058"/>
                    <a:pt x="6943" y="8111"/>
                    <a:pt x="7131" y="8111"/>
                  </a:cubicBezTo>
                  <a:cubicBezTo>
                    <a:pt x="7671" y="8111"/>
                    <a:pt x="8111" y="7671"/>
                    <a:pt x="8111" y="7130"/>
                  </a:cubicBezTo>
                  <a:cubicBezTo>
                    <a:pt x="8111" y="6669"/>
                    <a:pt x="7791" y="6282"/>
                    <a:pt x="7363" y="6178"/>
                  </a:cubicBezTo>
                  <a:lnTo>
                    <a:pt x="7363" y="1660"/>
                  </a:lnTo>
                  <a:cubicBezTo>
                    <a:pt x="8053" y="1689"/>
                    <a:pt x="8721" y="1844"/>
                    <a:pt x="9352" y="2125"/>
                  </a:cubicBezTo>
                  <a:cubicBezTo>
                    <a:pt x="10029" y="2426"/>
                    <a:pt x="10630" y="2854"/>
                    <a:pt x="11137" y="3399"/>
                  </a:cubicBezTo>
                  <a:cubicBezTo>
                    <a:pt x="11182" y="3448"/>
                    <a:pt x="11244" y="3473"/>
                    <a:pt x="11307" y="3473"/>
                  </a:cubicBezTo>
                  <a:cubicBezTo>
                    <a:pt x="11364" y="3473"/>
                    <a:pt x="11421" y="3452"/>
                    <a:pt x="11465" y="3411"/>
                  </a:cubicBezTo>
                  <a:cubicBezTo>
                    <a:pt x="11559" y="3323"/>
                    <a:pt x="11564" y="3177"/>
                    <a:pt x="11477" y="3082"/>
                  </a:cubicBezTo>
                  <a:cubicBezTo>
                    <a:pt x="10926" y="2491"/>
                    <a:pt x="10275" y="2026"/>
                    <a:pt x="9541" y="1700"/>
                  </a:cubicBezTo>
                  <a:cubicBezTo>
                    <a:pt x="8780" y="1362"/>
                    <a:pt x="7969" y="1191"/>
                    <a:pt x="7130" y="1191"/>
                  </a:cubicBezTo>
                  <a:cubicBezTo>
                    <a:pt x="3855" y="1191"/>
                    <a:pt x="1191" y="3855"/>
                    <a:pt x="1191" y="7130"/>
                  </a:cubicBezTo>
                  <a:cubicBezTo>
                    <a:pt x="1191" y="10405"/>
                    <a:pt x="3855" y="13069"/>
                    <a:pt x="7130" y="13069"/>
                  </a:cubicBezTo>
                  <a:cubicBezTo>
                    <a:pt x="7474" y="13069"/>
                    <a:pt x="7819" y="13039"/>
                    <a:pt x="8156" y="12981"/>
                  </a:cubicBezTo>
                  <a:cubicBezTo>
                    <a:pt x="8203" y="13072"/>
                    <a:pt x="8253" y="13163"/>
                    <a:pt x="8308" y="13251"/>
                  </a:cubicBezTo>
                  <a:lnTo>
                    <a:pt x="7973" y="13705"/>
                  </a:lnTo>
                  <a:cubicBezTo>
                    <a:pt x="7964" y="13717"/>
                    <a:pt x="7956" y="13731"/>
                    <a:pt x="7947" y="13744"/>
                  </a:cubicBezTo>
                  <a:cubicBezTo>
                    <a:pt x="7676" y="13778"/>
                    <a:pt x="7401" y="13794"/>
                    <a:pt x="7130" y="13794"/>
                  </a:cubicBezTo>
                  <a:cubicBezTo>
                    <a:pt x="5350" y="13794"/>
                    <a:pt x="3676" y="13102"/>
                    <a:pt x="2417" y="11843"/>
                  </a:cubicBezTo>
                  <a:cubicBezTo>
                    <a:pt x="1159" y="10583"/>
                    <a:pt x="465" y="8910"/>
                    <a:pt x="465" y="7130"/>
                  </a:cubicBezTo>
                  <a:cubicBezTo>
                    <a:pt x="465" y="5474"/>
                    <a:pt x="1078" y="3885"/>
                    <a:pt x="2187" y="2659"/>
                  </a:cubicBezTo>
                  <a:cubicBezTo>
                    <a:pt x="2274" y="2563"/>
                    <a:pt x="2267" y="2416"/>
                    <a:pt x="2172" y="2330"/>
                  </a:cubicBezTo>
                  <a:cubicBezTo>
                    <a:pt x="2127" y="2290"/>
                    <a:pt x="2071" y="2270"/>
                    <a:pt x="2016" y="2270"/>
                  </a:cubicBezTo>
                  <a:cubicBezTo>
                    <a:pt x="1952" y="2270"/>
                    <a:pt x="1889" y="2296"/>
                    <a:pt x="1843" y="2347"/>
                  </a:cubicBezTo>
                  <a:cubicBezTo>
                    <a:pt x="655" y="3659"/>
                    <a:pt x="1" y="5358"/>
                    <a:pt x="1" y="7130"/>
                  </a:cubicBezTo>
                  <a:cubicBezTo>
                    <a:pt x="1" y="9034"/>
                    <a:pt x="743" y="10825"/>
                    <a:pt x="2089" y="12172"/>
                  </a:cubicBezTo>
                  <a:cubicBezTo>
                    <a:pt x="3436" y="13518"/>
                    <a:pt x="5226" y="14259"/>
                    <a:pt x="7131" y="14259"/>
                  </a:cubicBezTo>
                  <a:cubicBezTo>
                    <a:pt x="7396" y="14259"/>
                    <a:pt x="7664" y="14244"/>
                    <a:pt x="7930" y="14215"/>
                  </a:cubicBezTo>
                  <a:cubicBezTo>
                    <a:pt x="7953" y="14259"/>
                    <a:pt x="7984" y="14303"/>
                    <a:pt x="8021" y="14340"/>
                  </a:cubicBezTo>
                  <a:lnTo>
                    <a:pt x="8392" y="14712"/>
                  </a:lnTo>
                  <a:cubicBezTo>
                    <a:pt x="8487" y="14807"/>
                    <a:pt x="8611" y="14855"/>
                    <a:pt x="8737" y="14855"/>
                  </a:cubicBezTo>
                  <a:cubicBezTo>
                    <a:pt x="8838" y="14855"/>
                    <a:pt x="8940" y="14823"/>
                    <a:pt x="9028" y="14759"/>
                  </a:cubicBezTo>
                  <a:lnTo>
                    <a:pt x="9481" y="14424"/>
                  </a:lnTo>
                  <a:cubicBezTo>
                    <a:pt x="9808" y="14627"/>
                    <a:pt x="10163" y="14774"/>
                    <a:pt x="10537" y="14862"/>
                  </a:cubicBezTo>
                  <a:lnTo>
                    <a:pt x="10622" y="15419"/>
                  </a:lnTo>
                  <a:cubicBezTo>
                    <a:pt x="10657" y="15659"/>
                    <a:pt x="10861" y="15835"/>
                    <a:pt x="11104" y="15835"/>
                  </a:cubicBezTo>
                  <a:lnTo>
                    <a:pt x="11629" y="15835"/>
                  </a:lnTo>
                  <a:cubicBezTo>
                    <a:pt x="11872" y="15835"/>
                    <a:pt x="12076" y="15659"/>
                    <a:pt x="12111" y="15419"/>
                  </a:cubicBezTo>
                  <a:lnTo>
                    <a:pt x="12196" y="14862"/>
                  </a:lnTo>
                  <a:cubicBezTo>
                    <a:pt x="12570" y="14774"/>
                    <a:pt x="12925" y="14628"/>
                    <a:pt x="13252" y="14424"/>
                  </a:cubicBezTo>
                  <a:lnTo>
                    <a:pt x="13705" y="14759"/>
                  </a:lnTo>
                  <a:cubicBezTo>
                    <a:pt x="13793" y="14823"/>
                    <a:pt x="13895" y="14855"/>
                    <a:pt x="13996" y="14855"/>
                  </a:cubicBezTo>
                  <a:cubicBezTo>
                    <a:pt x="14121" y="14855"/>
                    <a:pt x="14246" y="14806"/>
                    <a:pt x="14340" y="14711"/>
                  </a:cubicBezTo>
                  <a:lnTo>
                    <a:pt x="14712" y="14340"/>
                  </a:lnTo>
                  <a:cubicBezTo>
                    <a:pt x="14883" y="14168"/>
                    <a:pt x="14904" y="13900"/>
                    <a:pt x="14759" y="13705"/>
                  </a:cubicBezTo>
                  <a:lnTo>
                    <a:pt x="14425" y="13251"/>
                  </a:lnTo>
                  <a:cubicBezTo>
                    <a:pt x="14628" y="12924"/>
                    <a:pt x="14774" y="12570"/>
                    <a:pt x="14863" y="12196"/>
                  </a:cubicBezTo>
                  <a:lnTo>
                    <a:pt x="15419" y="12111"/>
                  </a:lnTo>
                  <a:cubicBezTo>
                    <a:pt x="15661" y="12075"/>
                    <a:pt x="15835" y="11872"/>
                    <a:pt x="15835" y="11629"/>
                  </a:cubicBezTo>
                  <a:lnTo>
                    <a:pt x="15835" y="11104"/>
                  </a:lnTo>
                  <a:cubicBezTo>
                    <a:pt x="15835" y="10860"/>
                    <a:pt x="15661" y="10657"/>
                    <a:pt x="15419" y="10621"/>
                  </a:cubicBezTo>
                  <a:lnTo>
                    <a:pt x="14863" y="10537"/>
                  </a:lnTo>
                  <a:cubicBezTo>
                    <a:pt x="14774" y="10163"/>
                    <a:pt x="14628" y="9808"/>
                    <a:pt x="14425" y="9481"/>
                  </a:cubicBezTo>
                  <a:lnTo>
                    <a:pt x="14759" y="9027"/>
                  </a:lnTo>
                  <a:cubicBezTo>
                    <a:pt x="14904" y="8831"/>
                    <a:pt x="14883" y="8564"/>
                    <a:pt x="14712" y="8391"/>
                  </a:cubicBezTo>
                  <a:lnTo>
                    <a:pt x="14340" y="8021"/>
                  </a:lnTo>
                  <a:cubicBezTo>
                    <a:pt x="14303" y="7983"/>
                    <a:pt x="14260" y="7952"/>
                    <a:pt x="14215" y="7930"/>
                  </a:cubicBezTo>
                  <a:cubicBezTo>
                    <a:pt x="14245" y="7663"/>
                    <a:pt x="14259" y="7396"/>
                    <a:pt x="14259" y="7130"/>
                  </a:cubicBezTo>
                  <a:cubicBezTo>
                    <a:pt x="14259" y="5226"/>
                    <a:pt x="13518" y="3435"/>
                    <a:pt x="12172" y="2089"/>
                  </a:cubicBezTo>
                  <a:cubicBezTo>
                    <a:pt x="10825" y="742"/>
                    <a:pt x="9034" y="1"/>
                    <a:pt x="71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9"/>
            <p:cNvSpPr/>
            <p:nvPr/>
          </p:nvSpPr>
          <p:spPr>
            <a:xfrm>
              <a:off x="2848788" y="2620229"/>
              <a:ext cx="58151" cy="42449"/>
            </a:xfrm>
            <a:custGeom>
              <a:avLst/>
              <a:gdLst/>
              <a:ahLst/>
              <a:cxnLst/>
              <a:rect l="l" t="t" r="r" b="b"/>
              <a:pathLst>
                <a:path w="2085" h="1522" extrusionOk="0">
                  <a:moveTo>
                    <a:pt x="1829" y="1"/>
                  </a:moveTo>
                  <a:cubicBezTo>
                    <a:pt x="1769" y="1"/>
                    <a:pt x="1708" y="24"/>
                    <a:pt x="1662" y="71"/>
                  </a:cubicBezTo>
                  <a:lnTo>
                    <a:pt x="1663" y="71"/>
                  </a:lnTo>
                  <a:lnTo>
                    <a:pt x="795" y="961"/>
                  </a:lnTo>
                  <a:lnTo>
                    <a:pt x="418" y="595"/>
                  </a:lnTo>
                  <a:cubicBezTo>
                    <a:pt x="373" y="551"/>
                    <a:pt x="314" y="529"/>
                    <a:pt x="256" y="529"/>
                  </a:cubicBezTo>
                  <a:cubicBezTo>
                    <a:pt x="195" y="529"/>
                    <a:pt x="135" y="553"/>
                    <a:pt x="90" y="599"/>
                  </a:cubicBezTo>
                  <a:cubicBezTo>
                    <a:pt x="0" y="691"/>
                    <a:pt x="2" y="838"/>
                    <a:pt x="94" y="928"/>
                  </a:cubicBezTo>
                  <a:lnTo>
                    <a:pt x="637" y="1456"/>
                  </a:lnTo>
                  <a:cubicBezTo>
                    <a:pt x="682" y="1500"/>
                    <a:pt x="741" y="1522"/>
                    <a:pt x="799" y="1522"/>
                  </a:cubicBezTo>
                  <a:cubicBezTo>
                    <a:pt x="860" y="1522"/>
                    <a:pt x="920" y="1498"/>
                    <a:pt x="965" y="1451"/>
                  </a:cubicBezTo>
                  <a:lnTo>
                    <a:pt x="1995" y="395"/>
                  </a:lnTo>
                  <a:cubicBezTo>
                    <a:pt x="2085" y="303"/>
                    <a:pt x="2084" y="156"/>
                    <a:pt x="1991" y="67"/>
                  </a:cubicBezTo>
                  <a:cubicBezTo>
                    <a:pt x="1946" y="23"/>
                    <a:pt x="1888" y="1"/>
                    <a:pt x="18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39"/>
          <p:cNvGrpSpPr/>
          <p:nvPr/>
        </p:nvGrpSpPr>
        <p:grpSpPr>
          <a:xfrm>
            <a:off x="992014" y="3439791"/>
            <a:ext cx="427466" cy="427516"/>
            <a:chOff x="1464426" y="2324424"/>
            <a:chExt cx="441642" cy="441694"/>
          </a:xfrm>
        </p:grpSpPr>
        <p:sp>
          <p:nvSpPr>
            <p:cNvPr id="306" name="Google Shape;306;p39"/>
            <p:cNvSpPr/>
            <p:nvPr/>
          </p:nvSpPr>
          <p:spPr>
            <a:xfrm>
              <a:off x="1464426" y="2324424"/>
              <a:ext cx="320372" cy="441694"/>
            </a:xfrm>
            <a:custGeom>
              <a:avLst/>
              <a:gdLst/>
              <a:ahLst/>
              <a:cxnLst/>
              <a:rect l="l" t="t" r="r" b="b"/>
              <a:pathLst>
                <a:path w="11487" h="15837" extrusionOk="0">
                  <a:moveTo>
                    <a:pt x="6992" y="466"/>
                  </a:moveTo>
                  <a:cubicBezTo>
                    <a:pt x="7205" y="466"/>
                    <a:pt x="7379" y="640"/>
                    <a:pt x="7379" y="854"/>
                  </a:cubicBezTo>
                  <a:lnTo>
                    <a:pt x="7379" y="1210"/>
                  </a:lnTo>
                  <a:cubicBezTo>
                    <a:pt x="7379" y="1338"/>
                    <a:pt x="7483" y="1442"/>
                    <a:pt x="7612" y="1442"/>
                  </a:cubicBezTo>
                  <a:lnTo>
                    <a:pt x="8132" y="1442"/>
                  </a:lnTo>
                  <a:cubicBezTo>
                    <a:pt x="8174" y="1442"/>
                    <a:pt x="8210" y="1477"/>
                    <a:pt x="8210" y="1520"/>
                  </a:cubicBezTo>
                  <a:lnTo>
                    <a:pt x="8210" y="3087"/>
                  </a:lnTo>
                  <a:cubicBezTo>
                    <a:pt x="8210" y="3130"/>
                    <a:pt x="8175" y="3165"/>
                    <a:pt x="8133" y="3165"/>
                  </a:cubicBezTo>
                  <a:lnTo>
                    <a:pt x="3354" y="3165"/>
                  </a:lnTo>
                  <a:cubicBezTo>
                    <a:pt x="3311" y="3165"/>
                    <a:pt x="3277" y="3130"/>
                    <a:pt x="3277" y="3087"/>
                  </a:cubicBezTo>
                  <a:lnTo>
                    <a:pt x="3277" y="1520"/>
                  </a:lnTo>
                  <a:cubicBezTo>
                    <a:pt x="3277" y="1477"/>
                    <a:pt x="3311" y="1442"/>
                    <a:pt x="3354" y="1442"/>
                  </a:cubicBezTo>
                  <a:lnTo>
                    <a:pt x="3875" y="1442"/>
                  </a:lnTo>
                  <a:cubicBezTo>
                    <a:pt x="4004" y="1442"/>
                    <a:pt x="4108" y="1338"/>
                    <a:pt x="4108" y="1210"/>
                  </a:cubicBezTo>
                  <a:lnTo>
                    <a:pt x="4108" y="854"/>
                  </a:lnTo>
                  <a:cubicBezTo>
                    <a:pt x="4108" y="640"/>
                    <a:pt x="4282" y="466"/>
                    <a:pt x="4495" y="466"/>
                  </a:cubicBezTo>
                  <a:close/>
                  <a:moveTo>
                    <a:pt x="4495" y="1"/>
                  </a:moveTo>
                  <a:cubicBezTo>
                    <a:pt x="4025" y="1"/>
                    <a:pt x="3643" y="384"/>
                    <a:pt x="3643" y="854"/>
                  </a:cubicBezTo>
                  <a:lnTo>
                    <a:pt x="3643" y="978"/>
                  </a:lnTo>
                  <a:lnTo>
                    <a:pt x="3354" y="978"/>
                  </a:lnTo>
                  <a:cubicBezTo>
                    <a:pt x="3114" y="978"/>
                    <a:pt x="2911" y="1135"/>
                    <a:pt x="2839" y="1351"/>
                  </a:cubicBezTo>
                  <a:lnTo>
                    <a:pt x="1156" y="1351"/>
                  </a:lnTo>
                  <a:cubicBezTo>
                    <a:pt x="518" y="1351"/>
                    <a:pt x="0" y="1869"/>
                    <a:pt x="0" y="2507"/>
                  </a:cubicBezTo>
                  <a:lnTo>
                    <a:pt x="0" y="11534"/>
                  </a:lnTo>
                  <a:cubicBezTo>
                    <a:pt x="0" y="11663"/>
                    <a:pt x="104" y="11767"/>
                    <a:pt x="232" y="11767"/>
                  </a:cubicBezTo>
                  <a:cubicBezTo>
                    <a:pt x="360" y="11767"/>
                    <a:pt x="464" y="11663"/>
                    <a:pt x="464" y="11534"/>
                  </a:cubicBezTo>
                  <a:lnTo>
                    <a:pt x="464" y="2507"/>
                  </a:lnTo>
                  <a:cubicBezTo>
                    <a:pt x="464" y="2126"/>
                    <a:pt x="774" y="1816"/>
                    <a:pt x="1156" y="1816"/>
                  </a:cubicBezTo>
                  <a:lnTo>
                    <a:pt x="2812" y="1816"/>
                  </a:lnTo>
                  <a:lnTo>
                    <a:pt x="2812" y="2419"/>
                  </a:lnTo>
                  <a:lnTo>
                    <a:pt x="1663" y="2419"/>
                  </a:lnTo>
                  <a:cubicBezTo>
                    <a:pt x="1364" y="2419"/>
                    <a:pt x="1121" y="2663"/>
                    <a:pt x="1121" y="2962"/>
                  </a:cubicBezTo>
                  <a:lnTo>
                    <a:pt x="1121" y="14224"/>
                  </a:lnTo>
                  <a:cubicBezTo>
                    <a:pt x="1121" y="14524"/>
                    <a:pt x="1364" y="14767"/>
                    <a:pt x="1663" y="14767"/>
                  </a:cubicBezTo>
                  <a:lnTo>
                    <a:pt x="9823" y="14767"/>
                  </a:lnTo>
                  <a:cubicBezTo>
                    <a:pt x="10123" y="14767"/>
                    <a:pt x="10365" y="14524"/>
                    <a:pt x="10365" y="14224"/>
                  </a:cubicBezTo>
                  <a:lnTo>
                    <a:pt x="10365" y="5357"/>
                  </a:lnTo>
                  <a:cubicBezTo>
                    <a:pt x="10365" y="5229"/>
                    <a:pt x="10261" y="5125"/>
                    <a:pt x="10133" y="5125"/>
                  </a:cubicBezTo>
                  <a:cubicBezTo>
                    <a:pt x="10005" y="5125"/>
                    <a:pt x="9901" y="5229"/>
                    <a:pt x="9901" y="5357"/>
                  </a:cubicBezTo>
                  <a:lnTo>
                    <a:pt x="9901" y="14224"/>
                  </a:lnTo>
                  <a:cubicBezTo>
                    <a:pt x="9901" y="14268"/>
                    <a:pt x="9866" y="14302"/>
                    <a:pt x="9823" y="14302"/>
                  </a:cubicBezTo>
                  <a:lnTo>
                    <a:pt x="1663" y="14302"/>
                  </a:lnTo>
                  <a:cubicBezTo>
                    <a:pt x="1620" y="14302"/>
                    <a:pt x="1586" y="14268"/>
                    <a:pt x="1586" y="14224"/>
                  </a:cubicBezTo>
                  <a:lnTo>
                    <a:pt x="1586" y="2962"/>
                  </a:lnTo>
                  <a:cubicBezTo>
                    <a:pt x="1586" y="2919"/>
                    <a:pt x="1620" y="2884"/>
                    <a:pt x="1663" y="2884"/>
                  </a:cubicBezTo>
                  <a:lnTo>
                    <a:pt x="2812" y="2884"/>
                  </a:lnTo>
                  <a:lnTo>
                    <a:pt x="2812" y="3087"/>
                  </a:lnTo>
                  <a:cubicBezTo>
                    <a:pt x="2812" y="3386"/>
                    <a:pt x="3055" y="3629"/>
                    <a:pt x="3354" y="3629"/>
                  </a:cubicBezTo>
                  <a:lnTo>
                    <a:pt x="8132" y="3629"/>
                  </a:lnTo>
                  <a:cubicBezTo>
                    <a:pt x="8431" y="3629"/>
                    <a:pt x="8674" y="3386"/>
                    <a:pt x="8674" y="3087"/>
                  </a:cubicBezTo>
                  <a:lnTo>
                    <a:pt x="8674" y="2884"/>
                  </a:lnTo>
                  <a:lnTo>
                    <a:pt x="9823" y="2884"/>
                  </a:lnTo>
                  <a:cubicBezTo>
                    <a:pt x="9866" y="2884"/>
                    <a:pt x="9901" y="2919"/>
                    <a:pt x="9901" y="2962"/>
                  </a:cubicBezTo>
                  <a:lnTo>
                    <a:pt x="9901" y="4427"/>
                  </a:lnTo>
                  <a:cubicBezTo>
                    <a:pt x="9901" y="4556"/>
                    <a:pt x="10005" y="4660"/>
                    <a:pt x="10133" y="4660"/>
                  </a:cubicBezTo>
                  <a:cubicBezTo>
                    <a:pt x="10261" y="4660"/>
                    <a:pt x="10365" y="4556"/>
                    <a:pt x="10365" y="4427"/>
                  </a:cubicBezTo>
                  <a:lnTo>
                    <a:pt x="10365" y="2962"/>
                  </a:lnTo>
                  <a:cubicBezTo>
                    <a:pt x="10365" y="2663"/>
                    <a:pt x="10123" y="2419"/>
                    <a:pt x="9823" y="2419"/>
                  </a:cubicBezTo>
                  <a:lnTo>
                    <a:pt x="8674" y="2419"/>
                  </a:lnTo>
                  <a:lnTo>
                    <a:pt x="8674" y="1816"/>
                  </a:lnTo>
                  <a:lnTo>
                    <a:pt x="10330" y="1816"/>
                  </a:lnTo>
                  <a:cubicBezTo>
                    <a:pt x="10711" y="1816"/>
                    <a:pt x="11021" y="2126"/>
                    <a:pt x="11021" y="2507"/>
                  </a:cubicBezTo>
                  <a:lnTo>
                    <a:pt x="11021" y="14680"/>
                  </a:lnTo>
                  <a:cubicBezTo>
                    <a:pt x="11021" y="15061"/>
                    <a:pt x="10711" y="15371"/>
                    <a:pt x="10330" y="15371"/>
                  </a:cubicBezTo>
                  <a:lnTo>
                    <a:pt x="1156" y="15371"/>
                  </a:lnTo>
                  <a:cubicBezTo>
                    <a:pt x="774" y="15371"/>
                    <a:pt x="464" y="15061"/>
                    <a:pt x="464" y="14680"/>
                  </a:cubicBezTo>
                  <a:lnTo>
                    <a:pt x="464" y="12464"/>
                  </a:lnTo>
                  <a:cubicBezTo>
                    <a:pt x="464" y="12336"/>
                    <a:pt x="360" y="12232"/>
                    <a:pt x="232" y="12232"/>
                  </a:cubicBezTo>
                  <a:cubicBezTo>
                    <a:pt x="104" y="12232"/>
                    <a:pt x="0" y="12336"/>
                    <a:pt x="0" y="12464"/>
                  </a:cubicBezTo>
                  <a:lnTo>
                    <a:pt x="0" y="14680"/>
                  </a:lnTo>
                  <a:cubicBezTo>
                    <a:pt x="0" y="15317"/>
                    <a:pt x="518" y="15836"/>
                    <a:pt x="1156" y="15836"/>
                  </a:cubicBezTo>
                  <a:lnTo>
                    <a:pt x="10331" y="15836"/>
                  </a:lnTo>
                  <a:cubicBezTo>
                    <a:pt x="10967" y="15836"/>
                    <a:pt x="11486" y="15317"/>
                    <a:pt x="11486" y="14680"/>
                  </a:cubicBezTo>
                  <a:lnTo>
                    <a:pt x="11486" y="2507"/>
                  </a:lnTo>
                  <a:cubicBezTo>
                    <a:pt x="11486" y="1869"/>
                    <a:pt x="10967" y="1351"/>
                    <a:pt x="10331" y="1351"/>
                  </a:cubicBezTo>
                  <a:lnTo>
                    <a:pt x="8648" y="1351"/>
                  </a:lnTo>
                  <a:cubicBezTo>
                    <a:pt x="8576" y="1135"/>
                    <a:pt x="8372" y="978"/>
                    <a:pt x="8132" y="978"/>
                  </a:cubicBezTo>
                  <a:lnTo>
                    <a:pt x="7844" y="978"/>
                  </a:lnTo>
                  <a:lnTo>
                    <a:pt x="7844" y="854"/>
                  </a:lnTo>
                  <a:cubicBezTo>
                    <a:pt x="7844" y="384"/>
                    <a:pt x="7462" y="1"/>
                    <a:pt x="6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9"/>
            <p:cNvSpPr/>
            <p:nvPr/>
          </p:nvSpPr>
          <p:spPr>
            <a:xfrm>
              <a:off x="1600029" y="2350418"/>
              <a:ext cx="49170" cy="12997"/>
            </a:xfrm>
            <a:custGeom>
              <a:avLst/>
              <a:gdLst/>
              <a:ahLst/>
              <a:cxnLst/>
              <a:rect l="l" t="t" r="r" b="b"/>
              <a:pathLst>
                <a:path w="1763" h="466" extrusionOk="0">
                  <a:moveTo>
                    <a:pt x="232" y="1"/>
                  </a:moveTo>
                  <a:cubicBezTo>
                    <a:pt x="104" y="1"/>
                    <a:pt x="0" y="105"/>
                    <a:pt x="0" y="234"/>
                  </a:cubicBezTo>
                  <a:cubicBezTo>
                    <a:pt x="0" y="362"/>
                    <a:pt x="104" y="466"/>
                    <a:pt x="232" y="466"/>
                  </a:cubicBezTo>
                  <a:lnTo>
                    <a:pt x="1530" y="466"/>
                  </a:lnTo>
                  <a:cubicBezTo>
                    <a:pt x="1658" y="466"/>
                    <a:pt x="1762" y="362"/>
                    <a:pt x="1762" y="234"/>
                  </a:cubicBezTo>
                  <a:cubicBezTo>
                    <a:pt x="1762" y="105"/>
                    <a:pt x="1658" y="1"/>
                    <a:pt x="15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9"/>
            <p:cNvSpPr/>
            <p:nvPr/>
          </p:nvSpPr>
          <p:spPr>
            <a:xfrm>
              <a:off x="1817685" y="2362104"/>
              <a:ext cx="88383" cy="404015"/>
            </a:xfrm>
            <a:custGeom>
              <a:avLst/>
              <a:gdLst/>
              <a:ahLst/>
              <a:cxnLst/>
              <a:rect l="l" t="t" r="r" b="b"/>
              <a:pathLst>
                <a:path w="3169" h="14486" extrusionOk="0">
                  <a:moveTo>
                    <a:pt x="1150" y="465"/>
                  </a:moveTo>
                  <a:cubicBezTo>
                    <a:pt x="1527" y="465"/>
                    <a:pt x="1834" y="772"/>
                    <a:pt x="1834" y="1150"/>
                  </a:cubicBezTo>
                  <a:lnTo>
                    <a:pt x="1834" y="6618"/>
                  </a:lnTo>
                  <a:lnTo>
                    <a:pt x="465" y="6618"/>
                  </a:lnTo>
                  <a:lnTo>
                    <a:pt x="465" y="1150"/>
                  </a:lnTo>
                  <a:cubicBezTo>
                    <a:pt x="465" y="772"/>
                    <a:pt x="772" y="465"/>
                    <a:pt x="1150" y="465"/>
                  </a:cubicBezTo>
                  <a:close/>
                  <a:moveTo>
                    <a:pt x="1542" y="12609"/>
                  </a:moveTo>
                  <a:lnTo>
                    <a:pt x="1150" y="13614"/>
                  </a:lnTo>
                  <a:lnTo>
                    <a:pt x="757" y="12609"/>
                  </a:lnTo>
                  <a:close/>
                  <a:moveTo>
                    <a:pt x="1150" y="0"/>
                  </a:moveTo>
                  <a:cubicBezTo>
                    <a:pt x="516" y="0"/>
                    <a:pt x="0" y="516"/>
                    <a:pt x="0" y="1150"/>
                  </a:cubicBezTo>
                  <a:lnTo>
                    <a:pt x="0" y="6851"/>
                  </a:lnTo>
                  <a:cubicBezTo>
                    <a:pt x="0" y="6962"/>
                    <a:pt x="79" y="7056"/>
                    <a:pt x="185" y="7078"/>
                  </a:cubicBezTo>
                  <a:lnTo>
                    <a:pt x="185" y="12377"/>
                  </a:lnTo>
                  <a:cubicBezTo>
                    <a:pt x="185" y="12405"/>
                    <a:pt x="190" y="12434"/>
                    <a:pt x="201" y="12461"/>
                  </a:cubicBezTo>
                  <a:lnTo>
                    <a:pt x="933" y="14337"/>
                  </a:lnTo>
                  <a:cubicBezTo>
                    <a:pt x="969" y="14426"/>
                    <a:pt x="1054" y="14485"/>
                    <a:pt x="1150" y="14485"/>
                  </a:cubicBezTo>
                  <a:cubicBezTo>
                    <a:pt x="1245" y="14485"/>
                    <a:pt x="1332" y="14426"/>
                    <a:pt x="1366" y="14337"/>
                  </a:cubicBezTo>
                  <a:lnTo>
                    <a:pt x="2098" y="12461"/>
                  </a:lnTo>
                  <a:cubicBezTo>
                    <a:pt x="2109" y="12434"/>
                    <a:pt x="2114" y="12406"/>
                    <a:pt x="2114" y="12377"/>
                  </a:cubicBezTo>
                  <a:lnTo>
                    <a:pt x="2114" y="10171"/>
                  </a:lnTo>
                  <a:cubicBezTo>
                    <a:pt x="2114" y="10044"/>
                    <a:pt x="2010" y="9939"/>
                    <a:pt x="1882" y="9939"/>
                  </a:cubicBezTo>
                  <a:cubicBezTo>
                    <a:pt x="1754" y="9939"/>
                    <a:pt x="1650" y="10044"/>
                    <a:pt x="1650" y="10171"/>
                  </a:cubicBezTo>
                  <a:lnTo>
                    <a:pt x="1650" y="12144"/>
                  </a:lnTo>
                  <a:lnTo>
                    <a:pt x="650" y="12144"/>
                  </a:lnTo>
                  <a:lnTo>
                    <a:pt x="650" y="7083"/>
                  </a:lnTo>
                  <a:lnTo>
                    <a:pt x="1650" y="7083"/>
                  </a:lnTo>
                  <a:lnTo>
                    <a:pt x="1650" y="9242"/>
                  </a:lnTo>
                  <a:cubicBezTo>
                    <a:pt x="1650" y="9370"/>
                    <a:pt x="1754" y="9475"/>
                    <a:pt x="1882" y="9475"/>
                  </a:cubicBezTo>
                  <a:cubicBezTo>
                    <a:pt x="2010" y="9475"/>
                    <a:pt x="2114" y="9370"/>
                    <a:pt x="2114" y="9242"/>
                  </a:cubicBezTo>
                  <a:lnTo>
                    <a:pt x="2114" y="7078"/>
                  </a:lnTo>
                  <a:cubicBezTo>
                    <a:pt x="2220" y="7056"/>
                    <a:pt x="2299" y="6962"/>
                    <a:pt x="2299" y="6850"/>
                  </a:cubicBezTo>
                  <a:lnTo>
                    <a:pt x="2299" y="1740"/>
                  </a:lnTo>
                  <a:lnTo>
                    <a:pt x="2302" y="1740"/>
                  </a:lnTo>
                  <a:cubicBezTo>
                    <a:pt x="2524" y="1740"/>
                    <a:pt x="2704" y="1920"/>
                    <a:pt x="2704" y="2142"/>
                  </a:cubicBezTo>
                  <a:lnTo>
                    <a:pt x="2704" y="5992"/>
                  </a:lnTo>
                  <a:cubicBezTo>
                    <a:pt x="2704" y="6120"/>
                    <a:pt x="2808" y="6224"/>
                    <a:pt x="2936" y="6224"/>
                  </a:cubicBezTo>
                  <a:cubicBezTo>
                    <a:pt x="3065" y="6224"/>
                    <a:pt x="3169" y="6120"/>
                    <a:pt x="3169" y="5992"/>
                  </a:cubicBezTo>
                  <a:lnTo>
                    <a:pt x="3169" y="2142"/>
                  </a:lnTo>
                  <a:cubicBezTo>
                    <a:pt x="3169" y="1664"/>
                    <a:pt x="2780" y="1275"/>
                    <a:pt x="2301" y="1275"/>
                  </a:cubicBezTo>
                  <a:lnTo>
                    <a:pt x="2299" y="1275"/>
                  </a:lnTo>
                  <a:lnTo>
                    <a:pt x="2299" y="1150"/>
                  </a:lnTo>
                  <a:cubicBezTo>
                    <a:pt x="2299" y="516"/>
                    <a:pt x="1783" y="0"/>
                    <a:pt x="1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9"/>
            <p:cNvSpPr/>
            <p:nvPr/>
          </p:nvSpPr>
          <p:spPr>
            <a:xfrm>
              <a:off x="1636203" y="2652581"/>
              <a:ext cx="79235" cy="12997"/>
            </a:xfrm>
            <a:custGeom>
              <a:avLst/>
              <a:gdLst/>
              <a:ahLst/>
              <a:cxnLst/>
              <a:rect l="l" t="t" r="r" b="b"/>
              <a:pathLst>
                <a:path w="2841" h="466" extrusionOk="0">
                  <a:moveTo>
                    <a:pt x="232" y="1"/>
                  </a:moveTo>
                  <a:cubicBezTo>
                    <a:pt x="104" y="1"/>
                    <a:pt x="0" y="105"/>
                    <a:pt x="0" y="233"/>
                  </a:cubicBezTo>
                  <a:cubicBezTo>
                    <a:pt x="0" y="362"/>
                    <a:pt x="104" y="466"/>
                    <a:pt x="232" y="466"/>
                  </a:cubicBezTo>
                  <a:lnTo>
                    <a:pt x="2607" y="466"/>
                  </a:lnTo>
                  <a:cubicBezTo>
                    <a:pt x="2736" y="466"/>
                    <a:pt x="2840" y="362"/>
                    <a:pt x="2840" y="233"/>
                  </a:cubicBezTo>
                  <a:cubicBezTo>
                    <a:pt x="2840" y="105"/>
                    <a:pt x="2736"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9"/>
            <p:cNvSpPr/>
            <p:nvPr/>
          </p:nvSpPr>
          <p:spPr>
            <a:xfrm>
              <a:off x="1636203" y="2681420"/>
              <a:ext cx="79235" cy="12969"/>
            </a:xfrm>
            <a:custGeom>
              <a:avLst/>
              <a:gdLst/>
              <a:ahLst/>
              <a:cxnLst/>
              <a:rect l="l" t="t" r="r" b="b"/>
              <a:pathLst>
                <a:path w="2841" h="465" extrusionOk="0">
                  <a:moveTo>
                    <a:pt x="232" y="1"/>
                  </a:moveTo>
                  <a:cubicBezTo>
                    <a:pt x="104" y="1"/>
                    <a:pt x="0" y="105"/>
                    <a:pt x="0" y="233"/>
                  </a:cubicBezTo>
                  <a:cubicBezTo>
                    <a:pt x="0" y="361"/>
                    <a:pt x="104" y="465"/>
                    <a:pt x="232" y="465"/>
                  </a:cubicBezTo>
                  <a:lnTo>
                    <a:pt x="2607" y="465"/>
                  </a:lnTo>
                  <a:cubicBezTo>
                    <a:pt x="2736" y="465"/>
                    <a:pt x="2840" y="361"/>
                    <a:pt x="2840" y="233"/>
                  </a:cubicBezTo>
                  <a:cubicBezTo>
                    <a:pt x="2840" y="105"/>
                    <a:pt x="2736" y="1"/>
                    <a:pt x="26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9"/>
            <p:cNvSpPr/>
            <p:nvPr/>
          </p:nvSpPr>
          <p:spPr>
            <a:xfrm>
              <a:off x="1533064" y="2447476"/>
              <a:ext cx="52656" cy="52684"/>
            </a:xfrm>
            <a:custGeom>
              <a:avLst/>
              <a:gdLst/>
              <a:ahLst/>
              <a:cxnLst/>
              <a:rect l="l" t="t" r="r" b="b"/>
              <a:pathLst>
                <a:path w="1888" h="1889" extrusionOk="0">
                  <a:moveTo>
                    <a:pt x="944" y="465"/>
                  </a:moveTo>
                  <a:cubicBezTo>
                    <a:pt x="1208" y="465"/>
                    <a:pt x="1422" y="681"/>
                    <a:pt x="1422" y="945"/>
                  </a:cubicBezTo>
                  <a:cubicBezTo>
                    <a:pt x="1422" y="1209"/>
                    <a:pt x="1208" y="1424"/>
                    <a:pt x="944" y="1424"/>
                  </a:cubicBezTo>
                  <a:cubicBezTo>
                    <a:pt x="680" y="1424"/>
                    <a:pt x="465" y="1209"/>
                    <a:pt x="465" y="945"/>
                  </a:cubicBezTo>
                  <a:cubicBezTo>
                    <a:pt x="465" y="681"/>
                    <a:pt x="680" y="465"/>
                    <a:pt x="944" y="465"/>
                  </a:cubicBezTo>
                  <a:close/>
                  <a:moveTo>
                    <a:pt x="944" y="1"/>
                  </a:moveTo>
                  <a:cubicBezTo>
                    <a:pt x="424" y="1"/>
                    <a:pt x="0" y="424"/>
                    <a:pt x="0" y="945"/>
                  </a:cubicBezTo>
                  <a:cubicBezTo>
                    <a:pt x="0" y="1465"/>
                    <a:pt x="424" y="1889"/>
                    <a:pt x="944" y="1889"/>
                  </a:cubicBezTo>
                  <a:cubicBezTo>
                    <a:pt x="1464" y="1889"/>
                    <a:pt x="1887" y="1465"/>
                    <a:pt x="1887" y="945"/>
                  </a:cubicBezTo>
                  <a:cubicBezTo>
                    <a:pt x="1887" y="424"/>
                    <a:pt x="1464" y="1"/>
                    <a:pt x="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9"/>
            <p:cNvSpPr/>
            <p:nvPr/>
          </p:nvSpPr>
          <p:spPr>
            <a:xfrm>
              <a:off x="1667328" y="2454895"/>
              <a:ext cx="48110" cy="12997"/>
            </a:xfrm>
            <a:custGeom>
              <a:avLst/>
              <a:gdLst/>
              <a:ahLst/>
              <a:cxnLst/>
              <a:rect l="l" t="t" r="r" b="b"/>
              <a:pathLst>
                <a:path w="1725" h="466" extrusionOk="0">
                  <a:moveTo>
                    <a:pt x="233" y="1"/>
                  </a:moveTo>
                  <a:cubicBezTo>
                    <a:pt x="105" y="1"/>
                    <a:pt x="1" y="105"/>
                    <a:pt x="1" y="234"/>
                  </a:cubicBezTo>
                  <a:cubicBezTo>
                    <a:pt x="1" y="362"/>
                    <a:pt x="105" y="466"/>
                    <a:pt x="233" y="466"/>
                  </a:cubicBezTo>
                  <a:lnTo>
                    <a:pt x="1491" y="466"/>
                  </a:lnTo>
                  <a:cubicBezTo>
                    <a:pt x="1620" y="466"/>
                    <a:pt x="1724" y="362"/>
                    <a:pt x="1724" y="234"/>
                  </a:cubicBezTo>
                  <a:cubicBezTo>
                    <a:pt x="1724" y="105"/>
                    <a:pt x="1620" y="1"/>
                    <a:pt x="14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9"/>
            <p:cNvSpPr/>
            <p:nvPr/>
          </p:nvSpPr>
          <p:spPr>
            <a:xfrm>
              <a:off x="1636203" y="2484235"/>
              <a:ext cx="79235" cy="12997"/>
            </a:xfrm>
            <a:custGeom>
              <a:avLst/>
              <a:gdLst/>
              <a:ahLst/>
              <a:cxnLst/>
              <a:rect l="l" t="t" r="r" b="b"/>
              <a:pathLst>
                <a:path w="2841" h="466" extrusionOk="0">
                  <a:moveTo>
                    <a:pt x="232" y="0"/>
                  </a:moveTo>
                  <a:cubicBezTo>
                    <a:pt x="104" y="0"/>
                    <a:pt x="0" y="104"/>
                    <a:pt x="0" y="232"/>
                  </a:cubicBezTo>
                  <a:cubicBezTo>
                    <a:pt x="0" y="361"/>
                    <a:pt x="104" y="465"/>
                    <a:pt x="232" y="465"/>
                  </a:cubicBezTo>
                  <a:lnTo>
                    <a:pt x="2607" y="465"/>
                  </a:lnTo>
                  <a:cubicBezTo>
                    <a:pt x="2736" y="465"/>
                    <a:pt x="2840" y="361"/>
                    <a:pt x="2840" y="232"/>
                  </a:cubicBezTo>
                  <a:cubicBezTo>
                    <a:pt x="2840" y="104"/>
                    <a:pt x="2736" y="0"/>
                    <a:pt x="26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9"/>
            <p:cNvSpPr/>
            <p:nvPr/>
          </p:nvSpPr>
          <p:spPr>
            <a:xfrm>
              <a:off x="1533064" y="2538789"/>
              <a:ext cx="182373" cy="12997"/>
            </a:xfrm>
            <a:custGeom>
              <a:avLst/>
              <a:gdLst/>
              <a:ahLst/>
              <a:cxnLst/>
              <a:rect l="l" t="t" r="r" b="b"/>
              <a:pathLst>
                <a:path w="6539" h="466" extrusionOk="0">
                  <a:moveTo>
                    <a:pt x="232" y="0"/>
                  </a:moveTo>
                  <a:cubicBezTo>
                    <a:pt x="104" y="0"/>
                    <a:pt x="0" y="104"/>
                    <a:pt x="0" y="232"/>
                  </a:cubicBezTo>
                  <a:cubicBezTo>
                    <a:pt x="0" y="361"/>
                    <a:pt x="104" y="465"/>
                    <a:pt x="232" y="465"/>
                  </a:cubicBezTo>
                  <a:lnTo>
                    <a:pt x="6305" y="465"/>
                  </a:lnTo>
                  <a:cubicBezTo>
                    <a:pt x="6434" y="465"/>
                    <a:pt x="6538" y="361"/>
                    <a:pt x="6538" y="232"/>
                  </a:cubicBezTo>
                  <a:cubicBezTo>
                    <a:pt x="6538" y="104"/>
                    <a:pt x="6434" y="0"/>
                    <a:pt x="6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9"/>
            <p:cNvSpPr/>
            <p:nvPr/>
          </p:nvSpPr>
          <p:spPr>
            <a:xfrm>
              <a:off x="1533064" y="2569887"/>
              <a:ext cx="182373" cy="12997"/>
            </a:xfrm>
            <a:custGeom>
              <a:avLst/>
              <a:gdLst/>
              <a:ahLst/>
              <a:cxnLst/>
              <a:rect l="l" t="t" r="r" b="b"/>
              <a:pathLst>
                <a:path w="6539" h="466" extrusionOk="0">
                  <a:moveTo>
                    <a:pt x="232" y="0"/>
                  </a:moveTo>
                  <a:cubicBezTo>
                    <a:pt x="104" y="0"/>
                    <a:pt x="0" y="104"/>
                    <a:pt x="0" y="232"/>
                  </a:cubicBezTo>
                  <a:cubicBezTo>
                    <a:pt x="0" y="361"/>
                    <a:pt x="104" y="465"/>
                    <a:pt x="232" y="465"/>
                  </a:cubicBezTo>
                  <a:lnTo>
                    <a:pt x="6305" y="465"/>
                  </a:lnTo>
                  <a:cubicBezTo>
                    <a:pt x="6434" y="465"/>
                    <a:pt x="6538" y="361"/>
                    <a:pt x="6538" y="232"/>
                  </a:cubicBezTo>
                  <a:cubicBezTo>
                    <a:pt x="6538" y="104"/>
                    <a:pt x="6434" y="0"/>
                    <a:pt x="63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9"/>
            <p:cNvSpPr/>
            <p:nvPr/>
          </p:nvSpPr>
          <p:spPr>
            <a:xfrm>
              <a:off x="1533064" y="2600984"/>
              <a:ext cx="120122" cy="12997"/>
            </a:xfrm>
            <a:custGeom>
              <a:avLst/>
              <a:gdLst/>
              <a:ahLst/>
              <a:cxnLst/>
              <a:rect l="l" t="t" r="r" b="b"/>
              <a:pathLst>
                <a:path w="4307" h="466" extrusionOk="0">
                  <a:moveTo>
                    <a:pt x="232" y="0"/>
                  </a:moveTo>
                  <a:cubicBezTo>
                    <a:pt x="104" y="0"/>
                    <a:pt x="0" y="104"/>
                    <a:pt x="0" y="232"/>
                  </a:cubicBezTo>
                  <a:cubicBezTo>
                    <a:pt x="0" y="361"/>
                    <a:pt x="104" y="465"/>
                    <a:pt x="232" y="465"/>
                  </a:cubicBezTo>
                  <a:lnTo>
                    <a:pt x="4075" y="465"/>
                  </a:lnTo>
                  <a:cubicBezTo>
                    <a:pt x="4203" y="465"/>
                    <a:pt x="4307" y="361"/>
                    <a:pt x="4307" y="232"/>
                  </a:cubicBezTo>
                  <a:cubicBezTo>
                    <a:pt x="4307" y="104"/>
                    <a:pt x="4203" y="0"/>
                    <a:pt x="4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 name="Google Shape;317;p39"/>
          <p:cNvGrpSpPr/>
          <p:nvPr/>
        </p:nvGrpSpPr>
        <p:grpSpPr>
          <a:xfrm>
            <a:off x="992016" y="1814051"/>
            <a:ext cx="427463" cy="372446"/>
            <a:chOff x="748976" y="2352872"/>
            <a:chExt cx="441639" cy="384798"/>
          </a:xfrm>
        </p:grpSpPr>
        <p:sp>
          <p:nvSpPr>
            <p:cNvPr id="318" name="Google Shape;318;p39"/>
            <p:cNvSpPr/>
            <p:nvPr/>
          </p:nvSpPr>
          <p:spPr>
            <a:xfrm>
              <a:off x="748976" y="2352872"/>
              <a:ext cx="357048" cy="384798"/>
            </a:xfrm>
            <a:custGeom>
              <a:avLst/>
              <a:gdLst/>
              <a:ahLst/>
              <a:cxnLst/>
              <a:rect l="l" t="t" r="r" b="b"/>
              <a:pathLst>
                <a:path w="12802" h="13797" extrusionOk="0">
                  <a:moveTo>
                    <a:pt x="852" y="0"/>
                  </a:moveTo>
                  <a:cubicBezTo>
                    <a:pt x="382" y="0"/>
                    <a:pt x="1" y="383"/>
                    <a:pt x="1" y="853"/>
                  </a:cubicBezTo>
                  <a:lnTo>
                    <a:pt x="1" y="12945"/>
                  </a:lnTo>
                  <a:cubicBezTo>
                    <a:pt x="1" y="13415"/>
                    <a:pt x="382" y="13797"/>
                    <a:pt x="852" y="13797"/>
                  </a:cubicBezTo>
                  <a:lnTo>
                    <a:pt x="2730" y="13797"/>
                  </a:lnTo>
                  <a:cubicBezTo>
                    <a:pt x="2859" y="13797"/>
                    <a:pt x="2963" y="13693"/>
                    <a:pt x="2963" y="13565"/>
                  </a:cubicBezTo>
                  <a:cubicBezTo>
                    <a:pt x="2963" y="13436"/>
                    <a:pt x="2859" y="13332"/>
                    <a:pt x="2730" y="13332"/>
                  </a:cubicBezTo>
                  <a:lnTo>
                    <a:pt x="852" y="13332"/>
                  </a:lnTo>
                  <a:cubicBezTo>
                    <a:pt x="639" y="13332"/>
                    <a:pt x="466" y="13158"/>
                    <a:pt x="466" y="12945"/>
                  </a:cubicBezTo>
                  <a:lnTo>
                    <a:pt x="466" y="2783"/>
                  </a:lnTo>
                  <a:lnTo>
                    <a:pt x="12570" y="2783"/>
                  </a:lnTo>
                  <a:cubicBezTo>
                    <a:pt x="12698" y="2783"/>
                    <a:pt x="12802" y="2679"/>
                    <a:pt x="12802" y="2550"/>
                  </a:cubicBezTo>
                  <a:cubicBezTo>
                    <a:pt x="12802" y="2422"/>
                    <a:pt x="12698" y="2318"/>
                    <a:pt x="12570" y="2318"/>
                  </a:cubicBezTo>
                  <a:lnTo>
                    <a:pt x="466" y="2318"/>
                  </a:lnTo>
                  <a:lnTo>
                    <a:pt x="466" y="853"/>
                  </a:lnTo>
                  <a:cubicBezTo>
                    <a:pt x="466" y="639"/>
                    <a:pt x="639" y="465"/>
                    <a:pt x="852" y="465"/>
                  </a:cubicBezTo>
                  <a:lnTo>
                    <a:pt x="5694" y="465"/>
                  </a:lnTo>
                  <a:cubicBezTo>
                    <a:pt x="5822" y="465"/>
                    <a:pt x="5926" y="361"/>
                    <a:pt x="5926" y="233"/>
                  </a:cubicBezTo>
                  <a:cubicBezTo>
                    <a:pt x="5926" y="104"/>
                    <a:pt x="5822" y="0"/>
                    <a:pt x="5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9"/>
            <p:cNvSpPr/>
            <p:nvPr/>
          </p:nvSpPr>
          <p:spPr>
            <a:xfrm>
              <a:off x="844584" y="2352872"/>
              <a:ext cx="346031" cy="384798"/>
            </a:xfrm>
            <a:custGeom>
              <a:avLst/>
              <a:gdLst/>
              <a:ahLst/>
              <a:cxnLst/>
              <a:rect l="l" t="t" r="r" b="b"/>
              <a:pathLst>
                <a:path w="12407" h="13797" extrusionOk="0">
                  <a:moveTo>
                    <a:pt x="3195" y="0"/>
                  </a:moveTo>
                  <a:cubicBezTo>
                    <a:pt x="3067" y="0"/>
                    <a:pt x="2963" y="104"/>
                    <a:pt x="2963" y="233"/>
                  </a:cubicBezTo>
                  <a:cubicBezTo>
                    <a:pt x="2963" y="361"/>
                    <a:pt x="3067" y="465"/>
                    <a:pt x="3195" y="465"/>
                  </a:cubicBezTo>
                  <a:lnTo>
                    <a:pt x="11554" y="465"/>
                  </a:lnTo>
                  <a:cubicBezTo>
                    <a:pt x="11768" y="465"/>
                    <a:pt x="11942" y="639"/>
                    <a:pt x="11942" y="852"/>
                  </a:cubicBezTo>
                  <a:lnTo>
                    <a:pt x="11942" y="2318"/>
                  </a:lnTo>
                  <a:lnTo>
                    <a:pt x="10072" y="2318"/>
                  </a:lnTo>
                  <a:cubicBezTo>
                    <a:pt x="9943" y="2318"/>
                    <a:pt x="9839" y="2422"/>
                    <a:pt x="9839" y="2550"/>
                  </a:cubicBezTo>
                  <a:cubicBezTo>
                    <a:pt x="9839" y="2679"/>
                    <a:pt x="9943" y="2783"/>
                    <a:pt x="10072" y="2783"/>
                  </a:cubicBezTo>
                  <a:lnTo>
                    <a:pt x="11942" y="2783"/>
                  </a:lnTo>
                  <a:lnTo>
                    <a:pt x="11942" y="12945"/>
                  </a:lnTo>
                  <a:cubicBezTo>
                    <a:pt x="11942" y="13158"/>
                    <a:pt x="11768" y="13332"/>
                    <a:pt x="11554" y="13332"/>
                  </a:cubicBezTo>
                  <a:lnTo>
                    <a:pt x="232" y="13332"/>
                  </a:lnTo>
                  <a:cubicBezTo>
                    <a:pt x="104" y="13332"/>
                    <a:pt x="0" y="13436"/>
                    <a:pt x="0" y="13564"/>
                  </a:cubicBezTo>
                  <a:cubicBezTo>
                    <a:pt x="0" y="13693"/>
                    <a:pt x="104" y="13797"/>
                    <a:pt x="232" y="13797"/>
                  </a:cubicBezTo>
                  <a:lnTo>
                    <a:pt x="11554" y="13797"/>
                  </a:lnTo>
                  <a:cubicBezTo>
                    <a:pt x="12024" y="13797"/>
                    <a:pt x="12407" y="13414"/>
                    <a:pt x="12407" y="12944"/>
                  </a:cubicBezTo>
                  <a:lnTo>
                    <a:pt x="12407" y="852"/>
                  </a:lnTo>
                  <a:cubicBezTo>
                    <a:pt x="12407" y="382"/>
                    <a:pt x="12024" y="0"/>
                    <a:pt x="1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9"/>
            <p:cNvSpPr/>
            <p:nvPr/>
          </p:nvSpPr>
          <p:spPr>
            <a:xfrm>
              <a:off x="783839" y="2380205"/>
              <a:ext cx="21782" cy="21726"/>
            </a:xfrm>
            <a:custGeom>
              <a:avLst/>
              <a:gdLst/>
              <a:ahLst/>
              <a:cxnLst/>
              <a:rect l="l" t="t" r="r" b="b"/>
              <a:pathLst>
                <a:path w="781" h="779" extrusionOk="0">
                  <a:moveTo>
                    <a:pt x="390" y="0"/>
                  </a:moveTo>
                  <a:cubicBezTo>
                    <a:pt x="176" y="0"/>
                    <a:pt x="1" y="174"/>
                    <a:pt x="1" y="389"/>
                  </a:cubicBezTo>
                  <a:cubicBezTo>
                    <a:pt x="1" y="604"/>
                    <a:pt x="176" y="778"/>
                    <a:pt x="390" y="778"/>
                  </a:cubicBezTo>
                  <a:cubicBezTo>
                    <a:pt x="605" y="778"/>
                    <a:pt x="780" y="604"/>
                    <a:pt x="780" y="389"/>
                  </a:cubicBezTo>
                  <a:cubicBezTo>
                    <a:pt x="780" y="174"/>
                    <a:pt x="605"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9"/>
            <p:cNvSpPr/>
            <p:nvPr/>
          </p:nvSpPr>
          <p:spPr>
            <a:xfrm>
              <a:off x="816276" y="2380205"/>
              <a:ext cx="21782" cy="21726"/>
            </a:xfrm>
            <a:custGeom>
              <a:avLst/>
              <a:gdLst/>
              <a:ahLst/>
              <a:cxnLst/>
              <a:rect l="l" t="t" r="r" b="b"/>
              <a:pathLst>
                <a:path w="781" h="779" extrusionOk="0">
                  <a:moveTo>
                    <a:pt x="391" y="0"/>
                  </a:moveTo>
                  <a:cubicBezTo>
                    <a:pt x="176" y="0"/>
                    <a:pt x="1" y="174"/>
                    <a:pt x="1" y="389"/>
                  </a:cubicBezTo>
                  <a:cubicBezTo>
                    <a:pt x="1" y="604"/>
                    <a:pt x="176" y="778"/>
                    <a:pt x="391" y="778"/>
                  </a:cubicBezTo>
                  <a:cubicBezTo>
                    <a:pt x="605" y="778"/>
                    <a:pt x="780" y="604"/>
                    <a:pt x="780" y="389"/>
                  </a:cubicBezTo>
                  <a:cubicBezTo>
                    <a:pt x="780" y="175"/>
                    <a:pt x="605"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9"/>
            <p:cNvSpPr/>
            <p:nvPr/>
          </p:nvSpPr>
          <p:spPr>
            <a:xfrm>
              <a:off x="848712" y="2380149"/>
              <a:ext cx="21726" cy="21726"/>
            </a:xfrm>
            <a:custGeom>
              <a:avLst/>
              <a:gdLst/>
              <a:ahLst/>
              <a:cxnLst/>
              <a:rect l="l" t="t" r="r" b="b"/>
              <a:pathLst>
                <a:path w="779" h="779" extrusionOk="0">
                  <a:moveTo>
                    <a:pt x="390" y="0"/>
                  </a:moveTo>
                  <a:cubicBezTo>
                    <a:pt x="175" y="0"/>
                    <a:pt x="1" y="175"/>
                    <a:pt x="1" y="389"/>
                  </a:cubicBezTo>
                  <a:cubicBezTo>
                    <a:pt x="1" y="605"/>
                    <a:pt x="175" y="778"/>
                    <a:pt x="390" y="778"/>
                  </a:cubicBezTo>
                  <a:cubicBezTo>
                    <a:pt x="604" y="778"/>
                    <a:pt x="779" y="605"/>
                    <a:pt x="779" y="389"/>
                  </a:cubicBezTo>
                  <a:cubicBezTo>
                    <a:pt x="779" y="175"/>
                    <a:pt x="604" y="0"/>
                    <a:pt x="3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9"/>
            <p:cNvSpPr/>
            <p:nvPr/>
          </p:nvSpPr>
          <p:spPr>
            <a:xfrm>
              <a:off x="793238" y="2447448"/>
              <a:ext cx="233216" cy="260297"/>
            </a:xfrm>
            <a:custGeom>
              <a:avLst/>
              <a:gdLst/>
              <a:ahLst/>
              <a:cxnLst/>
              <a:rect l="l" t="t" r="r" b="b"/>
              <a:pathLst>
                <a:path w="8362" h="9333" extrusionOk="0">
                  <a:moveTo>
                    <a:pt x="4182" y="465"/>
                  </a:moveTo>
                  <a:cubicBezTo>
                    <a:pt x="4447" y="465"/>
                    <a:pt x="4662" y="681"/>
                    <a:pt x="4662" y="946"/>
                  </a:cubicBezTo>
                  <a:cubicBezTo>
                    <a:pt x="4662" y="1211"/>
                    <a:pt x="4447" y="1428"/>
                    <a:pt x="4182" y="1428"/>
                  </a:cubicBezTo>
                  <a:cubicBezTo>
                    <a:pt x="3916" y="1428"/>
                    <a:pt x="3700" y="1211"/>
                    <a:pt x="3700" y="946"/>
                  </a:cubicBezTo>
                  <a:cubicBezTo>
                    <a:pt x="3700" y="681"/>
                    <a:pt x="3916" y="465"/>
                    <a:pt x="4182" y="465"/>
                  </a:cubicBezTo>
                  <a:close/>
                  <a:moveTo>
                    <a:pt x="7381" y="2290"/>
                  </a:moveTo>
                  <a:cubicBezTo>
                    <a:pt x="7546" y="2290"/>
                    <a:pt x="7706" y="2374"/>
                    <a:pt x="7795" y="2526"/>
                  </a:cubicBezTo>
                  <a:cubicBezTo>
                    <a:pt x="7931" y="2754"/>
                    <a:pt x="7856" y="3049"/>
                    <a:pt x="7627" y="3185"/>
                  </a:cubicBezTo>
                  <a:cubicBezTo>
                    <a:pt x="7550" y="3230"/>
                    <a:pt x="7466" y="3252"/>
                    <a:pt x="7383" y="3252"/>
                  </a:cubicBezTo>
                  <a:cubicBezTo>
                    <a:pt x="7218" y="3252"/>
                    <a:pt x="7057" y="3167"/>
                    <a:pt x="6968" y="3016"/>
                  </a:cubicBezTo>
                  <a:cubicBezTo>
                    <a:pt x="6833" y="2788"/>
                    <a:pt x="6908" y="2492"/>
                    <a:pt x="7137" y="2357"/>
                  </a:cubicBezTo>
                  <a:cubicBezTo>
                    <a:pt x="7214" y="2312"/>
                    <a:pt x="7298" y="2290"/>
                    <a:pt x="7381" y="2290"/>
                  </a:cubicBezTo>
                  <a:close/>
                  <a:moveTo>
                    <a:pt x="981" y="2290"/>
                  </a:moveTo>
                  <a:cubicBezTo>
                    <a:pt x="1065" y="2290"/>
                    <a:pt x="1149" y="2312"/>
                    <a:pt x="1225" y="2357"/>
                  </a:cubicBezTo>
                  <a:cubicBezTo>
                    <a:pt x="1337" y="2422"/>
                    <a:pt x="1415" y="2527"/>
                    <a:pt x="1447" y="2651"/>
                  </a:cubicBezTo>
                  <a:cubicBezTo>
                    <a:pt x="1478" y="2776"/>
                    <a:pt x="1460" y="2906"/>
                    <a:pt x="1395" y="3016"/>
                  </a:cubicBezTo>
                  <a:cubicBezTo>
                    <a:pt x="1329" y="3126"/>
                    <a:pt x="1224" y="3204"/>
                    <a:pt x="1099" y="3237"/>
                  </a:cubicBezTo>
                  <a:cubicBezTo>
                    <a:pt x="1060" y="3247"/>
                    <a:pt x="1019" y="3252"/>
                    <a:pt x="979" y="3252"/>
                  </a:cubicBezTo>
                  <a:cubicBezTo>
                    <a:pt x="894" y="3252"/>
                    <a:pt x="810" y="3229"/>
                    <a:pt x="735" y="3185"/>
                  </a:cubicBezTo>
                  <a:cubicBezTo>
                    <a:pt x="508" y="3049"/>
                    <a:pt x="432" y="2754"/>
                    <a:pt x="567" y="2526"/>
                  </a:cubicBezTo>
                  <a:cubicBezTo>
                    <a:pt x="656" y="2374"/>
                    <a:pt x="816" y="2290"/>
                    <a:pt x="981" y="2290"/>
                  </a:cubicBezTo>
                  <a:close/>
                  <a:moveTo>
                    <a:pt x="3503" y="1606"/>
                  </a:moveTo>
                  <a:cubicBezTo>
                    <a:pt x="3624" y="1729"/>
                    <a:pt x="3777" y="1820"/>
                    <a:pt x="3949" y="1864"/>
                  </a:cubicBezTo>
                  <a:lnTo>
                    <a:pt x="3949" y="2688"/>
                  </a:lnTo>
                  <a:lnTo>
                    <a:pt x="2585" y="3476"/>
                  </a:lnTo>
                  <a:lnTo>
                    <a:pt x="1879" y="3068"/>
                  </a:lnTo>
                  <a:cubicBezTo>
                    <a:pt x="1936" y="2897"/>
                    <a:pt x="1942" y="2714"/>
                    <a:pt x="1897" y="2537"/>
                  </a:cubicBezTo>
                  <a:cubicBezTo>
                    <a:pt x="1896" y="2535"/>
                    <a:pt x="1896" y="2534"/>
                    <a:pt x="1896" y="2534"/>
                  </a:cubicBezTo>
                  <a:lnTo>
                    <a:pt x="3503" y="1606"/>
                  </a:lnTo>
                  <a:close/>
                  <a:moveTo>
                    <a:pt x="4859" y="1606"/>
                  </a:moveTo>
                  <a:lnTo>
                    <a:pt x="6466" y="2534"/>
                  </a:lnTo>
                  <a:cubicBezTo>
                    <a:pt x="6466" y="2534"/>
                    <a:pt x="6466" y="2535"/>
                    <a:pt x="6466" y="2537"/>
                  </a:cubicBezTo>
                  <a:cubicBezTo>
                    <a:pt x="6420" y="2714"/>
                    <a:pt x="6427" y="2897"/>
                    <a:pt x="6484" y="3068"/>
                  </a:cubicBezTo>
                  <a:lnTo>
                    <a:pt x="5777" y="3476"/>
                  </a:lnTo>
                  <a:lnTo>
                    <a:pt x="4414" y="2689"/>
                  </a:lnTo>
                  <a:lnTo>
                    <a:pt x="4414" y="1864"/>
                  </a:lnTo>
                  <a:cubicBezTo>
                    <a:pt x="4585" y="1820"/>
                    <a:pt x="4739" y="1729"/>
                    <a:pt x="4859" y="1606"/>
                  </a:cubicBezTo>
                  <a:close/>
                  <a:moveTo>
                    <a:pt x="3949" y="3225"/>
                  </a:moveTo>
                  <a:lnTo>
                    <a:pt x="3949" y="4263"/>
                  </a:lnTo>
                  <a:lnTo>
                    <a:pt x="3050" y="3744"/>
                  </a:lnTo>
                  <a:lnTo>
                    <a:pt x="3949" y="3225"/>
                  </a:lnTo>
                  <a:close/>
                  <a:moveTo>
                    <a:pt x="4414" y="3225"/>
                  </a:moveTo>
                  <a:lnTo>
                    <a:pt x="5312" y="3744"/>
                  </a:lnTo>
                  <a:lnTo>
                    <a:pt x="4414" y="4263"/>
                  </a:lnTo>
                  <a:lnTo>
                    <a:pt x="4414" y="3225"/>
                  </a:lnTo>
                  <a:close/>
                  <a:moveTo>
                    <a:pt x="2817" y="4147"/>
                  </a:moveTo>
                  <a:lnTo>
                    <a:pt x="3717" y="4666"/>
                  </a:lnTo>
                  <a:lnTo>
                    <a:pt x="2817" y="5185"/>
                  </a:lnTo>
                  <a:lnTo>
                    <a:pt x="2817" y="4147"/>
                  </a:lnTo>
                  <a:close/>
                  <a:moveTo>
                    <a:pt x="5613" y="4107"/>
                  </a:moveTo>
                  <a:lnTo>
                    <a:pt x="5868" y="5372"/>
                  </a:lnTo>
                  <a:lnTo>
                    <a:pt x="4646" y="4666"/>
                  </a:lnTo>
                  <a:lnTo>
                    <a:pt x="5613" y="4107"/>
                  </a:lnTo>
                  <a:close/>
                  <a:moveTo>
                    <a:pt x="1628" y="3460"/>
                  </a:moveTo>
                  <a:lnTo>
                    <a:pt x="2353" y="3878"/>
                  </a:lnTo>
                  <a:lnTo>
                    <a:pt x="2353" y="5453"/>
                  </a:lnTo>
                  <a:lnTo>
                    <a:pt x="1628" y="5873"/>
                  </a:lnTo>
                  <a:cubicBezTo>
                    <a:pt x="1504" y="5756"/>
                    <a:pt x="1353" y="5677"/>
                    <a:pt x="1192" y="5641"/>
                  </a:cubicBezTo>
                  <a:lnTo>
                    <a:pt x="1192" y="3692"/>
                  </a:lnTo>
                  <a:cubicBezTo>
                    <a:pt x="1200" y="3690"/>
                    <a:pt x="1208" y="3689"/>
                    <a:pt x="1215" y="3687"/>
                  </a:cubicBezTo>
                  <a:cubicBezTo>
                    <a:pt x="1372" y="3648"/>
                    <a:pt x="1513" y="3568"/>
                    <a:pt x="1628" y="3460"/>
                  </a:cubicBezTo>
                  <a:close/>
                  <a:moveTo>
                    <a:pt x="6734" y="3460"/>
                  </a:moveTo>
                  <a:cubicBezTo>
                    <a:pt x="6858" y="3577"/>
                    <a:pt x="7009" y="3655"/>
                    <a:pt x="7170" y="3692"/>
                  </a:cubicBezTo>
                  <a:lnTo>
                    <a:pt x="7170" y="5641"/>
                  </a:lnTo>
                  <a:cubicBezTo>
                    <a:pt x="7009" y="5677"/>
                    <a:pt x="6858" y="5756"/>
                    <a:pt x="6734" y="5873"/>
                  </a:cubicBezTo>
                  <a:lnTo>
                    <a:pt x="6405" y="5681"/>
                  </a:lnTo>
                  <a:lnTo>
                    <a:pt x="6038" y="3863"/>
                  </a:lnTo>
                  <a:lnTo>
                    <a:pt x="6734" y="3460"/>
                  </a:lnTo>
                  <a:close/>
                  <a:moveTo>
                    <a:pt x="3949" y="5068"/>
                  </a:moveTo>
                  <a:lnTo>
                    <a:pt x="3949" y="6107"/>
                  </a:lnTo>
                  <a:lnTo>
                    <a:pt x="3050" y="5588"/>
                  </a:lnTo>
                  <a:lnTo>
                    <a:pt x="3949" y="5068"/>
                  </a:lnTo>
                  <a:close/>
                  <a:moveTo>
                    <a:pt x="4414" y="5068"/>
                  </a:moveTo>
                  <a:lnTo>
                    <a:pt x="5636" y="5775"/>
                  </a:lnTo>
                  <a:lnTo>
                    <a:pt x="4414" y="6186"/>
                  </a:lnTo>
                  <a:lnTo>
                    <a:pt x="4414" y="5068"/>
                  </a:lnTo>
                  <a:close/>
                  <a:moveTo>
                    <a:pt x="980" y="6081"/>
                  </a:moveTo>
                  <a:cubicBezTo>
                    <a:pt x="1019" y="6081"/>
                    <a:pt x="1060" y="6086"/>
                    <a:pt x="1099" y="6095"/>
                  </a:cubicBezTo>
                  <a:cubicBezTo>
                    <a:pt x="1224" y="6127"/>
                    <a:pt x="1329" y="6205"/>
                    <a:pt x="1395" y="6317"/>
                  </a:cubicBezTo>
                  <a:cubicBezTo>
                    <a:pt x="1460" y="6427"/>
                    <a:pt x="1478" y="6556"/>
                    <a:pt x="1447" y="6681"/>
                  </a:cubicBezTo>
                  <a:cubicBezTo>
                    <a:pt x="1415" y="6806"/>
                    <a:pt x="1337" y="6910"/>
                    <a:pt x="1225" y="6975"/>
                  </a:cubicBezTo>
                  <a:cubicBezTo>
                    <a:pt x="1149" y="7021"/>
                    <a:pt x="1065" y="7042"/>
                    <a:pt x="981" y="7042"/>
                  </a:cubicBezTo>
                  <a:cubicBezTo>
                    <a:pt x="817" y="7042"/>
                    <a:pt x="657" y="6958"/>
                    <a:pt x="567" y="6807"/>
                  </a:cubicBezTo>
                  <a:cubicBezTo>
                    <a:pt x="432" y="6579"/>
                    <a:pt x="508" y="6282"/>
                    <a:pt x="735" y="6147"/>
                  </a:cubicBezTo>
                  <a:cubicBezTo>
                    <a:pt x="810" y="6103"/>
                    <a:pt x="894" y="6081"/>
                    <a:pt x="980" y="6081"/>
                  </a:cubicBezTo>
                  <a:close/>
                  <a:moveTo>
                    <a:pt x="7382" y="6081"/>
                  </a:moveTo>
                  <a:cubicBezTo>
                    <a:pt x="7466" y="6081"/>
                    <a:pt x="7550" y="6102"/>
                    <a:pt x="7627" y="6147"/>
                  </a:cubicBezTo>
                  <a:cubicBezTo>
                    <a:pt x="7856" y="6282"/>
                    <a:pt x="7931" y="6578"/>
                    <a:pt x="7795" y="6807"/>
                  </a:cubicBezTo>
                  <a:cubicBezTo>
                    <a:pt x="7706" y="6958"/>
                    <a:pt x="7545" y="7042"/>
                    <a:pt x="7381" y="7042"/>
                  </a:cubicBezTo>
                  <a:cubicBezTo>
                    <a:pt x="7298" y="7042"/>
                    <a:pt x="7213" y="7021"/>
                    <a:pt x="7137" y="6975"/>
                  </a:cubicBezTo>
                  <a:cubicBezTo>
                    <a:pt x="6908" y="6840"/>
                    <a:pt x="6833" y="6545"/>
                    <a:pt x="6967" y="6317"/>
                  </a:cubicBezTo>
                  <a:cubicBezTo>
                    <a:pt x="7058" y="6165"/>
                    <a:pt x="7218" y="6081"/>
                    <a:pt x="7382" y="6081"/>
                  </a:cubicBezTo>
                  <a:close/>
                  <a:moveTo>
                    <a:pt x="2585" y="5856"/>
                  </a:moveTo>
                  <a:lnTo>
                    <a:pt x="3949" y="6643"/>
                  </a:lnTo>
                  <a:lnTo>
                    <a:pt x="3949" y="7469"/>
                  </a:lnTo>
                  <a:cubicBezTo>
                    <a:pt x="3777" y="7513"/>
                    <a:pt x="3624" y="7603"/>
                    <a:pt x="3503" y="7726"/>
                  </a:cubicBezTo>
                  <a:lnTo>
                    <a:pt x="1896" y="6798"/>
                  </a:lnTo>
                  <a:cubicBezTo>
                    <a:pt x="1896" y="6797"/>
                    <a:pt x="1896" y="6797"/>
                    <a:pt x="1897" y="6796"/>
                  </a:cubicBezTo>
                  <a:cubicBezTo>
                    <a:pt x="1942" y="6618"/>
                    <a:pt x="1936" y="6434"/>
                    <a:pt x="1879" y="6264"/>
                  </a:cubicBezTo>
                  <a:lnTo>
                    <a:pt x="2585" y="5856"/>
                  </a:lnTo>
                  <a:close/>
                  <a:moveTo>
                    <a:pt x="6173" y="6084"/>
                  </a:moveTo>
                  <a:lnTo>
                    <a:pt x="6484" y="6264"/>
                  </a:lnTo>
                  <a:cubicBezTo>
                    <a:pt x="6425" y="6439"/>
                    <a:pt x="6422" y="6626"/>
                    <a:pt x="6467" y="6798"/>
                  </a:cubicBezTo>
                  <a:lnTo>
                    <a:pt x="4859" y="7726"/>
                  </a:lnTo>
                  <a:cubicBezTo>
                    <a:pt x="4738" y="7603"/>
                    <a:pt x="4585" y="7513"/>
                    <a:pt x="4414" y="7469"/>
                  </a:cubicBezTo>
                  <a:lnTo>
                    <a:pt x="4414" y="6677"/>
                  </a:lnTo>
                  <a:lnTo>
                    <a:pt x="6173" y="6084"/>
                  </a:lnTo>
                  <a:close/>
                  <a:moveTo>
                    <a:pt x="4182" y="7905"/>
                  </a:moveTo>
                  <a:cubicBezTo>
                    <a:pt x="4447" y="7905"/>
                    <a:pt x="4662" y="8120"/>
                    <a:pt x="4662" y="8386"/>
                  </a:cubicBezTo>
                  <a:cubicBezTo>
                    <a:pt x="4662" y="8651"/>
                    <a:pt x="4447" y="8867"/>
                    <a:pt x="4182" y="8867"/>
                  </a:cubicBezTo>
                  <a:cubicBezTo>
                    <a:pt x="3915" y="8867"/>
                    <a:pt x="3700" y="8651"/>
                    <a:pt x="3700" y="8386"/>
                  </a:cubicBezTo>
                  <a:cubicBezTo>
                    <a:pt x="3700" y="8120"/>
                    <a:pt x="3915" y="7905"/>
                    <a:pt x="4182" y="7905"/>
                  </a:cubicBezTo>
                  <a:close/>
                  <a:moveTo>
                    <a:pt x="4181" y="0"/>
                  </a:moveTo>
                  <a:cubicBezTo>
                    <a:pt x="3659" y="0"/>
                    <a:pt x="3235" y="425"/>
                    <a:pt x="3235" y="947"/>
                  </a:cubicBezTo>
                  <a:cubicBezTo>
                    <a:pt x="3235" y="1035"/>
                    <a:pt x="3247" y="1122"/>
                    <a:pt x="3270" y="1204"/>
                  </a:cubicBezTo>
                  <a:lnTo>
                    <a:pt x="1673" y="2127"/>
                  </a:lnTo>
                  <a:cubicBezTo>
                    <a:pt x="1612" y="2061"/>
                    <a:pt x="1542" y="2004"/>
                    <a:pt x="1462" y="1957"/>
                  </a:cubicBezTo>
                  <a:cubicBezTo>
                    <a:pt x="1311" y="1868"/>
                    <a:pt x="1146" y="1826"/>
                    <a:pt x="982" y="1826"/>
                  </a:cubicBezTo>
                  <a:cubicBezTo>
                    <a:pt x="659" y="1826"/>
                    <a:pt x="343" y="1991"/>
                    <a:pt x="166" y="2289"/>
                  </a:cubicBezTo>
                  <a:cubicBezTo>
                    <a:pt x="37" y="2506"/>
                    <a:pt x="1" y="2761"/>
                    <a:pt x="64" y="3006"/>
                  </a:cubicBezTo>
                  <a:cubicBezTo>
                    <a:pt x="127" y="3250"/>
                    <a:pt x="281" y="3456"/>
                    <a:pt x="498" y="3585"/>
                  </a:cubicBezTo>
                  <a:cubicBezTo>
                    <a:pt x="571" y="3628"/>
                    <a:pt x="648" y="3661"/>
                    <a:pt x="727" y="3683"/>
                  </a:cubicBezTo>
                  <a:lnTo>
                    <a:pt x="727" y="5650"/>
                  </a:lnTo>
                  <a:cubicBezTo>
                    <a:pt x="649" y="5672"/>
                    <a:pt x="572" y="5704"/>
                    <a:pt x="498" y="5748"/>
                  </a:cubicBezTo>
                  <a:cubicBezTo>
                    <a:pt x="281" y="5877"/>
                    <a:pt x="127" y="6083"/>
                    <a:pt x="64" y="6327"/>
                  </a:cubicBezTo>
                  <a:cubicBezTo>
                    <a:pt x="1" y="6572"/>
                    <a:pt x="37" y="6826"/>
                    <a:pt x="166" y="7044"/>
                  </a:cubicBezTo>
                  <a:cubicBezTo>
                    <a:pt x="343" y="7341"/>
                    <a:pt x="658" y="7508"/>
                    <a:pt x="982" y="7508"/>
                  </a:cubicBezTo>
                  <a:cubicBezTo>
                    <a:pt x="985" y="7508"/>
                    <a:pt x="988" y="7508"/>
                    <a:pt x="992" y="7508"/>
                  </a:cubicBezTo>
                  <a:cubicBezTo>
                    <a:pt x="1239" y="7508"/>
                    <a:pt x="1503" y="7393"/>
                    <a:pt x="1673" y="7206"/>
                  </a:cubicBezTo>
                  <a:lnTo>
                    <a:pt x="3271" y="8129"/>
                  </a:lnTo>
                  <a:cubicBezTo>
                    <a:pt x="3247" y="8211"/>
                    <a:pt x="3235" y="8297"/>
                    <a:pt x="3235" y="8386"/>
                  </a:cubicBezTo>
                  <a:cubicBezTo>
                    <a:pt x="3235" y="8908"/>
                    <a:pt x="3659" y="9332"/>
                    <a:pt x="4182" y="9332"/>
                  </a:cubicBezTo>
                  <a:cubicBezTo>
                    <a:pt x="4703" y="9332"/>
                    <a:pt x="5127" y="8908"/>
                    <a:pt x="5127" y="8386"/>
                  </a:cubicBezTo>
                  <a:cubicBezTo>
                    <a:pt x="5127" y="8297"/>
                    <a:pt x="5115" y="8211"/>
                    <a:pt x="5092" y="8129"/>
                  </a:cubicBezTo>
                  <a:lnTo>
                    <a:pt x="6690" y="7206"/>
                  </a:lnTo>
                  <a:cubicBezTo>
                    <a:pt x="6859" y="7392"/>
                    <a:pt x="7125" y="7508"/>
                    <a:pt x="7371" y="7508"/>
                  </a:cubicBezTo>
                  <a:cubicBezTo>
                    <a:pt x="7374" y="7508"/>
                    <a:pt x="7377" y="7508"/>
                    <a:pt x="7380" y="7508"/>
                  </a:cubicBezTo>
                  <a:cubicBezTo>
                    <a:pt x="7704" y="7508"/>
                    <a:pt x="8019" y="7341"/>
                    <a:pt x="8196" y="7044"/>
                  </a:cubicBezTo>
                  <a:cubicBezTo>
                    <a:pt x="8325" y="6826"/>
                    <a:pt x="8361" y="6572"/>
                    <a:pt x="8298" y="6327"/>
                  </a:cubicBezTo>
                  <a:cubicBezTo>
                    <a:pt x="8235" y="6082"/>
                    <a:pt x="8081" y="5877"/>
                    <a:pt x="7864" y="5748"/>
                  </a:cubicBezTo>
                  <a:cubicBezTo>
                    <a:pt x="7790" y="5704"/>
                    <a:pt x="7713" y="5672"/>
                    <a:pt x="7635" y="5650"/>
                  </a:cubicBezTo>
                  <a:lnTo>
                    <a:pt x="7635" y="3683"/>
                  </a:lnTo>
                  <a:cubicBezTo>
                    <a:pt x="7713" y="3661"/>
                    <a:pt x="7790" y="3629"/>
                    <a:pt x="7864" y="3585"/>
                  </a:cubicBezTo>
                  <a:cubicBezTo>
                    <a:pt x="8081" y="3456"/>
                    <a:pt x="8235" y="3250"/>
                    <a:pt x="8298" y="3006"/>
                  </a:cubicBezTo>
                  <a:cubicBezTo>
                    <a:pt x="8361" y="2761"/>
                    <a:pt x="8325" y="2506"/>
                    <a:pt x="8196" y="2289"/>
                  </a:cubicBezTo>
                  <a:cubicBezTo>
                    <a:pt x="8019" y="1991"/>
                    <a:pt x="7703" y="1826"/>
                    <a:pt x="7380" y="1826"/>
                  </a:cubicBezTo>
                  <a:cubicBezTo>
                    <a:pt x="7216" y="1826"/>
                    <a:pt x="7050" y="1868"/>
                    <a:pt x="6900" y="1957"/>
                  </a:cubicBezTo>
                  <a:cubicBezTo>
                    <a:pt x="6821" y="2004"/>
                    <a:pt x="6750" y="2061"/>
                    <a:pt x="6690" y="2127"/>
                  </a:cubicBezTo>
                  <a:lnTo>
                    <a:pt x="5091" y="1204"/>
                  </a:lnTo>
                  <a:cubicBezTo>
                    <a:pt x="5115" y="1122"/>
                    <a:pt x="5127" y="1035"/>
                    <a:pt x="5127" y="947"/>
                  </a:cubicBezTo>
                  <a:cubicBezTo>
                    <a:pt x="5127" y="425"/>
                    <a:pt x="4703" y="0"/>
                    <a:pt x="41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p:nvPr/>
          </p:nvSpPr>
          <p:spPr>
            <a:xfrm>
              <a:off x="1053706" y="2503898"/>
              <a:ext cx="91702" cy="12997"/>
            </a:xfrm>
            <a:custGeom>
              <a:avLst/>
              <a:gdLst/>
              <a:ahLst/>
              <a:cxnLst/>
              <a:rect l="l" t="t" r="r" b="b"/>
              <a:pathLst>
                <a:path w="3288" h="466" extrusionOk="0">
                  <a:moveTo>
                    <a:pt x="232" y="1"/>
                  </a:moveTo>
                  <a:cubicBezTo>
                    <a:pt x="104" y="1"/>
                    <a:pt x="0" y="105"/>
                    <a:pt x="0" y="233"/>
                  </a:cubicBezTo>
                  <a:cubicBezTo>
                    <a:pt x="0" y="362"/>
                    <a:pt x="104" y="466"/>
                    <a:pt x="232" y="466"/>
                  </a:cubicBezTo>
                  <a:lnTo>
                    <a:pt x="3055" y="466"/>
                  </a:lnTo>
                  <a:cubicBezTo>
                    <a:pt x="3183" y="466"/>
                    <a:pt x="3287" y="362"/>
                    <a:pt x="3287" y="233"/>
                  </a:cubicBezTo>
                  <a:cubicBezTo>
                    <a:pt x="3287" y="105"/>
                    <a:pt x="3183" y="1"/>
                    <a:pt x="3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9"/>
            <p:cNvSpPr/>
            <p:nvPr/>
          </p:nvSpPr>
          <p:spPr>
            <a:xfrm>
              <a:off x="1053706" y="2535470"/>
              <a:ext cx="49756" cy="12997"/>
            </a:xfrm>
            <a:custGeom>
              <a:avLst/>
              <a:gdLst/>
              <a:ahLst/>
              <a:cxnLst/>
              <a:rect l="l" t="t" r="r" b="b"/>
              <a:pathLst>
                <a:path w="1784" h="466" extrusionOk="0">
                  <a:moveTo>
                    <a:pt x="232" y="1"/>
                  </a:moveTo>
                  <a:cubicBezTo>
                    <a:pt x="104" y="1"/>
                    <a:pt x="0" y="105"/>
                    <a:pt x="0" y="234"/>
                  </a:cubicBezTo>
                  <a:cubicBezTo>
                    <a:pt x="0" y="361"/>
                    <a:pt x="104" y="465"/>
                    <a:pt x="232" y="465"/>
                  </a:cubicBezTo>
                  <a:lnTo>
                    <a:pt x="1551" y="465"/>
                  </a:lnTo>
                  <a:cubicBezTo>
                    <a:pt x="1679" y="465"/>
                    <a:pt x="1783" y="361"/>
                    <a:pt x="1783" y="234"/>
                  </a:cubicBezTo>
                  <a:cubicBezTo>
                    <a:pt x="1783" y="105"/>
                    <a:pt x="1679" y="1"/>
                    <a:pt x="15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9"/>
            <p:cNvSpPr/>
            <p:nvPr/>
          </p:nvSpPr>
          <p:spPr>
            <a:xfrm>
              <a:off x="1053706" y="2593036"/>
              <a:ext cx="91702" cy="12997"/>
            </a:xfrm>
            <a:custGeom>
              <a:avLst/>
              <a:gdLst/>
              <a:ahLst/>
              <a:cxnLst/>
              <a:rect l="l" t="t" r="r" b="b"/>
              <a:pathLst>
                <a:path w="3288" h="466" extrusionOk="0">
                  <a:moveTo>
                    <a:pt x="232" y="0"/>
                  </a:moveTo>
                  <a:cubicBezTo>
                    <a:pt x="104" y="0"/>
                    <a:pt x="0" y="104"/>
                    <a:pt x="0" y="232"/>
                  </a:cubicBezTo>
                  <a:cubicBezTo>
                    <a:pt x="0" y="361"/>
                    <a:pt x="104" y="465"/>
                    <a:pt x="232" y="465"/>
                  </a:cubicBezTo>
                  <a:lnTo>
                    <a:pt x="3055" y="465"/>
                  </a:lnTo>
                  <a:cubicBezTo>
                    <a:pt x="3183" y="465"/>
                    <a:pt x="3287" y="361"/>
                    <a:pt x="3287" y="232"/>
                  </a:cubicBezTo>
                  <a:cubicBezTo>
                    <a:pt x="3287" y="104"/>
                    <a:pt x="3183" y="0"/>
                    <a:pt x="30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9"/>
            <p:cNvSpPr/>
            <p:nvPr/>
          </p:nvSpPr>
          <p:spPr>
            <a:xfrm>
              <a:off x="1053706" y="2624607"/>
              <a:ext cx="49756" cy="12997"/>
            </a:xfrm>
            <a:custGeom>
              <a:avLst/>
              <a:gdLst/>
              <a:ahLst/>
              <a:cxnLst/>
              <a:rect l="l" t="t" r="r" b="b"/>
              <a:pathLst>
                <a:path w="1784" h="466" extrusionOk="0">
                  <a:moveTo>
                    <a:pt x="232" y="0"/>
                  </a:moveTo>
                  <a:cubicBezTo>
                    <a:pt x="104" y="0"/>
                    <a:pt x="0" y="104"/>
                    <a:pt x="0" y="233"/>
                  </a:cubicBezTo>
                  <a:cubicBezTo>
                    <a:pt x="0" y="361"/>
                    <a:pt x="104" y="465"/>
                    <a:pt x="232" y="465"/>
                  </a:cubicBezTo>
                  <a:lnTo>
                    <a:pt x="1551" y="465"/>
                  </a:lnTo>
                  <a:cubicBezTo>
                    <a:pt x="1679" y="465"/>
                    <a:pt x="1783" y="361"/>
                    <a:pt x="1783" y="233"/>
                  </a:cubicBezTo>
                  <a:cubicBezTo>
                    <a:pt x="1783" y="104"/>
                    <a:pt x="1679" y="0"/>
                    <a:pt x="1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p:nvPr/>
        </p:nvSpPr>
        <p:spPr>
          <a:xfrm>
            <a:off x="721350" y="-7075"/>
            <a:ext cx="1450800" cy="1839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6"/>
          <p:cNvSpPr txBox="1">
            <a:spLocks noGrp="1"/>
          </p:cNvSpPr>
          <p:nvPr>
            <p:ph type="title"/>
          </p:nvPr>
        </p:nvSpPr>
        <p:spPr>
          <a:xfrm>
            <a:off x="721350" y="2376200"/>
            <a:ext cx="4929510" cy="144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de" dirty="0" smtClean="0"/>
              <a:t>Demo</a:t>
            </a:r>
            <a:endParaRPr dirty="0"/>
          </a:p>
        </p:txBody>
      </p:sp>
      <p:sp>
        <p:nvSpPr>
          <p:cNvPr id="227" name="Google Shape;227;p36"/>
          <p:cNvSpPr txBox="1">
            <a:spLocks noGrp="1"/>
          </p:cNvSpPr>
          <p:nvPr>
            <p:ph type="title" idx="2"/>
          </p:nvPr>
        </p:nvSpPr>
        <p:spPr>
          <a:xfrm>
            <a:off x="996250" y="831575"/>
            <a:ext cx="95754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de" dirty="0" smtClean="0"/>
              <a:t>04</a:t>
            </a:r>
            <a:endParaRPr dirty="0"/>
          </a:p>
        </p:txBody>
      </p:sp>
      <p:sp>
        <p:nvSpPr>
          <p:cNvPr id="228" name="Google Shape;228;p36"/>
          <p:cNvSpPr/>
          <p:nvPr/>
        </p:nvSpPr>
        <p:spPr>
          <a:xfrm>
            <a:off x="7604618" y="1894975"/>
            <a:ext cx="744900" cy="6441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6"/>
          <p:cNvSpPr/>
          <p:nvPr/>
        </p:nvSpPr>
        <p:spPr>
          <a:xfrm rot="2700000">
            <a:off x="6619000" y="3632265"/>
            <a:ext cx="980050" cy="98005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6"/>
          <p:cNvSpPr/>
          <p:nvPr/>
        </p:nvSpPr>
        <p:spPr>
          <a:xfrm rot="10800000">
            <a:off x="5990700" y="831575"/>
            <a:ext cx="729300" cy="729300"/>
          </a:xfrm>
          <a:prstGeom prst="blockArc">
            <a:avLst>
              <a:gd name="adj1" fmla="val 10800000"/>
              <a:gd name="adj2" fmla="val 0"/>
              <a:gd name="adj3" fmla="val 25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2197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Muted Palette Business Plan by Slidesgo">
  <a:themeElements>
    <a:clrScheme name="Simple Light">
      <a:dk1>
        <a:srgbClr val="434B43"/>
      </a:dk1>
      <a:lt1>
        <a:srgbClr val="F5F5F5"/>
      </a:lt1>
      <a:dk2>
        <a:srgbClr val="77847B"/>
      </a:dk2>
      <a:lt2>
        <a:srgbClr val="9C99A2"/>
      </a:lt2>
      <a:accent1>
        <a:srgbClr val="D3C1BA"/>
      </a:accent1>
      <a:accent2>
        <a:srgbClr val="ECE4DF"/>
      </a:accent2>
      <a:accent3>
        <a:srgbClr val="CCABAF"/>
      </a:accent3>
      <a:accent4>
        <a:srgbClr val="DAD9E9"/>
      </a:accent4>
      <a:accent5>
        <a:srgbClr val="FFFFFF"/>
      </a:accent5>
      <a:accent6>
        <a:srgbClr val="FFFFFF"/>
      </a:accent6>
      <a:hlink>
        <a:srgbClr val="434B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370</Words>
  <Application>Microsoft Office PowerPoint</Application>
  <PresentationFormat>On-screen Show (16:9)</PresentationFormat>
  <Paragraphs>44</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Wingdings</vt:lpstr>
      <vt:lpstr>Arvo</vt:lpstr>
      <vt:lpstr>Figtree</vt:lpstr>
      <vt:lpstr>Bebas Neue</vt:lpstr>
      <vt:lpstr>Arial</vt:lpstr>
      <vt:lpstr>Anaheim</vt:lpstr>
      <vt:lpstr>Muted Palette Business Plan by Slidesgo</vt:lpstr>
      <vt:lpstr>Thuyết trình môn công nghệ web</vt:lpstr>
      <vt:lpstr>Mục lục</vt:lpstr>
      <vt:lpstr>Giới thiệu HTML và CSS</vt:lpstr>
      <vt:lpstr>PowerPoint Presentation</vt:lpstr>
      <vt:lpstr>Giới thiệu Javscript</vt:lpstr>
      <vt:lpstr>Javascript</vt:lpstr>
      <vt:lpstr>Tổng quan về đề tài</vt:lpstr>
      <vt:lpstr>Đề tài: Xây dựng trang web nghe nhạc</vt:lpstr>
      <vt:lpstr>Demo</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Thuyết trình môn công nghệ web</dc:title>
  <cp:lastModifiedBy>2tcomputer</cp:lastModifiedBy>
  <cp:revision>5</cp:revision>
  <dcterms:modified xsi:type="dcterms:W3CDTF">2023-10-25T01:47:44Z</dcterms:modified>
</cp:coreProperties>
</file>