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2" r:id="rId7"/>
    <p:sldId id="265" r:id="rId8"/>
    <p:sldId id="261" r:id="rId9"/>
    <p:sldId id="263" r:id="rId10"/>
    <p:sldId id="264" r:id="rId11"/>
  </p:sldIdLst>
  <p:sldSz cx="9144000" cy="5143500" type="screen16x9"/>
  <p:notesSz cx="6858000" cy="9144000"/>
  <p:embeddedFontLst>
    <p:embeddedFont>
      <p:font typeface="Akatab" panose="020B0604020202020204" charset="0"/>
      <p:regular r:id="rId13"/>
      <p:bold r:id="rId14"/>
    </p:embeddedFont>
    <p:embeddedFont>
      <p:font typeface="Noto Serif Ethiopic" panose="020B0604020202020204" charset="0"/>
      <p:regular r:id="rId15"/>
      <p:bold r:id="rId16"/>
    </p:embeddedFont>
    <p:embeddedFont>
      <p:font typeface="Roboto Condensed Light" panose="02000000000000000000" pitchFamily="2" charset="0"/>
      <p:regular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F2DA67-8D70-47B3-8AD8-10C85CE930C6}">
  <a:tblStyle styleId="{97F2DA67-8D70-47B3-8AD8-10C85CE930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94660"/>
  </p:normalViewPr>
  <p:slideViewPr>
    <p:cSldViewPr snapToGrid="0">
      <p:cViewPr varScale="1">
        <p:scale>
          <a:sx n="150" d="100"/>
          <a:sy n="150" d="100"/>
        </p:scale>
        <p:origin x="792"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a5b4480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a5b4480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8d02203d7c_0_1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8d02203d7c_0_1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9dc3832df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9dc3832df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8bd1fb5de5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8bd1fb5de5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8bd1fb5de5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8bd1fb5de5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8bd1fb5de5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8bd1fb5de5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8c050641f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8c050641f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8c050641f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8c050641f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9591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8c050641fa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8c050641fa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8c050641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8c050641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71450" y="145800"/>
            <a:ext cx="8801100" cy="48519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472675" y="1450325"/>
            <a:ext cx="5619000" cy="1983900"/>
          </a:xfrm>
          <a:prstGeom prst="rect">
            <a:avLst/>
          </a:prstGeom>
        </p:spPr>
        <p:txBody>
          <a:bodyPr spcFirstLastPara="1" wrap="square" lIns="91425" tIns="91425" rIns="91425" bIns="91425" anchor="b" anchorCtr="0">
            <a:noAutofit/>
          </a:bodyPr>
          <a:lstStyle>
            <a:lvl1pPr lvl="0" algn="r" rtl="0">
              <a:lnSpc>
                <a:spcPct val="90000"/>
              </a:lnSpc>
              <a:spcBef>
                <a:spcPts val="0"/>
              </a:spcBef>
              <a:spcAft>
                <a:spcPts val="0"/>
              </a:spcAft>
              <a:buSzPts val="5200"/>
              <a:buNone/>
              <a:defRPr sz="43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472625" y="3434100"/>
            <a:ext cx="5619000" cy="409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p11"/>
          <p:cNvSpPr/>
          <p:nvPr/>
        </p:nvSpPr>
        <p:spPr>
          <a:xfrm>
            <a:off x="171450" y="145800"/>
            <a:ext cx="8801100" cy="48519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txBox="1">
            <a:spLocks noGrp="1"/>
          </p:cNvSpPr>
          <p:nvPr>
            <p:ph type="title" hasCustomPrompt="1"/>
          </p:nvPr>
        </p:nvSpPr>
        <p:spPr>
          <a:xfrm>
            <a:off x="1740000" y="1788150"/>
            <a:ext cx="5664000" cy="1169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6000"/>
              <a:buNone/>
              <a:defRPr sz="6000">
                <a:solidFill>
                  <a:schemeClr val="accent2"/>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73" name="Google Shape;73;p11"/>
          <p:cNvSpPr txBox="1">
            <a:spLocks noGrp="1"/>
          </p:cNvSpPr>
          <p:nvPr>
            <p:ph type="subTitle" idx="1"/>
          </p:nvPr>
        </p:nvSpPr>
        <p:spPr>
          <a:xfrm>
            <a:off x="1740000" y="2957550"/>
            <a:ext cx="5664000" cy="397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74" name="Google Shape;74;p11"/>
          <p:cNvGrpSpPr/>
          <p:nvPr/>
        </p:nvGrpSpPr>
        <p:grpSpPr>
          <a:xfrm>
            <a:off x="165548" y="298450"/>
            <a:ext cx="8808723" cy="4534300"/>
            <a:chOff x="165548" y="298450"/>
            <a:chExt cx="8808723" cy="4534300"/>
          </a:xfrm>
        </p:grpSpPr>
        <p:grpSp>
          <p:nvGrpSpPr>
            <p:cNvPr id="75" name="Google Shape;75;p11"/>
            <p:cNvGrpSpPr/>
            <p:nvPr/>
          </p:nvGrpSpPr>
          <p:grpSpPr>
            <a:xfrm rot="10800000">
              <a:off x="165548" y="4741850"/>
              <a:ext cx="6506400" cy="90900"/>
              <a:chOff x="1239825" y="571500"/>
              <a:chExt cx="6506400" cy="90900"/>
            </a:xfrm>
          </p:grpSpPr>
          <p:cxnSp>
            <p:nvCxnSpPr>
              <p:cNvPr id="76" name="Google Shape;76;p11"/>
              <p:cNvCxnSpPr/>
              <p:nvPr/>
            </p:nvCxnSpPr>
            <p:spPr>
              <a:xfrm>
                <a:off x="1239825" y="571500"/>
                <a:ext cx="6506400" cy="0"/>
              </a:xfrm>
              <a:prstGeom prst="straightConnector1">
                <a:avLst/>
              </a:prstGeom>
              <a:noFill/>
              <a:ln w="9525" cap="flat" cmpd="sng">
                <a:solidFill>
                  <a:schemeClr val="dk1"/>
                </a:solidFill>
                <a:prstDash val="solid"/>
                <a:round/>
                <a:headEnd type="none" w="med" len="med"/>
                <a:tailEnd type="none" w="med" len="med"/>
              </a:ln>
            </p:spPr>
          </p:cxnSp>
          <p:sp>
            <p:nvSpPr>
              <p:cNvPr id="77" name="Google Shape;77;p11"/>
              <p:cNvSpPr/>
              <p:nvPr/>
            </p:nvSpPr>
            <p:spPr>
              <a:xfrm>
                <a:off x="1239825" y="57150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11"/>
            <p:cNvGrpSpPr/>
            <p:nvPr/>
          </p:nvGrpSpPr>
          <p:grpSpPr>
            <a:xfrm rot="10800000" flipH="1">
              <a:off x="2467871" y="298450"/>
              <a:ext cx="6506400" cy="90900"/>
              <a:chOff x="1239825" y="571500"/>
              <a:chExt cx="6506400" cy="90900"/>
            </a:xfrm>
          </p:grpSpPr>
          <p:cxnSp>
            <p:nvCxnSpPr>
              <p:cNvPr id="79" name="Google Shape;79;p11"/>
              <p:cNvCxnSpPr/>
              <p:nvPr/>
            </p:nvCxnSpPr>
            <p:spPr>
              <a:xfrm>
                <a:off x="1239825" y="571500"/>
                <a:ext cx="6506400" cy="0"/>
              </a:xfrm>
              <a:prstGeom prst="straightConnector1">
                <a:avLst/>
              </a:prstGeom>
              <a:noFill/>
              <a:ln w="9525" cap="flat" cmpd="sng">
                <a:solidFill>
                  <a:schemeClr val="dk1"/>
                </a:solidFill>
                <a:prstDash val="solid"/>
                <a:round/>
                <a:headEnd type="none" w="med" len="med"/>
                <a:tailEnd type="none" w="med" len="med"/>
              </a:ln>
            </p:spPr>
          </p:cxnSp>
          <p:sp>
            <p:nvSpPr>
              <p:cNvPr id="80" name="Google Shape;80;p11"/>
              <p:cNvSpPr/>
              <p:nvPr/>
            </p:nvSpPr>
            <p:spPr>
              <a:xfrm>
                <a:off x="1239825" y="57150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171450" y="145800"/>
            <a:ext cx="8801100" cy="4851900"/>
          </a:xfrm>
          <a:prstGeom prst="rect">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1393550" y="2502950"/>
            <a:ext cx="4360200" cy="1282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38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1393550" y="1713902"/>
            <a:ext cx="12000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1393550" y="3743512"/>
            <a:ext cx="4360200" cy="40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solidFill>
                  <a:schemeClr val="lt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171450" y="145800"/>
            <a:ext cx="8801100" cy="48519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720000" y="445025"/>
            <a:ext cx="7704000" cy="1195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4"/>
          <p:cNvSpPr txBox="1">
            <a:spLocks noGrp="1"/>
          </p:cNvSpPr>
          <p:nvPr>
            <p:ph type="body" idx="1"/>
          </p:nvPr>
        </p:nvSpPr>
        <p:spPr>
          <a:xfrm>
            <a:off x="720000" y="1976700"/>
            <a:ext cx="7419300" cy="2112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Anaheim"/>
              <a:buChar char="●"/>
              <a:defRPr/>
            </a:lvl1pPr>
            <a:lvl2pPr marL="914400" lvl="1" indent="-317500" rtl="0">
              <a:spcBef>
                <a:spcPts val="0"/>
              </a:spcBef>
              <a:spcAft>
                <a:spcPts val="0"/>
              </a:spcAft>
              <a:buSzPts val="1400"/>
              <a:buFont typeface="Roboto Condensed Light"/>
              <a:buChar char="○"/>
              <a:defRPr/>
            </a:lvl2pPr>
            <a:lvl3pPr marL="1371600" lvl="2" indent="-317500" rtl="0">
              <a:lnSpc>
                <a:spcPct val="115000"/>
              </a:lnSpc>
              <a:spcBef>
                <a:spcPts val="0"/>
              </a:spcBef>
              <a:spcAft>
                <a:spcPts val="0"/>
              </a:spcAft>
              <a:buSzPts val="1400"/>
              <a:buFont typeface="Roboto Condensed Light"/>
              <a:buChar char="■"/>
              <a:defRPr/>
            </a:lvl3pPr>
            <a:lvl4pPr marL="1828800" lvl="3" indent="-317500" rtl="0">
              <a:lnSpc>
                <a:spcPct val="115000"/>
              </a:lnSpc>
              <a:spcBef>
                <a:spcPts val="0"/>
              </a:spcBef>
              <a:spcAft>
                <a:spcPts val="0"/>
              </a:spcAft>
              <a:buSzPts val="1400"/>
              <a:buFont typeface="Roboto Condensed Light"/>
              <a:buChar char="●"/>
              <a:defRPr/>
            </a:lvl4pPr>
            <a:lvl5pPr marL="2286000" lvl="4" indent="-317500" rtl="0">
              <a:lnSpc>
                <a:spcPct val="115000"/>
              </a:lnSpc>
              <a:spcBef>
                <a:spcPts val="0"/>
              </a:spcBef>
              <a:spcAft>
                <a:spcPts val="0"/>
              </a:spcAft>
              <a:buSzPts val="1400"/>
              <a:buFont typeface="Roboto Condensed Light"/>
              <a:buChar char="○"/>
              <a:defRPr/>
            </a:lvl5pPr>
            <a:lvl6pPr marL="2743200" lvl="5" indent="-317500" rtl="0">
              <a:lnSpc>
                <a:spcPct val="115000"/>
              </a:lnSpc>
              <a:spcBef>
                <a:spcPts val="0"/>
              </a:spcBef>
              <a:spcAft>
                <a:spcPts val="0"/>
              </a:spcAft>
              <a:buSzPts val="1400"/>
              <a:buFont typeface="Roboto Condensed Light"/>
              <a:buChar char="■"/>
              <a:defRPr/>
            </a:lvl6pPr>
            <a:lvl7pPr marL="3200400" lvl="6" indent="-317500" rtl="0">
              <a:lnSpc>
                <a:spcPct val="115000"/>
              </a:lnSpc>
              <a:spcBef>
                <a:spcPts val="0"/>
              </a:spcBef>
              <a:spcAft>
                <a:spcPts val="0"/>
              </a:spcAft>
              <a:buSzPts val="1400"/>
              <a:buFont typeface="Roboto Condensed Light"/>
              <a:buChar char="●"/>
              <a:defRPr/>
            </a:lvl7pPr>
            <a:lvl8pPr marL="3657600" lvl="7" indent="-317500" rtl="0">
              <a:lnSpc>
                <a:spcPct val="115000"/>
              </a:lnSpc>
              <a:spcBef>
                <a:spcPts val="0"/>
              </a:spcBef>
              <a:spcAft>
                <a:spcPts val="0"/>
              </a:spcAft>
              <a:buSzPts val="1400"/>
              <a:buFont typeface="Roboto Condensed Light"/>
              <a:buChar char="○"/>
              <a:defRPr/>
            </a:lvl8pPr>
            <a:lvl9pPr marL="4114800" lvl="8" indent="-317500" rtl="0">
              <a:lnSpc>
                <a:spcPct val="115000"/>
              </a:lnSpc>
              <a:spcBef>
                <a:spcPts val="0"/>
              </a:spcBef>
              <a:spcAft>
                <a:spcPts val="0"/>
              </a:spcAft>
              <a:buSzPts val="1400"/>
              <a:buFont typeface="Roboto Condensed Light"/>
              <a:buChar char="■"/>
              <a:defRPr/>
            </a:lvl9pPr>
          </a:lstStyle>
          <a:p>
            <a:endParaRPr/>
          </a:p>
        </p:txBody>
      </p:sp>
      <p:grpSp>
        <p:nvGrpSpPr>
          <p:cNvPr id="21" name="Google Shape;21;p4"/>
          <p:cNvGrpSpPr/>
          <p:nvPr/>
        </p:nvGrpSpPr>
        <p:grpSpPr>
          <a:xfrm>
            <a:off x="435875" y="97275"/>
            <a:ext cx="8272250" cy="4900925"/>
            <a:chOff x="435875" y="97275"/>
            <a:chExt cx="8272250" cy="4900925"/>
          </a:xfrm>
        </p:grpSpPr>
        <p:grpSp>
          <p:nvGrpSpPr>
            <p:cNvPr id="22" name="Google Shape;22;p4"/>
            <p:cNvGrpSpPr/>
            <p:nvPr/>
          </p:nvGrpSpPr>
          <p:grpSpPr>
            <a:xfrm flipH="1">
              <a:off x="435875" y="1292300"/>
              <a:ext cx="90900" cy="3705900"/>
              <a:chOff x="7952125" y="1292300"/>
              <a:chExt cx="90900" cy="3705900"/>
            </a:xfrm>
          </p:grpSpPr>
          <p:sp>
            <p:nvSpPr>
              <p:cNvPr id="23" name="Google Shape;23;p4"/>
              <p:cNvSpPr/>
              <p:nvPr/>
            </p:nvSpPr>
            <p:spPr>
              <a:xfrm rot="5400000">
                <a:off x="7744975" y="149945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p4"/>
              <p:cNvCxnSpPr/>
              <p:nvPr/>
            </p:nvCxnSpPr>
            <p:spPr>
              <a:xfrm>
                <a:off x="8043025" y="1292300"/>
                <a:ext cx="0" cy="3705900"/>
              </a:xfrm>
              <a:prstGeom prst="straightConnector1">
                <a:avLst/>
              </a:prstGeom>
              <a:noFill/>
              <a:ln w="9525" cap="flat" cmpd="sng">
                <a:solidFill>
                  <a:schemeClr val="dk1"/>
                </a:solidFill>
                <a:prstDash val="solid"/>
                <a:round/>
                <a:headEnd type="none" w="med" len="med"/>
                <a:tailEnd type="none" w="med" len="med"/>
              </a:ln>
            </p:spPr>
          </p:cxnSp>
        </p:grpSp>
        <p:grpSp>
          <p:nvGrpSpPr>
            <p:cNvPr id="25" name="Google Shape;25;p4"/>
            <p:cNvGrpSpPr/>
            <p:nvPr/>
          </p:nvGrpSpPr>
          <p:grpSpPr>
            <a:xfrm rot="10800000">
              <a:off x="8617225" y="97275"/>
              <a:ext cx="90900" cy="3705900"/>
              <a:chOff x="7952125" y="1292300"/>
              <a:chExt cx="90900" cy="3705900"/>
            </a:xfrm>
          </p:grpSpPr>
          <p:sp>
            <p:nvSpPr>
              <p:cNvPr id="26" name="Google Shape;26;p4"/>
              <p:cNvSpPr/>
              <p:nvPr/>
            </p:nvSpPr>
            <p:spPr>
              <a:xfrm rot="5400000">
                <a:off x="7744975" y="149945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4"/>
              <p:cNvCxnSpPr/>
              <p:nvPr/>
            </p:nvCxnSpPr>
            <p:spPr>
              <a:xfrm>
                <a:off x="8043025" y="1292300"/>
                <a:ext cx="0" cy="37059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p:nvPr/>
        </p:nvSpPr>
        <p:spPr>
          <a:xfrm>
            <a:off x="171450" y="145800"/>
            <a:ext cx="8801100" cy="48519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ubTitle" idx="1"/>
          </p:nvPr>
        </p:nvSpPr>
        <p:spPr>
          <a:xfrm>
            <a:off x="1938000" y="1571850"/>
            <a:ext cx="5268000" cy="123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 name="Google Shape;31;p5"/>
          <p:cNvSpPr txBox="1">
            <a:spLocks noGrp="1"/>
          </p:cNvSpPr>
          <p:nvPr>
            <p:ph type="subTitle" idx="2"/>
          </p:nvPr>
        </p:nvSpPr>
        <p:spPr>
          <a:xfrm>
            <a:off x="1938000" y="3033474"/>
            <a:ext cx="5268000" cy="123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 name="Google Shape;3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3" name="Google Shape;33;p5"/>
          <p:cNvGrpSpPr/>
          <p:nvPr/>
        </p:nvGrpSpPr>
        <p:grpSpPr>
          <a:xfrm>
            <a:off x="165700" y="1292300"/>
            <a:ext cx="8349200" cy="3705900"/>
            <a:chOff x="165700" y="1292300"/>
            <a:chExt cx="8349200" cy="3705900"/>
          </a:xfrm>
        </p:grpSpPr>
        <p:grpSp>
          <p:nvGrpSpPr>
            <p:cNvPr id="34" name="Google Shape;34;p5"/>
            <p:cNvGrpSpPr/>
            <p:nvPr/>
          </p:nvGrpSpPr>
          <p:grpSpPr>
            <a:xfrm rot="10800000">
              <a:off x="165700" y="4608500"/>
              <a:ext cx="7941000" cy="90900"/>
              <a:chOff x="1239825" y="571500"/>
              <a:chExt cx="7941000" cy="90900"/>
            </a:xfrm>
          </p:grpSpPr>
          <p:cxnSp>
            <p:nvCxnSpPr>
              <p:cNvPr id="35" name="Google Shape;35;p5"/>
              <p:cNvCxnSpPr/>
              <p:nvPr/>
            </p:nvCxnSpPr>
            <p:spPr>
              <a:xfrm>
                <a:off x="1239825" y="571500"/>
                <a:ext cx="7941000" cy="0"/>
              </a:xfrm>
              <a:prstGeom prst="straightConnector1">
                <a:avLst/>
              </a:prstGeom>
              <a:noFill/>
              <a:ln w="9525" cap="flat" cmpd="sng">
                <a:solidFill>
                  <a:schemeClr val="dk1"/>
                </a:solidFill>
                <a:prstDash val="solid"/>
                <a:round/>
                <a:headEnd type="none" w="med" len="med"/>
                <a:tailEnd type="none" w="med" len="med"/>
              </a:ln>
            </p:spPr>
          </p:cxnSp>
          <p:sp>
            <p:nvSpPr>
              <p:cNvPr id="36" name="Google Shape;36;p5"/>
              <p:cNvSpPr/>
              <p:nvPr/>
            </p:nvSpPr>
            <p:spPr>
              <a:xfrm>
                <a:off x="1239825" y="57150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5"/>
            <p:cNvGrpSpPr/>
            <p:nvPr/>
          </p:nvGrpSpPr>
          <p:grpSpPr>
            <a:xfrm flipH="1">
              <a:off x="8424000" y="1292300"/>
              <a:ext cx="90900" cy="3705900"/>
              <a:chOff x="7952125" y="1292300"/>
              <a:chExt cx="90900" cy="3705900"/>
            </a:xfrm>
          </p:grpSpPr>
          <p:sp>
            <p:nvSpPr>
              <p:cNvPr id="38" name="Google Shape;38;p5"/>
              <p:cNvSpPr/>
              <p:nvPr/>
            </p:nvSpPr>
            <p:spPr>
              <a:xfrm rot="5400000">
                <a:off x="7744975" y="149945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5"/>
              <p:cNvCxnSpPr/>
              <p:nvPr/>
            </p:nvCxnSpPr>
            <p:spPr>
              <a:xfrm>
                <a:off x="8043025" y="1292300"/>
                <a:ext cx="0" cy="37059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171450" y="145800"/>
            <a:ext cx="8801100" cy="48519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Font typeface="Noto Serif Ethiopic"/>
              <a:buNone/>
              <a:defRPr>
                <a:latin typeface="Noto Serif Ethiopic"/>
                <a:ea typeface="Noto Serif Ethiopic"/>
                <a:cs typeface="Noto Serif Ethiopic"/>
                <a:sym typeface="Noto Serif Ethiopic"/>
              </a:defRPr>
            </a:lvl2pPr>
            <a:lvl3pPr lvl="2" rtl="0">
              <a:spcBef>
                <a:spcPts val="0"/>
              </a:spcBef>
              <a:spcAft>
                <a:spcPts val="0"/>
              </a:spcAft>
              <a:buSzPts val="3500"/>
              <a:buFont typeface="Noto Serif Ethiopic"/>
              <a:buNone/>
              <a:defRPr>
                <a:latin typeface="Noto Serif Ethiopic"/>
                <a:ea typeface="Noto Serif Ethiopic"/>
                <a:cs typeface="Noto Serif Ethiopic"/>
                <a:sym typeface="Noto Serif Ethiopic"/>
              </a:defRPr>
            </a:lvl3pPr>
            <a:lvl4pPr lvl="3" rtl="0">
              <a:spcBef>
                <a:spcPts val="0"/>
              </a:spcBef>
              <a:spcAft>
                <a:spcPts val="0"/>
              </a:spcAft>
              <a:buSzPts val="3500"/>
              <a:buFont typeface="Noto Serif Ethiopic"/>
              <a:buNone/>
              <a:defRPr>
                <a:latin typeface="Noto Serif Ethiopic"/>
                <a:ea typeface="Noto Serif Ethiopic"/>
                <a:cs typeface="Noto Serif Ethiopic"/>
                <a:sym typeface="Noto Serif Ethiopic"/>
              </a:defRPr>
            </a:lvl4pPr>
            <a:lvl5pPr lvl="4" rtl="0">
              <a:spcBef>
                <a:spcPts val="0"/>
              </a:spcBef>
              <a:spcAft>
                <a:spcPts val="0"/>
              </a:spcAft>
              <a:buSzPts val="3500"/>
              <a:buFont typeface="Noto Serif Ethiopic"/>
              <a:buNone/>
              <a:defRPr>
                <a:latin typeface="Noto Serif Ethiopic"/>
                <a:ea typeface="Noto Serif Ethiopic"/>
                <a:cs typeface="Noto Serif Ethiopic"/>
                <a:sym typeface="Noto Serif Ethiopic"/>
              </a:defRPr>
            </a:lvl5pPr>
            <a:lvl6pPr lvl="5" rtl="0">
              <a:spcBef>
                <a:spcPts val="0"/>
              </a:spcBef>
              <a:spcAft>
                <a:spcPts val="0"/>
              </a:spcAft>
              <a:buSzPts val="3500"/>
              <a:buFont typeface="Noto Serif Ethiopic"/>
              <a:buNone/>
              <a:defRPr>
                <a:latin typeface="Noto Serif Ethiopic"/>
                <a:ea typeface="Noto Serif Ethiopic"/>
                <a:cs typeface="Noto Serif Ethiopic"/>
                <a:sym typeface="Noto Serif Ethiopic"/>
              </a:defRPr>
            </a:lvl6pPr>
            <a:lvl7pPr lvl="6" rtl="0">
              <a:spcBef>
                <a:spcPts val="0"/>
              </a:spcBef>
              <a:spcAft>
                <a:spcPts val="0"/>
              </a:spcAft>
              <a:buSzPts val="3500"/>
              <a:buFont typeface="Noto Serif Ethiopic"/>
              <a:buNone/>
              <a:defRPr>
                <a:latin typeface="Noto Serif Ethiopic"/>
                <a:ea typeface="Noto Serif Ethiopic"/>
                <a:cs typeface="Noto Serif Ethiopic"/>
                <a:sym typeface="Noto Serif Ethiopic"/>
              </a:defRPr>
            </a:lvl7pPr>
            <a:lvl8pPr lvl="7" rtl="0">
              <a:spcBef>
                <a:spcPts val="0"/>
              </a:spcBef>
              <a:spcAft>
                <a:spcPts val="0"/>
              </a:spcAft>
              <a:buSzPts val="3500"/>
              <a:buFont typeface="Noto Serif Ethiopic"/>
              <a:buNone/>
              <a:defRPr>
                <a:latin typeface="Noto Serif Ethiopic"/>
                <a:ea typeface="Noto Serif Ethiopic"/>
                <a:cs typeface="Noto Serif Ethiopic"/>
                <a:sym typeface="Noto Serif Ethiopic"/>
              </a:defRPr>
            </a:lvl8pPr>
            <a:lvl9pPr lvl="8" rtl="0">
              <a:spcBef>
                <a:spcPts val="0"/>
              </a:spcBef>
              <a:spcAft>
                <a:spcPts val="0"/>
              </a:spcAft>
              <a:buSzPts val="3500"/>
              <a:buFont typeface="Noto Serif Ethiopic"/>
              <a:buNone/>
              <a:defRPr>
                <a:latin typeface="Noto Serif Ethiopic"/>
                <a:ea typeface="Noto Serif Ethiopic"/>
                <a:cs typeface="Noto Serif Ethiopic"/>
                <a:sym typeface="Noto Serif Ethiopic"/>
              </a:defRPr>
            </a:lvl9pPr>
          </a:lstStyle>
          <a:p>
            <a:endParaRPr/>
          </a:p>
        </p:txBody>
      </p:sp>
      <p:grpSp>
        <p:nvGrpSpPr>
          <p:cNvPr id="43" name="Google Shape;43;p6"/>
          <p:cNvGrpSpPr/>
          <p:nvPr/>
        </p:nvGrpSpPr>
        <p:grpSpPr>
          <a:xfrm rot="10800000">
            <a:off x="165700" y="4608500"/>
            <a:ext cx="7941000" cy="90900"/>
            <a:chOff x="1239825" y="571500"/>
            <a:chExt cx="7941000" cy="90900"/>
          </a:xfrm>
        </p:grpSpPr>
        <p:cxnSp>
          <p:nvCxnSpPr>
            <p:cNvPr id="44" name="Google Shape;44;p6"/>
            <p:cNvCxnSpPr/>
            <p:nvPr/>
          </p:nvCxnSpPr>
          <p:spPr>
            <a:xfrm>
              <a:off x="1239825" y="571500"/>
              <a:ext cx="7941000" cy="0"/>
            </a:xfrm>
            <a:prstGeom prst="straightConnector1">
              <a:avLst/>
            </a:prstGeom>
            <a:noFill/>
            <a:ln w="9525" cap="flat" cmpd="sng">
              <a:solidFill>
                <a:schemeClr val="dk1"/>
              </a:solidFill>
              <a:prstDash val="solid"/>
              <a:round/>
              <a:headEnd type="none" w="med" len="med"/>
              <a:tailEnd type="none" w="med" len="med"/>
            </a:ln>
          </p:spPr>
        </p:cxnSp>
        <p:sp>
          <p:nvSpPr>
            <p:cNvPr id="45" name="Google Shape;45;p6"/>
            <p:cNvSpPr/>
            <p:nvPr/>
          </p:nvSpPr>
          <p:spPr>
            <a:xfrm>
              <a:off x="1239825" y="57150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171450" y="145800"/>
            <a:ext cx="8801100" cy="4851900"/>
          </a:xfrm>
          <a:prstGeom prst="rect">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7"/>
          <p:cNvSpPr txBox="1">
            <a:spLocks noGrp="1"/>
          </p:cNvSpPr>
          <p:nvPr>
            <p:ph type="body" idx="1"/>
          </p:nvPr>
        </p:nvSpPr>
        <p:spPr>
          <a:xfrm>
            <a:off x="720000" y="1152475"/>
            <a:ext cx="7704000" cy="1911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grpSp>
        <p:nvGrpSpPr>
          <p:cNvPr id="50" name="Google Shape;50;p7"/>
          <p:cNvGrpSpPr/>
          <p:nvPr/>
        </p:nvGrpSpPr>
        <p:grpSpPr>
          <a:xfrm rot="10800000" flipH="1">
            <a:off x="2502023" y="4741850"/>
            <a:ext cx="6506400" cy="90900"/>
            <a:chOff x="1239825" y="571500"/>
            <a:chExt cx="6506400" cy="90900"/>
          </a:xfrm>
        </p:grpSpPr>
        <p:cxnSp>
          <p:nvCxnSpPr>
            <p:cNvPr id="51" name="Google Shape;51;p7"/>
            <p:cNvCxnSpPr/>
            <p:nvPr/>
          </p:nvCxnSpPr>
          <p:spPr>
            <a:xfrm>
              <a:off x="1239825" y="571500"/>
              <a:ext cx="6506400" cy="0"/>
            </a:xfrm>
            <a:prstGeom prst="straightConnector1">
              <a:avLst/>
            </a:prstGeom>
            <a:noFill/>
            <a:ln w="9525" cap="flat" cmpd="sng">
              <a:solidFill>
                <a:schemeClr val="dk1"/>
              </a:solidFill>
              <a:prstDash val="solid"/>
              <a:round/>
              <a:headEnd type="none" w="med" len="med"/>
              <a:tailEnd type="none" w="med" len="med"/>
            </a:ln>
          </p:spPr>
        </p:cxnSp>
        <p:sp>
          <p:nvSpPr>
            <p:cNvPr id="52" name="Google Shape;52;p7"/>
            <p:cNvSpPr/>
            <p:nvPr/>
          </p:nvSpPr>
          <p:spPr>
            <a:xfrm>
              <a:off x="1239825" y="57150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8"/>
          <p:cNvSpPr/>
          <p:nvPr/>
        </p:nvSpPr>
        <p:spPr>
          <a:xfrm>
            <a:off x="171450" y="145800"/>
            <a:ext cx="8801100" cy="4851900"/>
          </a:xfrm>
          <a:prstGeom prst="rect">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txBox="1">
            <a:spLocks noGrp="1"/>
          </p:cNvSpPr>
          <p:nvPr>
            <p:ph type="title"/>
          </p:nvPr>
        </p:nvSpPr>
        <p:spPr>
          <a:xfrm>
            <a:off x="2496300" y="1417500"/>
            <a:ext cx="4151400" cy="230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56" name="Google Shape;56;p8"/>
          <p:cNvGrpSpPr/>
          <p:nvPr/>
        </p:nvGrpSpPr>
        <p:grpSpPr>
          <a:xfrm>
            <a:off x="165548" y="298450"/>
            <a:ext cx="8808723" cy="4534300"/>
            <a:chOff x="165548" y="298450"/>
            <a:chExt cx="8808723" cy="4534300"/>
          </a:xfrm>
        </p:grpSpPr>
        <p:grpSp>
          <p:nvGrpSpPr>
            <p:cNvPr id="57" name="Google Shape;57;p8"/>
            <p:cNvGrpSpPr/>
            <p:nvPr/>
          </p:nvGrpSpPr>
          <p:grpSpPr>
            <a:xfrm rot="10800000">
              <a:off x="165548" y="4741850"/>
              <a:ext cx="6506400" cy="90900"/>
              <a:chOff x="1239825" y="571500"/>
              <a:chExt cx="6506400" cy="90900"/>
            </a:xfrm>
          </p:grpSpPr>
          <p:cxnSp>
            <p:nvCxnSpPr>
              <p:cNvPr id="58" name="Google Shape;58;p8"/>
              <p:cNvCxnSpPr/>
              <p:nvPr/>
            </p:nvCxnSpPr>
            <p:spPr>
              <a:xfrm>
                <a:off x="1239825" y="571500"/>
                <a:ext cx="6506400" cy="0"/>
              </a:xfrm>
              <a:prstGeom prst="straightConnector1">
                <a:avLst/>
              </a:prstGeom>
              <a:noFill/>
              <a:ln w="9525" cap="flat" cmpd="sng">
                <a:solidFill>
                  <a:schemeClr val="lt1"/>
                </a:solidFill>
                <a:prstDash val="solid"/>
                <a:round/>
                <a:headEnd type="none" w="med" len="med"/>
                <a:tailEnd type="none" w="med" len="med"/>
              </a:ln>
            </p:spPr>
          </p:cxnSp>
          <p:sp>
            <p:nvSpPr>
              <p:cNvPr id="59" name="Google Shape;59;p8"/>
              <p:cNvSpPr/>
              <p:nvPr/>
            </p:nvSpPr>
            <p:spPr>
              <a:xfrm>
                <a:off x="1239825" y="571500"/>
                <a:ext cx="505200" cy="9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8"/>
            <p:cNvGrpSpPr/>
            <p:nvPr/>
          </p:nvGrpSpPr>
          <p:grpSpPr>
            <a:xfrm rot="10800000" flipH="1">
              <a:off x="2467871" y="298450"/>
              <a:ext cx="6506400" cy="90900"/>
              <a:chOff x="1239825" y="571500"/>
              <a:chExt cx="6506400" cy="90900"/>
            </a:xfrm>
          </p:grpSpPr>
          <p:cxnSp>
            <p:nvCxnSpPr>
              <p:cNvPr id="61" name="Google Shape;61;p8"/>
              <p:cNvCxnSpPr/>
              <p:nvPr/>
            </p:nvCxnSpPr>
            <p:spPr>
              <a:xfrm>
                <a:off x="1239825" y="571500"/>
                <a:ext cx="6506400" cy="0"/>
              </a:xfrm>
              <a:prstGeom prst="straightConnector1">
                <a:avLst/>
              </a:prstGeom>
              <a:noFill/>
              <a:ln w="9525" cap="flat" cmpd="sng">
                <a:solidFill>
                  <a:schemeClr val="lt1"/>
                </a:solidFill>
                <a:prstDash val="solid"/>
                <a:round/>
                <a:headEnd type="none" w="med" len="med"/>
                <a:tailEnd type="none" w="med" len="med"/>
              </a:ln>
            </p:spPr>
          </p:cxnSp>
          <p:sp>
            <p:nvSpPr>
              <p:cNvPr id="62" name="Google Shape;62;p8"/>
              <p:cNvSpPr/>
              <p:nvPr/>
            </p:nvSpPr>
            <p:spPr>
              <a:xfrm>
                <a:off x="1239825" y="571500"/>
                <a:ext cx="505200" cy="9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p:nvPr/>
        </p:nvSpPr>
        <p:spPr>
          <a:xfrm>
            <a:off x="171450" y="145800"/>
            <a:ext cx="8801100" cy="4851900"/>
          </a:xfrm>
          <a:prstGeom prst="rect">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txBox="1">
            <a:spLocks noGrp="1"/>
          </p:cNvSpPr>
          <p:nvPr>
            <p:ph type="title"/>
          </p:nvPr>
        </p:nvSpPr>
        <p:spPr>
          <a:xfrm>
            <a:off x="3102200" y="2281338"/>
            <a:ext cx="4661100" cy="981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60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6" name="Google Shape;66;p9"/>
          <p:cNvSpPr txBox="1">
            <a:spLocks noGrp="1"/>
          </p:cNvSpPr>
          <p:nvPr>
            <p:ph type="subTitle" idx="1"/>
          </p:nvPr>
        </p:nvSpPr>
        <p:spPr>
          <a:xfrm>
            <a:off x="3102200" y="3262669"/>
            <a:ext cx="4661100" cy="618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solidFill>
                  <a:schemeClr val="lt1"/>
                </a:solidFill>
              </a:defRPr>
            </a:lvl1pPr>
            <a:lvl2pPr lvl="1" rtl="0">
              <a:lnSpc>
                <a:spcPct val="100000"/>
              </a:lnSpc>
              <a:spcBef>
                <a:spcPts val="0"/>
              </a:spcBef>
              <a:spcAft>
                <a:spcPts val="0"/>
              </a:spcAft>
              <a:buSzPts val="1200"/>
              <a:buNone/>
              <a:defRPr/>
            </a:lvl2pPr>
            <a:lvl3pPr lvl="2" rtl="0">
              <a:lnSpc>
                <a:spcPct val="100000"/>
              </a:lnSpc>
              <a:spcBef>
                <a:spcPts val="1600"/>
              </a:spcBef>
              <a:spcAft>
                <a:spcPts val="0"/>
              </a:spcAft>
              <a:buSzPts val="1200"/>
              <a:buNone/>
              <a:defRPr/>
            </a:lvl3pPr>
            <a:lvl4pPr lvl="3" rtl="0">
              <a:lnSpc>
                <a:spcPct val="100000"/>
              </a:lnSpc>
              <a:spcBef>
                <a:spcPts val="1600"/>
              </a:spcBef>
              <a:spcAft>
                <a:spcPts val="0"/>
              </a:spcAft>
              <a:buSzPts val="1200"/>
              <a:buNone/>
              <a:defRPr/>
            </a:lvl4pPr>
            <a:lvl5pPr lvl="4" rtl="0">
              <a:lnSpc>
                <a:spcPct val="100000"/>
              </a:lnSpc>
              <a:spcBef>
                <a:spcPts val="1600"/>
              </a:spcBef>
              <a:spcAft>
                <a:spcPts val="0"/>
              </a:spcAft>
              <a:buSzPts val="1200"/>
              <a:buNone/>
              <a:defRPr/>
            </a:lvl5pPr>
            <a:lvl6pPr lvl="5" rtl="0">
              <a:lnSpc>
                <a:spcPct val="100000"/>
              </a:lnSpc>
              <a:spcBef>
                <a:spcPts val="1600"/>
              </a:spcBef>
              <a:spcAft>
                <a:spcPts val="0"/>
              </a:spcAft>
              <a:buSzPts val="1200"/>
              <a:buNone/>
              <a:defRPr/>
            </a:lvl6pPr>
            <a:lvl7pPr lvl="6" rtl="0">
              <a:lnSpc>
                <a:spcPct val="100000"/>
              </a:lnSpc>
              <a:spcBef>
                <a:spcPts val="1600"/>
              </a:spcBef>
              <a:spcAft>
                <a:spcPts val="0"/>
              </a:spcAft>
              <a:buSzPts val="1200"/>
              <a:buNone/>
              <a:defRPr/>
            </a:lvl7pPr>
            <a:lvl8pPr lvl="7" rtl="0">
              <a:lnSpc>
                <a:spcPct val="100000"/>
              </a:lnSpc>
              <a:spcBef>
                <a:spcPts val="1600"/>
              </a:spcBef>
              <a:spcAft>
                <a:spcPts val="0"/>
              </a:spcAft>
              <a:buSzPts val="1200"/>
              <a:buNone/>
              <a:defRPr/>
            </a:lvl8pPr>
            <a:lvl9pPr lvl="8"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
        <p:cNvGrpSpPr/>
        <p:nvPr/>
      </p:nvGrpSpPr>
      <p:grpSpPr>
        <a:xfrm>
          <a:off x="0" y="0"/>
          <a:ext cx="0" cy="0"/>
          <a:chOff x="0" y="0"/>
          <a:chExt cx="0" cy="0"/>
        </a:xfrm>
      </p:grpSpPr>
      <p:sp>
        <p:nvSpPr>
          <p:cNvPr id="68" name="Google Shape;68;p10"/>
          <p:cNvSpPr>
            <a:spLocks noGrp="1"/>
          </p:cNvSpPr>
          <p:nvPr>
            <p:ph type="pic" idx="2"/>
          </p:nvPr>
        </p:nvSpPr>
        <p:spPr>
          <a:xfrm>
            <a:off x="-11825" y="-11825"/>
            <a:ext cx="9155700" cy="5155200"/>
          </a:xfrm>
          <a:prstGeom prst="rect">
            <a:avLst/>
          </a:prstGeom>
          <a:noFill/>
          <a:ln>
            <a:noFill/>
          </a:ln>
        </p:spPr>
      </p:sp>
      <p:sp>
        <p:nvSpPr>
          <p:cNvPr id="69" name="Google Shape;69;p10"/>
          <p:cNvSpPr txBox="1">
            <a:spLocks noGrp="1"/>
          </p:cNvSpPr>
          <p:nvPr>
            <p:ph type="title"/>
          </p:nvPr>
        </p:nvSpPr>
        <p:spPr>
          <a:xfrm>
            <a:off x="1522200" y="3961375"/>
            <a:ext cx="60996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sz="24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Akatab"/>
              <a:buChar char="●"/>
              <a:defRPr sz="1200">
                <a:solidFill>
                  <a:schemeClr val="dk1"/>
                </a:solidFill>
                <a:latin typeface="Akatab"/>
                <a:ea typeface="Akatab"/>
                <a:cs typeface="Akatab"/>
                <a:sym typeface="Akatab"/>
              </a:defRPr>
            </a:lvl1pPr>
            <a:lvl2pPr marL="914400" lvl="1" indent="-304800" rtl="0">
              <a:lnSpc>
                <a:spcPct val="100000"/>
              </a:lnSpc>
              <a:spcBef>
                <a:spcPts val="1600"/>
              </a:spcBef>
              <a:spcAft>
                <a:spcPts val="0"/>
              </a:spcAft>
              <a:buClr>
                <a:schemeClr val="dk1"/>
              </a:buClr>
              <a:buSzPts val="1200"/>
              <a:buFont typeface="Akatab"/>
              <a:buChar char="○"/>
              <a:defRPr sz="1200">
                <a:solidFill>
                  <a:schemeClr val="dk1"/>
                </a:solidFill>
                <a:latin typeface="Akatab"/>
                <a:ea typeface="Akatab"/>
                <a:cs typeface="Akatab"/>
                <a:sym typeface="Akatab"/>
              </a:defRPr>
            </a:lvl2pPr>
            <a:lvl3pPr marL="1371600" lvl="2" indent="-304800" rtl="0">
              <a:lnSpc>
                <a:spcPct val="100000"/>
              </a:lnSpc>
              <a:spcBef>
                <a:spcPts val="1600"/>
              </a:spcBef>
              <a:spcAft>
                <a:spcPts val="0"/>
              </a:spcAft>
              <a:buClr>
                <a:schemeClr val="dk1"/>
              </a:buClr>
              <a:buSzPts val="1200"/>
              <a:buFont typeface="Akatab"/>
              <a:buChar char="■"/>
              <a:defRPr sz="1200">
                <a:solidFill>
                  <a:schemeClr val="dk1"/>
                </a:solidFill>
                <a:latin typeface="Akatab"/>
                <a:ea typeface="Akatab"/>
                <a:cs typeface="Akatab"/>
                <a:sym typeface="Akatab"/>
              </a:defRPr>
            </a:lvl3pPr>
            <a:lvl4pPr marL="1828800" lvl="3" indent="-304800" rtl="0">
              <a:lnSpc>
                <a:spcPct val="100000"/>
              </a:lnSpc>
              <a:spcBef>
                <a:spcPts val="1600"/>
              </a:spcBef>
              <a:spcAft>
                <a:spcPts val="0"/>
              </a:spcAft>
              <a:buClr>
                <a:schemeClr val="dk1"/>
              </a:buClr>
              <a:buSzPts val="1200"/>
              <a:buFont typeface="Akatab"/>
              <a:buChar char="●"/>
              <a:defRPr sz="1200">
                <a:solidFill>
                  <a:schemeClr val="dk1"/>
                </a:solidFill>
                <a:latin typeface="Akatab"/>
                <a:ea typeface="Akatab"/>
                <a:cs typeface="Akatab"/>
                <a:sym typeface="Akatab"/>
              </a:defRPr>
            </a:lvl4pPr>
            <a:lvl5pPr marL="2286000" lvl="4" indent="-304800" rtl="0">
              <a:lnSpc>
                <a:spcPct val="100000"/>
              </a:lnSpc>
              <a:spcBef>
                <a:spcPts val="1600"/>
              </a:spcBef>
              <a:spcAft>
                <a:spcPts val="0"/>
              </a:spcAft>
              <a:buClr>
                <a:schemeClr val="dk1"/>
              </a:buClr>
              <a:buSzPts val="1200"/>
              <a:buFont typeface="Akatab"/>
              <a:buChar char="○"/>
              <a:defRPr sz="1200">
                <a:solidFill>
                  <a:schemeClr val="dk1"/>
                </a:solidFill>
                <a:latin typeface="Akatab"/>
                <a:ea typeface="Akatab"/>
                <a:cs typeface="Akatab"/>
                <a:sym typeface="Akatab"/>
              </a:defRPr>
            </a:lvl5pPr>
            <a:lvl6pPr marL="2743200" lvl="5" indent="-304800" rtl="0">
              <a:lnSpc>
                <a:spcPct val="100000"/>
              </a:lnSpc>
              <a:spcBef>
                <a:spcPts val="1600"/>
              </a:spcBef>
              <a:spcAft>
                <a:spcPts val="0"/>
              </a:spcAft>
              <a:buClr>
                <a:schemeClr val="dk1"/>
              </a:buClr>
              <a:buSzPts val="1200"/>
              <a:buFont typeface="Akatab"/>
              <a:buChar char="■"/>
              <a:defRPr sz="1200">
                <a:solidFill>
                  <a:schemeClr val="dk1"/>
                </a:solidFill>
                <a:latin typeface="Akatab"/>
                <a:ea typeface="Akatab"/>
                <a:cs typeface="Akatab"/>
                <a:sym typeface="Akatab"/>
              </a:defRPr>
            </a:lvl6pPr>
            <a:lvl7pPr marL="3200400" lvl="6" indent="-304800" rtl="0">
              <a:lnSpc>
                <a:spcPct val="100000"/>
              </a:lnSpc>
              <a:spcBef>
                <a:spcPts val="1600"/>
              </a:spcBef>
              <a:spcAft>
                <a:spcPts val="0"/>
              </a:spcAft>
              <a:buClr>
                <a:schemeClr val="dk1"/>
              </a:buClr>
              <a:buSzPts val="1200"/>
              <a:buFont typeface="Akatab"/>
              <a:buChar char="●"/>
              <a:defRPr sz="1200">
                <a:solidFill>
                  <a:schemeClr val="dk1"/>
                </a:solidFill>
                <a:latin typeface="Akatab"/>
                <a:ea typeface="Akatab"/>
                <a:cs typeface="Akatab"/>
                <a:sym typeface="Akatab"/>
              </a:defRPr>
            </a:lvl7pPr>
            <a:lvl8pPr marL="3657600" lvl="7" indent="-304800" rtl="0">
              <a:lnSpc>
                <a:spcPct val="100000"/>
              </a:lnSpc>
              <a:spcBef>
                <a:spcPts val="1600"/>
              </a:spcBef>
              <a:spcAft>
                <a:spcPts val="0"/>
              </a:spcAft>
              <a:buClr>
                <a:schemeClr val="dk1"/>
              </a:buClr>
              <a:buSzPts val="1200"/>
              <a:buFont typeface="Akatab"/>
              <a:buChar char="○"/>
              <a:defRPr sz="1200">
                <a:solidFill>
                  <a:schemeClr val="dk1"/>
                </a:solidFill>
                <a:latin typeface="Akatab"/>
                <a:ea typeface="Akatab"/>
                <a:cs typeface="Akatab"/>
                <a:sym typeface="Akatab"/>
              </a:defRPr>
            </a:lvl8pPr>
            <a:lvl9pPr marL="4114800" lvl="8" indent="-304800" rtl="0">
              <a:lnSpc>
                <a:spcPct val="100000"/>
              </a:lnSpc>
              <a:spcBef>
                <a:spcPts val="1600"/>
              </a:spcBef>
              <a:spcAft>
                <a:spcPts val="1600"/>
              </a:spcAft>
              <a:buClr>
                <a:schemeClr val="dk1"/>
              </a:buClr>
              <a:buSzPts val="1200"/>
              <a:buFont typeface="Akatab"/>
              <a:buChar char="■"/>
              <a:defRPr sz="1200">
                <a:solidFill>
                  <a:schemeClr val="dk1"/>
                </a:solidFill>
                <a:latin typeface="Akatab"/>
                <a:ea typeface="Akatab"/>
                <a:cs typeface="Akatab"/>
                <a:sym typeface="Akatab"/>
              </a:defRPr>
            </a:lvl9pPr>
          </a:lstStyle>
          <a:p>
            <a:endParaRPr/>
          </a:p>
        </p:txBody>
      </p:sp>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1pPr>
            <a:lvl2pPr lvl="1"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2pPr>
            <a:lvl3pPr lvl="2"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3pPr>
            <a:lvl4pPr lvl="3"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4pPr>
            <a:lvl5pPr lvl="4"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5pPr>
            <a:lvl6pPr lvl="5"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6pPr>
            <a:lvl7pPr lvl="6"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7pPr>
            <a:lvl8pPr lvl="7"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8pPr>
            <a:lvl9pPr lvl="8" rtl="0">
              <a:spcBef>
                <a:spcPts val="0"/>
              </a:spcBef>
              <a:spcAft>
                <a:spcPts val="0"/>
              </a:spcAft>
              <a:buClr>
                <a:schemeClr val="dk1"/>
              </a:buClr>
              <a:buSzPts val="3500"/>
              <a:buFont typeface="Noto Serif Ethiopic"/>
              <a:buNone/>
              <a:defRPr sz="3500">
                <a:solidFill>
                  <a:schemeClr val="dk1"/>
                </a:solidFill>
                <a:latin typeface="Noto Serif Ethiopic"/>
                <a:ea typeface="Noto Serif Ethiopic"/>
                <a:cs typeface="Noto Serif Ethiopic"/>
                <a:sym typeface="Noto Serif Ethiop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a:spLocks noGrp="1"/>
          </p:cNvSpPr>
          <p:nvPr>
            <p:ph type="ctrTitle"/>
          </p:nvPr>
        </p:nvSpPr>
        <p:spPr>
          <a:xfrm>
            <a:off x="2313925" y="808975"/>
            <a:ext cx="5619000" cy="1983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dirty="0"/>
              <a:t>Đề tài: Xây dựng trang web đổi khuôn mặt</a:t>
            </a:r>
            <a:endParaRPr dirty="0"/>
          </a:p>
        </p:txBody>
      </p:sp>
      <p:sp>
        <p:nvSpPr>
          <p:cNvPr id="91" name="Google Shape;91;p15"/>
          <p:cNvSpPr txBox="1">
            <a:spLocks noGrp="1"/>
          </p:cNvSpPr>
          <p:nvPr>
            <p:ph type="subTitle" idx="1"/>
          </p:nvPr>
        </p:nvSpPr>
        <p:spPr>
          <a:xfrm>
            <a:off x="2472625" y="3434100"/>
            <a:ext cx="5619000" cy="409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dirty="0"/>
              <a:t>Thành viên nhóm: Nguyễn Đức Thắng - 2055010263</a:t>
            </a:r>
            <a:endParaRPr dirty="0"/>
          </a:p>
        </p:txBody>
      </p:sp>
      <p:grpSp>
        <p:nvGrpSpPr>
          <p:cNvPr id="92" name="Google Shape;92;p15"/>
          <p:cNvGrpSpPr/>
          <p:nvPr/>
        </p:nvGrpSpPr>
        <p:grpSpPr>
          <a:xfrm>
            <a:off x="169260" y="498723"/>
            <a:ext cx="8385900" cy="90900"/>
            <a:chOff x="160950" y="480600"/>
            <a:chExt cx="8385900" cy="90900"/>
          </a:xfrm>
        </p:grpSpPr>
        <p:cxnSp>
          <p:nvCxnSpPr>
            <p:cNvPr id="93" name="Google Shape;93;p15"/>
            <p:cNvCxnSpPr/>
            <p:nvPr/>
          </p:nvCxnSpPr>
          <p:spPr>
            <a:xfrm>
              <a:off x="160950" y="571500"/>
              <a:ext cx="8385900" cy="0"/>
            </a:xfrm>
            <a:prstGeom prst="straightConnector1">
              <a:avLst/>
            </a:prstGeom>
            <a:noFill/>
            <a:ln w="9525" cap="flat" cmpd="sng">
              <a:solidFill>
                <a:schemeClr val="dk1"/>
              </a:solidFill>
              <a:prstDash val="solid"/>
              <a:round/>
              <a:headEnd type="none" w="med" len="med"/>
              <a:tailEnd type="none" w="med" len="med"/>
            </a:ln>
          </p:spPr>
        </p:cxnSp>
        <p:sp>
          <p:nvSpPr>
            <p:cNvPr id="94" name="Google Shape;94;p15"/>
            <p:cNvSpPr/>
            <p:nvPr/>
          </p:nvSpPr>
          <p:spPr>
            <a:xfrm>
              <a:off x="8041650" y="480600"/>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15"/>
          <p:cNvGrpSpPr/>
          <p:nvPr/>
        </p:nvGrpSpPr>
        <p:grpSpPr>
          <a:xfrm>
            <a:off x="1101620" y="146398"/>
            <a:ext cx="90900" cy="3697200"/>
            <a:chOff x="1113520" y="156298"/>
            <a:chExt cx="90900" cy="3697200"/>
          </a:xfrm>
        </p:grpSpPr>
        <p:sp>
          <p:nvSpPr>
            <p:cNvPr id="96" name="Google Shape;96;p15"/>
            <p:cNvSpPr/>
            <p:nvPr/>
          </p:nvSpPr>
          <p:spPr>
            <a:xfrm rot="-5400000">
              <a:off x="906370" y="3555448"/>
              <a:ext cx="505200" cy="9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7" name="Google Shape;97;p15"/>
            <p:cNvCxnSpPr/>
            <p:nvPr/>
          </p:nvCxnSpPr>
          <p:spPr>
            <a:xfrm rot="10800000">
              <a:off x="1121185" y="156298"/>
              <a:ext cx="0" cy="34347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3"/>
          <p:cNvSpPr txBox="1">
            <a:spLocks noGrp="1"/>
          </p:cNvSpPr>
          <p:nvPr>
            <p:ph type="title"/>
          </p:nvPr>
        </p:nvSpPr>
        <p:spPr>
          <a:xfrm>
            <a:off x="675550" y="21023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Thank!</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720000" y="445025"/>
            <a:ext cx="7704000" cy="119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Mục lục</a:t>
            </a:r>
            <a:endParaRPr dirty="0"/>
          </a:p>
        </p:txBody>
      </p:sp>
      <p:sp>
        <p:nvSpPr>
          <p:cNvPr id="103" name="Google Shape;103;p16"/>
          <p:cNvSpPr txBox="1">
            <a:spLocks noGrp="1"/>
          </p:cNvSpPr>
          <p:nvPr>
            <p:ph type="body" idx="1"/>
          </p:nvPr>
        </p:nvSpPr>
        <p:spPr>
          <a:xfrm>
            <a:off x="2777400" y="1640525"/>
            <a:ext cx="7419300" cy="2112900"/>
          </a:xfrm>
          <a:prstGeom prst="rect">
            <a:avLst/>
          </a:prstGeom>
        </p:spPr>
        <p:txBody>
          <a:bodyPr spcFirstLastPara="1" wrap="square" lIns="91425" tIns="91425" rIns="91425" bIns="91425" anchor="t" anchorCtr="0">
            <a:noAutofit/>
          </a:bodyPr>
          <a:lstStyle/>
          <a:p>
            <a:pPr marL="666750" lvl="0" indent="-514350" algn="l" rtl="0">
              <a:spcBef>
                <a:spcPts val="0"/>
              </a:spcBef>
              <a:spcAft>
                <a:spcPts val="0"/>
              </a:spcAft>
              <a:buClr>
                <a:schemeClr val="dk1"/>
              </a:buClr>
              <a:buSzPts val="1200"/>
              <a:buFont typeface="+mj-lt"/>
              <a:buAutoNum type="arabicPeriod"/>
            </a:pPr>
            <a:r>
              <a:rPr lang="vi-VN" sz="2400" dirty="0">
                <a:latin typeface="+mj-lt"/>
              </a:rPr>
              <a:t>Giới thiệu đề tài</a:t>
            </a:r>
          </a:p>
          <a:p>
            <a:pPr marL="666750" lvl="0" indent="-514350" algn="l" rtl="0">
              <a:spcBef>
                <a:spcPts val="0"/>
              </a:spcBef>
              <a:spcAft>
                <a:spcPts val="0"/>
              </a:spcAft>
              <a:buClr>
                <a:schemeClr val="dk1"/>
              </a:buClr>
              <a:buSzPts val="1200"/>
              <a:buFont typeface="+mj-lt"/>
              <a:buAutoNum type="arabicPeriod"/>
            </a:pPr>
            <a:r>
              <a:rPr lang="vi-VN" sz="2400" dirty="0">
                <a:latin typeface="+mj-lt"/>
              </a:rPr>
              <a:t>Công nghệ sử dụng</a:t>
            </a:r>
          </a:p>
          <a:p>
            <a:pPr marL="666750" lvl="0" indent="-514350" algn="l" rtl="0">
              <a:spcBef>
                <a:spcPts val="0"/>
              </a:spcBef>
              <a:spcAft>
                <a:spcPts val="0"/>
              </a:spcAft>
              <a:buClr>
                <a:schemeClr val="dk1"/>
              </a:buClr>
              <a:buSzPts val="1200"/>
              <a:buFont typeface="+mj-lt"/>
              <a:buAutoNum type="arabicPeriod"/>
            </a:pPr>
            <a:r>
              <a:rPr lang="vi-VN" sz="2400" dirty="0">
                <a:latin typeface="+mj-lt"/>
              </a:rPr>
              <a:t>Phân tích thiết kế</a:t>
            </a:r>
          </a:p>
          <a:p>
            <a:pPr marL="666750" lvl="0" indent="-514350" algn="l" rtl="0">
              <a:spcBef>
                <a:spcPts val="0"/>
              </a:spcBef>
              <a:spcAft>
                <a:spcPts val="0"/>
              </a:spcAft>
              <a:buClr>
                <a:schemeClr val="dk1"/>
              </a:buClr>
              <a:buSzPts val="1200"/>
              <a:buFont typeface="+mj-lt"/>
              <a:buAutoNum type="arabicPeriod"/>
            </a:pPr>
            <a:r>
              <a:rPr lang="vi-VN" sz="2400" dirty="0">
                <a:latin typeface="+mj-lt"/>
              </a:rPr>
              <a:t>Mô tả chức năng</a:t>
            </a:r>
          </a:p>
          <a:p>
            <a:pPr marL="666750" lvl="0" indent="-514350" algn="l" rtl="0">
              <a:spcBef>
                <a:spcPts val="0"/>
              </a:spcBef>
              <a:spcAft>
                <a:spcPts val="0"/>
              </a:spcAft>
              <a:buClr>
                <a:schemeClr val="dk1"/>
              </a:buClr>
              <a:buSzPts val="1200"/>
              <a:buFont typeface="+mj-lt"/>
              <a:buAutoNum type="arabicPeriod"/>
            </a:pPr>
            <a:r>
              <a:rPr lang="vi-VN" sz="2400" dirty="0">
                <a:latin typeface="+mj-lt"/>
              </a:rPr>
              <a:t>Demo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1. </a:t>
            </a:r>
            <a:r>
              <a:rPr lang="vi-VN" dirty="0">
                <a:latin typeface="Times New Roman" panose="02020603050405020304" pitchFamily="18" charset="0"/>
                <a:cs typeface="Times New Roman" panose="02020603050405020304" pitchFamily="18" charset="0"/>
              </a:rPr>
              <a:t>Giới</a:t>
            </a:r>
            <a:r>
              <a:rPr lang="vi-VN" dirty="0"/>
              <a:t> thiệu đề tài</a:t>
            </a:r>
            <a:endParaRPr dirty="0"/>
          </a:p>
        </p:txBody>
      </p:sp>
      <p:sp>
        <p:nvSpPr>
          <p:cNvPr id="2" name="TextBox 1">
            <a:extLst>
              <a:ext uri="{FF2B5EF4-FFF2-40B4-BE49-F238E27FC236}">
                <a16:creationId xmlns:a16="http://schemas.microsoft.com/office/drawing/2014/main" id="{609AEA1A-EB8E-4F4D-922C-B96E6930E5F3}"/>
              </a:ext>
            </a:extLst>
          </p:cNvPr>
          <p:cNvSpPr txBox="1"/>
          <p:nvPr/>
        </p:nvSpPr>
        <p:spPr>
          <a:xfrm>
            <a:off x="1332411" y="1402199"/>
            <a:ext cx="6792686" cy="1169551"/>
          </a:xfrm>
          <a:prstGeom prst="rect">
            <a:avLst/>
          </a:prstGeom>
          <a:noFill/>
        </p:spPr>
        <p:txBody>
          <a:bodyPr wrap="square" rtlCol="0">
            <a:spAutoFit/>
          </a:bodyPr>
          <a:lstStyle/>
          <a:p>
            <a:pPr algn="just"/>
            <a:r>
              <a:rPr lang="vi-VN" b="0" i="0" dirty="0">
                <a:solidFill>
                  <a:srgbClr val="374151"/>
                </a:solidFill>
                <a:effectLst/>
                <a:latin typeface="Times New Roman" panose="02020603050405020304" pitchFamily="18" charset="0"/>
                <a:cs typeface="Times New Roman" panose="02020603050405020304" pitchFamily="18" charset="0"/>
              </a:rPr>
              <a:t>Trang web đổi khuôn mặt của em là một nền tảng sáng tạo, giúp bạn thay đổi diện mạo của mình một cách dễ dàng và thú vị. Với giao diện đơn giản và tính năng linh hoạt, bạn có thể tận hưởng quá trình sáng tạo hình ảnh mới mẻ và độc đáo mà không cần đến sự hỗ trợ của trí tuệ nhân tạo. Khám phá và chia sẻ những trải nghiệm độc đáo của bạn ngay trên trang web của em!</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2.Công </a:t>
            </a:r>
            <a:r>
              <a:rPr lang="vi-VN" dirty="0">
                <a:latin typeface="Times New Roman" panose="02020603050405020304" pitchFamily="18" charset="0"/>
                <a:cs typeface="Times New Roman" panose="02020603050405020304" pitchFamily="18" charset="0"/>
              </a:rPr>
              <a:t>nghệ</a:t>
            </a:r>
            <a:r>
              <a:rPr lang="vi-VN" dirty="0"/>
              <a:t> sử dụng</a:t>
            </a:r>
            <a:endParaRPr dirty="0"/>
          </a:p>
        </p:txBody>
      </p:sp>
      <p:sp>
        <p:nvSpPr>
          <p:cNvPr id="2" name="TextBox 1">
            <a:extLst>
              <a:ext uri="{FF2B5EF4-FFF2-40B4-BE49-F238E27FC236}">
                <a16:creationId xmlns:a16="http://schemas.microsoft.com/office/drawing/2014/main" id="{B9B65CBD-A05E-4BA7-94E1-E5563AB91978}"/>
              </a:ext>
            </a:extLst>
          </p:cNvPr>
          <p:cNvSpPr txBox="1"/>
          <p:nvPr/>
        </p:nvSpPr>
        <p:spPr>
          <a:xfrm>
            <a:off x="1463040" y="1573530"/>
            <a:ext cx="3108960" cy="2339102"/>
          </a:xfrm>
          <a:prstGeom prst="rect">
            <a:avLst/>
          </a:prstGeom>
          <a:noFill/>
        </p:spPr>
        <p:txBody>
          <a:bodyPr wrap="square" rtlCol="0">
            <a:spAutoFit/>
          </a:bodyPr>
          <a:lstStyle/>
          <a:p>
            <a:r>
              <a:rPr lang="vi-VN" dirty="0">
                <a:latin typeface="+mj-lt"/>
              </a:rPr>
              <a:t>1. NextJs</a:t>
            </a:r>
          </a:p>
          <a:p>
            <a:pPr algn="just"/>
            <a:r>
              <a:rPr lang="vi-VN" sz="1200" b="0" i="0" dirty="0">
                <a:solidFill>
                  <a:srgbClr val="374151"/>
                </a:solidFill>
                <a:effectLst/>
                <a:latin typeface="+mj-lt"/>
              </a:rPr>
              <a:t>Next.js là một framework React.js được xây dựng để tối ưu hóa việc phát triển ứng dụng web. Nó cung cấp nhiều tính năng như rendering tĩnh (static), server-side rendering (SSR), và client-side rendering (CSR). Một trong những điểm mạnh của Next.js là khả năng tạo các ứng dụng đơn trang (SPA) hoặc đa trang (MPA) một cách linh hoạt. Nó cũng tích hợp sẵn các tính năng như routing động, tạo động trang, và hỗ trợ API routes, giúp việc xây dựng ứng dụng web trở nên dễ dàng hơn.</a:t>
            </a:r>
            <a:endParaRPr lang="en-US" sz="1200" dirty="0">
              <a:latin typeface="+mj-lt"/>
            </a:endParaRPr>
          </a:p>
        </p:txBody>
      </p:sp>
      <p:pic>
        <p:nvPicPr>
          <p:cNvPr id="1033" name="Picture 9" descr="Next.js Logo PNG vector in SVG, PDF, AI, CDR format">
            <a:extLst>
              <a:ext uri="{FF2B5EF4-FFF2-40B4-BE49-F238E27FC236}">
                <a16:creationId xmlns:a16="http://schemas.microsoft.com/office/drawing/2014/main" id="{FB5011CB-0ABD-49E8-BB8C-9D31886465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116" y="1819156"/>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2" name="TextBox 1">
            <a:extLst>
              <a:ext uri="{FF2B5EF4-FFF2-40B4-BE49-F238E27FC236}">
                <a16:creationId xmlns:a16="http://schemas.microsoft.com/office/drawing/2014/main" id="{2F6098FE-8C2B-43B3-B988-2F5AC0B23D8D}"/>
              </a:ext>
            </a:extLst>
          </p:cNvPr>
          <p:cNvSpPr txBox="1"/>
          <p:nvPr/>
        </p:nvSpPr>
        <p:spPr>
          <a:xfrm>
            <a:off x="4946650" y="1187449"/>
            <a:ext cx="3181350" cy="2677656"/>
          </a:xfrm>
          <a:prstGeom prst="rect">
            <a:avLst/>
          </a:prstGeom>
          <a:noFill/>
        </p:spPr>
        <p:txBody>
          <a:bodyPr wrap="square" rtlCol="0">
            <a:spAutoFit/>
          </a:bodyPr>
          <a:lstStyle/>
          <a:p>
            <a:r>
              <a:rPr lang="vi-VN" dirty="0">
                <a:latin typeface="+mj-lt"/>
              </a:rPr>
              <a:t>2. Tailwind CSS</a:t>
            </a:r>
          </a:p>
          <a:p>
            <a:pPr algn="just"/>
            <a:r>
              <a:rPr lang="vi-VN" dirty="0">
                <a:latin typeface="+mj-lt"/>
              </a:rPr>
              <a:t>Tailwind CSS là một thư viện CSS utility-first, được thiết kế để tối ưu hóa sự linh hoạt và tốc độ trong quá trình phát triển. Thay vì sử dụng các lớp CSS trước định nghĩa, Tailwind cung cấp một tập hợp các class utility như text-center, p-4, và bg-gray-800, giúp bạn xây dựng giao diện nhanh chóng mà không cần phải viết nhiều CSS tùy chỉnh. Điều này tạo ra một quy trình phát triển hiệu quả với sự tái sử dụng cao và khả năng tuỳ chỉnh linh hoạt.</a:t>
            </a:r>
            <a:endParaRPr lang="en-US" dirty="0">
              <a:latin typeface="+mj-lt"/>
            </a:endParaRPr>
          </a:p>
        </p:txBody>
      </p:sp>
      <p:pic>
        <p:nvPicPr>
          <p:cNvPr id="2053" name="Picture 5" descr="Brand - Tailwind CSS">
            <a:extLst>
              <a:ext uri="{FF2B5EF4-FFF2-40B4-BE49-F238E27FC236}">
                <a16:creationId xmlns:a16="http://schemas.microsoft.com/office/drawing/2014/main" id="{FBE863E2-1678-4E37-A014-ACDA51008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513" y="1692840"/>
            <a:ext cx="2733675" cy="1666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a:spLocks noGrp="1"/>
          </p:cNvSpPr>
          <p:nvPr>
            <p:ph type="title"/>
          </p:nvPr>
        </p:nvSpPr>
        <p:spPr>
          <a:xfrm>
            <a:off x="720000" y="22368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3. Phân tích thiết kế</a:t>
            </a:r>
            <a:endParaRPr dirty="0"/>
          </a:p>
        </p:txBody>
      </p:sp>
      <p:sp>
        <p:nvSpPr>
          <p:cNvPr id="2" name="TextBox 1">
            <a:extLst>
              <a:ext uri="{FF2B5EF4-FFF2-40B4-BE49-F238E27FC236}">
                <a16:creationId xmlns:a16="http://schemas.microsoft.com/office/drawing/2014/main" id="{9713FA7B-E207-47A9-89A6-1792582B1AB0}"/>
              </a:ext>
            </a:extLst>
          </p:cNvPr>
          <p:cNvSpPr txBox="1"/>
          <p:nvPr/>
        </p:nvSpPr>
        <p:spPr>
          <a:xfrm>
            <a:off x="717550" y="1098550"/>
            <a:ext cx="7708900" cy="2462213"/>
          </a:xfrm>
          <a:prstGeom prst="rect">
            <a:avLst/>
          </a:prstGeom>
          <a:noFill/>
        </p:spPr>
        <p:txBody>
          <a:bodyPr wrap="square" rtlCol="0">
            <a:spAutoFit/>
          </a:bodyPr>
          <a:lstStyle/>
          <a:p>
            <a:pPr marL="342900" indent="-342900">
              <a:buAutoNum type="arabicPeriod"/>
            </a:pPr>
            <a:r>
              <a:rPr lang="vi-VN" dirty="0">
                <a:latin typeface="+mj-lt"/>
              </a:rPr>
              <a:t>Giao diện người dùng:</a:t>
            </a:r>
          </a:p>
          <a:p>
            <a:pPr algn="l"/>
            <a:r>
              <a:rPr lang="vi-VN" b="0" i="0" dirty="0">
                <a:solidFill>
                  <a:srgbClr val="374151"/>
                </a:solidFill>
                <a:effectLst/>
                <a:latin typeface="+mj-lt"/>
              </a:rPr>
              <a:t>-      Giao diện sử dụng một bố cục đơn giản, dễ sử dụng để người dùng có thể tìm thấy tính năng một cách nhanh chóng.</a:t>
            </a:r>
          </a:p>
          <a:p>
            <a:pPr marL="285750" indent="-285750" algn="l">
              <a:buFontTx/>
              <a:buChar char="-"/>
            </a:pPr>
            <a:r>
              <a:rPr lang="vi-VN" b="0" i="0" dirty="0">
                <a:solidFill>
                  <a:srgbClr val="374151"/>
                </a:solidFill>
                <a:effectLst/>
                <a:latin typeface="+mj-lt"/>
              </a:rPr>
              <a:t>Các nút và tính năng chính được đặt một cách rõ ràng và dễ nhận biết.</a:t>
            </a:r>
          </a:p>
          <a:p>
            <a:pPr marL="285750" indent="-285750" algn="l">
              <a:buFontTx/>
              <a:buChar char="-"/>
            </a:pPr>
            <a:endParaRPr lang="vi-VN" dirty="0">
              <a:latin typeface="+mj-lt"/>
            </a:endParaRPr>
          </a:p>
          <a:p>
            <a:r>
              <a:rPr lang="vi-VN" dirty="0">
                <a:latin typeface="+mj-lt"/>
              </a:rPr>
              <a:t>2. Tính năng chính: </a:t>
            </a:r>
          </a:p>
          <a:p>
            <a:pPr marL="285750" indent="-285750">
              <a:buFontTx/>
              <a:buChar char="-"/>
            </a:pPr>
            <a:r>
              <a:rPr lang="en-US" b="0" i="0" dirty="0" err="1">
                <a:solidFill>
                  <a:srgbClr val="374151"/>
                </a:solidFill>
                <a:effectLst/>
                <a:latin typeface="Times New Roman" panose="02020603050405020304" pitchFamily="18" charset="0"/>
                <a:cs typeface="Times New Roman" panose="02020603050405020304" pitchFamily="18" charset="0"/>
              </a:rPr>
              <a:t>Tính</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năng</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chính</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là</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trao</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đổi</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khuôn</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mặt</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với</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khả</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năng</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tải</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lên</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ảnh</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và</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thực</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hiện</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biến</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đổi</a:t>
            </a:r>
            <a:r>
              <a:rPr lang="en-US" b="0" i="0" dirty="0">
                <a:solidFill>
                  <a:srgbClr val="374151"/>
                </a:solidFill>
                <a:effectLst/>
                <a:latin typeface="+mj-lt"/>
              </a:rPr>
              <a:t>.</a:t>
            </a:r>
            <a:endParaRPr lang="vi-VN" b="0" i="0" dirty="0">
              <a:solidFill>
                <a:srgbClr val="374151"/>
              </a:solidFill>
              <a:effectLst/>
              <a:latin typeface="+mj-lt"/>
            </a:endParaRPr>
          </a:p>
          <a:p>
            <a:pPr marL="285750" indent="-285750">
              <a:buFontTx/>
              <a:buChar char="-"/>
            </a:pPr>
            <a:r>
              <a:rPr lang="vi-VN" b="0" i="0" dirty="0">
                <a:solidFill>
                  <a:srgbClr val="374151"/>
                </a:solidFill>
                <a:effectLst/>
                <a:latin typeface="+mj-lt"/>
              </a:rPr>
              <a:t>Giao diện tương tác để xem trước trực tiếp các thay đổi và điều chỉnh chúng.</a:t>
            </a:r>
          </a:p>
          <a:p>
            <a:endParaRPr lang="vi-VN" dirty="0">
              <a:solidFill>
                <a:srgbClr val="374151"/>
              </a:solidFill>
              <a:latin typeface="+mj-lt"/>
            </a:endParaRPr>
          </a:p>
          <a:p>
            <a:r>
              <a:rPr lang="vi-VN" dirty="0">
                <a:solidFill>
                  <a:srgbClr val="374151"/>
                </a:solidFill>
                <a:latin typeface="+mj-lt"/>
              </a:rPr>
              <a:t>3. Thiết kế đáp ứng:</a:t>
            </a:r>
          </a:p>
          <a:p>
            <a:r>
              <a:rPr lang="vi-VN" dirty="0">
                <a:latin typeface="+mj-lt"/>
              </a:rPr>
              <a:t>-      </a:t>
            </a:r>
            <a:r>
              <a:rPr lang="vi-VN" b="0" i="0" dirty="0">
                <a:solidFill>
                  <a:srgbClr val="374151"/>
                </a:solidFill>
                <a:effectLst/>
                <a:latin typeface="+mj-lt"/>
              </a:rPr>
              <a:t>Đảm bảo trang web đẹp và hoạt động mượt mà trên các thiết bị có độ phân giải khác nhau.</a:t>
            </a:r>
            <a:endParaRPr lang="vi-VN"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a:spLocks noGrp="1"/>
          </p:cNvSpPr>
          <p:nvPr>
            <p:ph type="title"/>
          </p:nvPr>
        </p:nvSpPr>
        <p:spPr>
          <a:xfrm>
            <a:off x="720000" y="22368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Use case tổng quát</a:t>
            </a:r>
            <a:endParaRPr dirty="0"/>
          </a:p>
        </p:txBody>
      </p:sp>
      <p:pic>
        <p:nvPicPr>
          <p:cNvPr id="4" name="Picture 3">
            <a:extLst>
              <a:ext uri="{FF2B5EF4-FFF2-40B4-BE49-F238E27FC236}">
                <a16:creationId xmlns:a16="http://schemas.microsoft.com/office/drawing/2014/main" id="{4915DF5F-9FBF-44F9-A8ED-4E3D99339111}"/>
              </a:ext>
            </a:extLst>
          </p:cNvPr>
          <p:cNvPicPr>
            <a:picLocks noChangeAspect="1"/>
          </p:cNvPicPr>
          <p:nvPr/>
        </p:nvPicPr>
        <p:blipFill>
          <a:blip r:embed="rId3"/>
          <a:stretch>
            <a:fillRect/>
          </a:stretch>
        </p:blipFill>
        <p:spPr>
          <a:xfrm>
            <a:off x="2082800" y="933450"/>
            <a:ext cx="5118100" cy="3524250"/>
          </a:xfrm>
          <a:prstGeom prst="rect">
            <a:avLst/>
          </a:prstGeom>
        </p:spPr>
      </p:pic>
    </p:spTree>
    <p:extLst>
      <p:ext uri="{BB962C8B-B14F-4D97-AF65-F5344CB8AC3E}">
        <p14:creationId xmlns:p14="http://schemas.microsoft.com/office/powerpoint/2010/main" val="134399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4.Mô tả chức năng</a:t>
            </a:r>
            <a:endParaRPr dirty="0"/>
          </a:p>
        </p:txBody>
      </p:sp>
      <p:sp>
        <p:nvSpPr>
          <p:cNvPr id="3" name="TextBox 2">
            <a:extLst>
              <a:ext uri="{FF2B5EF4-FFF2-40B4-BE49-F238E27FC236}">
                <a16:creationId xmlns:a16="http://schemas.microsoft.com/office/drawing/2014/main" id="{22FF8D1C-C0D4-46A0-88DC-121085B43E94}"/>
              </a:ext>
            </a:extLst>
          </p:cNvPr>
          <p:cNvSpPr txBox="1"/>
          <p:nvPr/>
        </p:nvSpPr>
        <p:spPr>
          <a:xfrm>
            <a:off x="333828" y="2023511"/>
            <a:ext cx="4375150" cy="307777"/>
          </a:xfrm>
          <a:prstGeom prst="rect">
            <a:avLst/>
          </a:prstGeom>
          <a:noFill/>
        </p:spPr>
        <p:txBody>
          <a:bodyPr wrap="square" rtlCol="0">
            <a:spAutoFit/>
          </a:bodyPr>
          <a:lstStyle/>
          <a:p>
            <a:r>
              <a:rPr lang="vi-VN" dirty="0">
                <a:latin typeface="+mj-lt"/>
              </a:rPr>
              <a:t>1. Đổi khuôn mặt </a:t>
            </a:r>
            <a:endParaRPr lang="en-US" dirty="0">
              <a:latin typeface="+mj-lt"/>
            </a:endParaRPr>
          </a:p>
        </p:txBody>
      </p:sp>
      <p:sp>
        <p:nvSpPr>
          <p:cNvPr id="4" name="TextBox 3">
            <a:extLst>
              <a:ext uri="{FF2B5EF4-FFF2-40B4-BE49-F238E27FC236}">
                <a16:creationId xmlns:a16="http://schemas.microsoft.com/office/drawing/2014/main" id="{C15BF84F-C11C-426C-B893-9F55A835756C}"/>
              </a:ext>
            </a:extLst>
          </p:cNvPr>
          <p:cNvSpPr txBox="1"/>
          <p:nvPr/>
        </p:nvSpPr>
        <p:spPr>
          <a:xfrm>
            <a:off x="333828" y="2250623"/>
            <a:ext cx="3663406" cy="954107"/>
          </a:xfrm>
          <a:prstGeom prst="rect">
            <a:avLst/>
          </a:prstGeom>
          <a:noFill/>
        </p:spPr>
        <p:txBody>
          <a:bodyPr wrap="square" rtlCol="0">
            <a:spAutoFit/>
          </a:bodyPr>
          <a:lstStyle/>
          <a:p>
            <a:pPr algn="just"/>
            <a:r>
              <a:rPr lang="vi-VN" dirty="0">
                <a:latin typeface="+mj-lt"/>
              </a:rPr>
              <a:t>- </a:t>
            </a:r>
            <a:r>
              <a:rPr lang="vi-VN" b="0" i="0" dirty="0">
                <a:solidFill>
                  <a:srgbClr val="374151"/>
                </a:solidFill>
                <a:effectLst/>
                <a:latin typeface="+mj-lt"/>
              </a:rPr>
              <a:t>Chức năng đổi khuôn mặt là một tính năng sáng tạo trong công nghệ hình ảnh, cho phép người dùng thay đổi diện mạo của khuôn mặt trên các hình ảnh. </a:t>
            </a:r>
            <a:endParaRPr lang="en-US" dirty="0">
              <a:latin typeface="+mj-lt"/>
            </a:endParaRPr>
          </a:p>
        </p:txBody>
      </p:sp>
      <p:sp>
        <p:nvSpPr>
          <p:cNvPr id="5" name="TextBox 4">
            <a:extLst>
              <a:ext uri="{FF2B5EF4-FFF2-40B4-BE49-F238E27FC236}">
                <a16:creationId xmlns:a16="http://schemas.microsoft.com/office/drawing/2014/main" id="{680861DD-623A-44C6-A906-3E8719FE4F66}"/>
              </a:ext>
            </a:extLst>
          </p:cNvPr>
          <p:cNvSpPr txBox="1"/>
          <p:nvPr/>
        </p:nvSpPr>
        <p:spPr>
          <a:xfrm>
            <a:off x="4904650" y="2023511"/>
            <a:ext cx="3663406" cy="954107"/>
          </a:xfrm>
          <a:prstGeom prst="rect">
            <a:avLst/>
          </a:prstGeom>
          <a:noFill/>
        </p:spPr>
        <p:txBody>
          <a:bodyPr wrap="square" rtlCol="0">
            <a:spAutoFit/>
          </a:bodyPr>
          <a:lstStyle/>
          <a:p>
            <a:pPr algn="just"/>
            <a:r>
              <a:rPr lang="vi-VN" dirty="0">
                <a:latin typeface="+mj-lt"/>
              </a:rPr>
              <a:t>2. Tạo hình ảnh</a:t>
            </a:r>
          </a:p>
          <a:p>
            <a:pPr algn="just"/>
            <a:r>
              <a:rPr lang="vi-VN" dirty="0">
                <a:latin typeface="+mj-lt"/>
              </a:rPr>
              <a:t>- </a:t>
            </a:r>
            <a:r>
              <a:rPr lang="en-US" b="0" i="0" dirty="0" err="1">
                <a:solidFill>
                  <a:srgbClr val="374151"/>
                </a:solidFill>
                <a:effectLst/>
                <a:latin typeface="Times New Roman" panose="02020603050405020304" pitchFamily="18" charset="0"/>
                <a:cs typeface="Times New Roman" panose="02020603050405020304" pitchFamily="18" charset="0"/>
              </a:rPr>
              <a:t>Chức</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năng</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tạo</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hình</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ảnh</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từ</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văn</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bản</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là</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một</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công</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cụ</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mạnh</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mẽ</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giúp</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chuyển</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đổi</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văn</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bản</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thành</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hình</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ảnh</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đồ</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họa</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một</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cách</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độc</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đáo</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và</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sáng</a:t>
            </a:r>
            <a:r>
              <a:rPr lang="en-US" b="0" i="0" dirty="0">
                <a:solidFill>
                  <a:srgbClr val="374151"/>
                </a:solidFill>
                <a:effectLst/>
                <a:latin typeface="Times New Roman" panose="02020603050405020304" pitchFamily="18" charset="0"/>
                <a:cs typeface="Times New Roman" panose="02020603050405020304" pitchFamily="18" charset="0"/>
              </a:rPr>
              <a:t> </a:t>
            </a:r>
            <a:r>
              <a:rPr lang="en-US" b="0" i="0" dirty="0" err="1">
                <a:solidFill>
                  <a:srgbClr val="374151"/>
                </a:solidFill>
                <a:effectLst/>
                <a:latin typeface="Times New Roman" panose="02020603050405020304" pitchFamily="18" charset="0"/>
                <a:cs typeface="Times New Roman" panose="02020603050405020304" pitchFamily="18" charset="0"/>
              </a:rPr>
              <a:t>tạo</a:t>
            </a:r>
            <a:r>
              <a:rPr lang="en-US" b="0" i="0" dirty="0">
                <a:solidFill>
                  <a:srgbClr val="374151"/>
                </a:solidFill>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txBox="1">
            <a:spLocks noGrp="1"/>
          </p:cNvSpPr>
          <p:nvPr>
            <p:ph type="title"/>
          </p:nvPr>
        </p:nvSpPr>
        <p:spPr>
          <a:xfrm>
            <a:off x="720000" y="21849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5.Demo</a:t>
            </a:r>
            <a:endParaRPr dirty="0"/>
          </a:p>
        </p:txBody>
      </p:sp>
    </p:spTree>
  </p:cSld>
  <p:clrMapOvr>
    <a:masterClrMapping/>
  </p:clrMapOvr>
</p:sld>
</file>

<file path=ppt/theme/theme1.xml><?xml version="1.0" encoding="utf-8"?>
<a:theme xmlns:a="http://schemas.openxmlformats.org/drawingml/2006/main" name="Executive Summary of Marketing Plan Infographics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579</Words>
  <Application>Microsoft Office PowerPoint</Application>
  <PresentationFormat>On-screen Show (16:9)</PresentationFormat>
  <Paragraphs>34</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Roboto Condensed Light</vt:lpstr>
      <vt:lpstr>Akatab</vt:lpstr>
      <vt:lpstr>Anaheim</vt:lpstr>
      <vt:lpstr>Times New Roman</vt:lpstr>
      <vt:lpstr>Noto Serif Ethiopic</vt:lpstr>
      <vt:lpstr>Executive Summary of Marketing Plan Infographics by Slidesgo</vt:lpstr>
      <vt:lpstr>Đề tài: Xây dựng trang web đổi khuôn mặt</vt:lpstr>
      <vt:lpstr>Mục lục</vt:lpstr>
      <vt:lpstr>1. Giới thiệu đề tài</vt:lpstr>
      <vt:lpstr>2.Công nghệ sử dụng</vt:lpstr>
      <vt:lpstr>PowerPoint Presentation</vt:lpstr>
      <vt:lpstr>3. Phân tích thiết kế</vt:lpstr>
      <vt:lpstr>Use case tổng quát</vt:lpstr>
      <vt:lpstr>4.Mô tả chức năng</vt:lpstr>
      <vt:lpstr>5.Demo</vt:lpstr>
      <vt:lpstr>Thank!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Xây dựng trang web đổi khuôn mặt</dc:title>
  <dc:creator>Đức Thắng Nguyễn</dc:creator>
  <cp:lastModifiedBy>Đức Thắng Nguyễn</cp:lastModifiedBy>
  <cp:revision>5</cp:revision>
  <dcterms:modified xsi:type="dcterms:W3CDTF">2023-11-12T14:35:50Z</dcterms:modified>
</cp:coreProperties>
</file>