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69" r:id="rId16"/>
    <p:sldId id="270" r:id="rId17"/>
    <p:sldId id="271" r:id="rId18"/>
    <p:sldId id="274" r:id="rId19"/>
    <p:sldId id="275" r:id="rId20"/>
    <p:sldId id="276" r:id="rId21"/>
    <p:sldId id="279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21A403-585D-0FA6-74AF-A82270ABECDD}" v="2022" dt="2024-11-26T10:31:02.9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20229549" userId="S::s20229549@al.tiu.ac.jp::926b0d0b-6e60-4eb0-bdce-397dceec96c9" providerId="AD" clId="Web-{DA21A403-585D-0FA6-74AF-A82270ABECDD}"/>
    <pc:docChg chg="addSld delSld modSld addMainMaster delMainMaster">
      <pc:chgData name="s20229549" userId="S::s20229549@al.tiu.ac.jp::926b0d0b-6e60-4eb0-bdce-397dceec96c9" providerId="AD" clId="Web-{DA21A403-585D-0FA6-74AF-A82270ABECDD}" dt="2024-11-26T10:32:06.182" v="1824" actId="20577"/>
      <pc:docMkLst>
        <pc:docMk/>
      </pc:docMkLst>
      <pc:sldChg chg="addSp modSp mod setBg modClrScheme setClrOvrMap chgLayout">
        <pc:chgData name="s20229549" userId="S::s20229549@al.tiu.ac.jp::926b0d0b-6e60-4eb0-bdce-397dceec96c9" providerId="AD" clId="Web-{DA21A403-585D-0FA6-74AF-A82270ABECDD}" dt="2024-11-26T07:46:00.021" v="23"/>
        <pc:sldMkLst>
          <pc:docMk/>
          <pc:sldMk cId="109857222" sldId="256"/>
        </pc:sldMkLst>
        <pc:spChg chg="mod">
          <ac:chgData name="s20229549" userId="S::s20229549@al.tiu.ac.jp::926b0d0b-6e60-4eb0-bdce-397dceec96c9" providerId="AD" clId="Web-{DA21A403-585D-0FA6-74AF-A82270ABECDD}" dt="2024-11-26T07:46:00.021" v="23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20229549" userId="S::s20229549@al.tiu.ac.jp::926b0d0b-6e60-4eb0-bdce-397dceec96c9" providerId="AD" clId="Web-{DA21A403-585D-0FA6-74AF-A82270ABECDD}" dt="2024-11-26T07:46:00.021" v="23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s20229549" userId="S::s20229549@al.tiu.ac.jp::926b0d0b-6e60-4eb0-bdce-397dceec96c9" providerId="AD" clId="Web-{DA21A403-585D-0FA6-74AF-A82270ABECDD}" dt="2024-11-26T07:46:00.021" v="23"/>
          <ac:spMkLst>
            <pc:docMk/>
            <pc:sldMk cId="109857222" sldId="256"/>
            <ac:spMk id="9" creationId="{85CB65D0-496F-4797-A015-C85839E35D1A}"/>
          </ac:spMkLst>
        </pc:spChg>
        <pc:spChg chg="add">
          <ac:chgData name="s20229549" userId="S::s20229549@al.tiu.ac.jp::926b0d0b-6e60-4eb0-bdce-397dceec96c9" providerId="AD" clId="Web-{DA21A403-585D-0FA6-74AF-A82270ABECDD}" dt="2024-11-26T07:46:00.021" v="23"/>
          <ac:spMkLst>
            <pc:docMk/>
            <pc:sldMk cId="109857222" sldId="256"/>
            <ac:spMk id="11" creationId="{95D2C779-8883-4E5F-A170-0F464918C1B7}"/>
          </ac:spMkLst>
        </pc:spChg>
        <pc:picChg chg="add">
          <ac:chgData name="s20229549" userId="S::s20229549@al.tiu.ac.jp::926b0d0b-6e60-4eb0-bdce-397dceec96c9" providerId="AD" clId="Web-{DA21A403-585D-0FA6-74AF-A82270ABECDD}" dt="2024-11-26T07:46:00.021" v="23"/>
          <ac:picMkLst>
            <pc:docMk/>
            <pc:sldMk cId="109857222" sldId="256"/>
            <ac:picMk id="4" creationId="{600CDEEC-5894-9CDE-3761-571799C51A3E}"/>
          </ac:picMkLst>
        </pc:picChg>
        <pc:cxnChg chg="add">
          <ac:chgData name="s20229549" userId="S::s20229549@al.tiu.ac.jp::926b0d0b-6e60-4eb0-bdce-397dceec96c9" providerId="AD" clId="Web-{DA21A403-585D-0FA6-74AF-A82270ABECDD}" dt="2024-11-26T07:46:00.021" v="23"/>
          <ac:cxnSpMkLst>
            <pc:docMk/>
            <pc:sldMk cId="109857222" sldId="256"/>
            <ac:cxnSpMk id="13" creationId="{BD96A694-258D-4418-A83C-B9BA72FD44B8}"/>
          </ac:cxnSpMkLst>
        </pc:cxnChg>
      </pc:sldChg>
      <pc:sldChg chg="addSp delSp modSp new mod setBg">
        <pc:chgData name="s20229549" userId="S::s20229549@al.tiu.ac.jp::926b0d0b-6e60-4eb0-bdce-397dceec96c9" providerId="AD" clId="Web-{DA21A403-585D-0FA6-74AF-A82270ABECDD}" dt="2024-11-26T07:50:32.262" v="33"/>
        <pc:sldMkLst>
          <pc:docMk/>
          <pc:sldMk cId="501966461" sldId="257"/>
        </pc:sldMkLst>
        <pc:spChg chg="mod">
          <ac:chgData name="s20229549" userId="S::s20229549@al.tiu.ac.jp::926b0d0b-6e60-4eb0-bdce-397dceec96c9" providerId="AD" clId="Web-{DA21A403-585D-0FA6-74AF-A82270ABECDD}" dt="2024-11-26T07:50:32.262" v="33"/>
          <ac:spMkLst>
            <pc:docMk/>
            <pc:sldMk cId="501966461" sldId="257"/>
            <ac:spMk id="2" creationId="{9A8C4B11-3962-078F-637E-1C759F35815A}"/>
          </ac:spMkLst>
        </pc:spChg>
        <pc:spChg chg="del">
          <ac:chgData name="s20229549" userId="S::s20229549@al.tiu.ac.jp::926b0d0b-6e60-4eb0-bdce-397dceec96c9" providerId="AD" clId="Web-{DA21A403-585D-0FA6-74AF-A82270ABECDD}" dt="2024-11-26T07:50:19.731" v="32"/>
          <ac:spMkLst>
            <pc:docMk/>
            <pc:sldMk cId="501966461" sldId="257"/>
            <ac:spMk id="3" creationId="{BAB35775-5465-89F1-2955-C33CB321C39C}"/>
          </ac:spMkLst>
        </pc:spChg>
        <pc:spChg chg="add">
          <ac:chgData name="s20229549" userId="S::s20229549@al.tiu.ac.jp::926b0d0b-6e60-4eb0-bdce-397dceec96c9" providerId="AD" clId="Web-{DA21A403-585D-0FA6-74AF-A82270ABECDD}" dt="2024-11-26T07:50:32.262" v="33"/>
          <ac:spMkLst>
            <pc:docMk/>
            <pc:sldMk cId="501966461" sldId="257"/>
            <ac:spMk id="11" creationId="{DEF92653-5D6D-47E6-8744-0DAF76E049C4}"/>
          </ac:spMkLst>
        </pc:spChg>
        <pc:cxnChg chg="add">
          <ac:chgData name="s20229549" userId="S::s20229549@al.tiu.ac.jp::926b0d0b-6e60-4eb0-bdce-397dceec96c9" providerId="AD" clId="Web-{DA21A403-585D-0FA6-74AF-A82270ABECDD}" dt="2024-11-26T07:50:32.262" v="33"/>
          <ac:cxnSpMkLst>
            <pc:docMk/>
            <pc:sldMk cId="501966461" sldId="257"/>
            <ac:cxnSpMk id="7" creationId="{F64F9B95-9045-48D2-B9F3-2927E98F54AA}"/>
          </ac:cxnSpMkLst>
        </pc:cxnChg>
        <pc:cxnChg chg="add">
          <ac:chgData name="s20229549" userId="S::s20229549@al.tiu.ac.jp::926b0d0b-6e60-4eb0-bdce-397dceec96c9" providerId="AD" clId="Web-{DA21A403-585D-0FA6-74AF-A82270ABECDD}" dt="2024-11-26T07:50:32.262" v="33"/>
          <ac:cxnSpMkLst>
            <pc:docMk/>
            <pc:sldMk cId="501966461" sldId="257"/>
            <ac:cxnSpMk id="9" creationId="{085AA86F-6A4D-4BCB-A045-D992CDC2959B}"/>
          </ac:cxnSpMkLst>
        </pc:cxnChg>
        <pc:cxnChg chg="add">
          <ac:chgData name="s20229549" userId="S::s20229549@al.tiu.ac.jp::926b0d0b-6e60-4eb0-bdce-397dceec96c9" providerId="AD" clId="Web-{DA21A403-585D-0FA6-74AF-A82270ABECDD}" dt="2024-11-26T07:50:32.262" v="33"/>
          <ac:cxnSpMkLst>
            <pc:docMk/>
            <pc:sldMk cId="501966461" sldId="257"/>
            <ac:cxnSpMk id="13" creationId="{9CA98CE3-81A7-4FFE-A047-9AA65998D877}"/>
          </ac:cxnSpMkLst>
        </pc:cxnChg>
      </pc:sldChg>
      <pc:sldChg chg="addSp delSp modSp new mod setBg modClrScheme chgLayout">
        <pc:chgData name="s20229549" userId="S::s20229549@al.tiu.ac.jp::926b0d0b-6e60-4eb0-bdce-397dceec96c9" providerId="AD" clId="Web-{DA21A403-585D-0FA6-74AF-A82270ABECDD}" dt="2024-11-26T08:02:24.376" v="138" actId="20577"/>
        <pc:sldMkLst>
          <pc:docMk/>
          <pc:sldMk cId="1196963515" sldId="258"/>
        </pc:sldMkLst>
        <pc:spChg chg="del mod ord">
          <ac:chgData name="s20229549" userId="S::s20229549@al.tiu.ac.jp::926b0d0b-6e60-4eb0-bdce-397dceec96c9" providerId="AD" clId="Web-{DA21A403-585D-0FA6-74AF-A82270ABECDD}" dt="2024-11-26T07:57:12.023" v="71"/>
          <ac:spMkLst>
            <pc:docMk/>
            <pc:sldMk cId="1196963515" sldId="258"/>
            <ac:spMk id="2" creationId="{5CCB7739-2CCA-16FD-B3A4-FC4F939A4FB5}"/>
          </ac:spMkLst>
        </pc:spChg>
        <pc:spChg chg="del mod ord">
          <ac:chgData name="s20229549" userId="S::s20229549@al.tiu.ac.jp::926b0d0b-6e60-4eb0-bdce-397dceec96c9" providerId="AD" clId="Web-{DA21A403-585D-0FA6-74AF-A82270ABECDD}" dt="2024-11-26T07:57:12.023" v="71"/>
          <ac:spMkLst>
            <pc:docMk/>
            <pc:sldMk cId="1196963515" sldId="258"/>
            <ac:spMk id="3" creationId="{69CE1A02-4071-AC51-4B73-F1E8EE4382E1}"/>
          </ac:spMkLst>
        </pc:spChg>
        <pc:spChg chg="add del mod ord">
          <ac:chgData name="s20229549" userId="S::s20229549@al.tiu.ac.jp::926b0d0b-6e60-4eb0-bdce-397dceec96c9" providerId="AD" clId="Web-{DA21A403-585D-0FA6-74AF-A82270ABECDD}" dt="2024-11-26T07:57:12.023" v="71"/>
          <ac:spMkLst>
            <pc:docMk/>
            <pc:sldMk cId="1196963515" sldId="258"/>
            <ac:spMk id="4" creationId="{1D3EB401-53F6-1BBD-6FE7-0D10EAB8F92B}"/>
          </ac:spMkLst>
        </pc:spChg>
        <pc:spChg chg="add mod ord">
          <ac:chgData name="s20229549" userId="S::s20229549@al.tiu.ac.jp::926b0d0b-6e60-4eb0-bdce-397dceec96c9" providerId="AD" clId="Web-{DA21A403-585D-0FA6-74AF-A82270ABECDD}" dt="2024-11-26T08:02:24.376" v="138" actId="20577"/>
          <ac:spMkLst>
            <pc:docMk/>
            <pc:sldMk cId="1196963515" sldId="258"/>
            <ac:spMk id="5" creationId="{5982A2AD-3E24-142C-CE16-51CCF89F3DD2}"/>
          </ac:spMkLst>
        </pc:spChg>
        <pc:spChg chg="add del">
          <ac:chgData name="s20229549" userId="S::s20229549@al.tiu.ac.jp::926b0d0b-6e60-4eb0-bdce-397dceec96c9" providerId="AD" clId="Web-{DA21A403-585D-0FA6-74AF-A82270ABECDD}" dt="2024-11-26T08:00:21.888" v="107"/>
          <ac:spMkLst>
            <pc:docMk/>
            <pc:sldMk cId="1196963515" sldId="258"/>
            <ac:spMk id="17" creationId="{E49D7415-2F11-44C2-B6AA-13A25B6814B9}"/>
          </ac:spMkLst>
        </pc:spChg>
        <pc:spChg chg="add del">
          <ac:chgData name="s20229549" userId="S::s20229549@al.tiu.ac.jp::926b0d0b-6e60-4eb0-bdce-397dceec96c9" providerId="AD" clId="Web-{DA21A403-585D-0FA6-74AF-A82270ABECDD}" dt="2024-11-26T08:00:24.216" v="109"/>
          <ac:spMkLst>
            <pc:docMk/>
            <pc:sldMk cId="1196963515" sldId="258"/>
            <ac:spMk id="25" creationId="{E49D7415-2F11-44C2-B6AA-13A25B6814B9}"/>
          </ac:spMkLst>
        </pc:spChg>
        <pc:spChg chg="add del">
          <ac:chgData name="s20229549" userId="S::s20229549@al.tiu.ac.jp::926b0d0b-6e60-4eb0-bdce-397dceec96c9" providerId="AD" clId="Web-{DA21A403-585D-0FA6-74AF-A82270ABECDD}" dt="2024-11-26T08:00:26.654" v="111"/>
          <ac:spMkLst>
            <pc:docMk/>
            <pc:sldMk cId="1196963515" sldId="258"/>
            <ac:spMk id="30" creationId="{E49D7415-2F11-44C2-B6AA-13A25B6814B9}"/>
          </ac:spMkLst>
        </pc:spChg>
        <pc:spChg chg="add del">
          <ac:chgData name="s20229549" userId="S::s20229549@al.tiu.ac.jp::926b0d0b-6e60-4eb0-bdce-397dceec96c9" providerId="AD" clId="Web-{DA21A403-585D-0FA6-74AF-A82270ABECDD}" dt="2024-11-26T08:00:31.904" v="113"/>
          <ac:spMkLst>
            <pc:docMk/>
            <pc:sldMk cId="1196963515" sldId="258"/>
            <ac:spMk id="36" creationId="{E49D7415-2F11-44C2-B6AA-13A25B6814B9}"/>
          </ac:spMkLst>
        </pc:spChg>
        <pc:spChg chg="add del">
          <ac:chgData name="s20229549" userId="S::s20229549@al.tiu.ac.jp::926b0d0b-6e60-4eb0-bdce-397dceec96c9" providerId="AD" clId="Web-{DA21A403-585D-0FA6-74AF-A82270ABECDD}" dt="2024-11-26T08:00:34.888" v="115"/>
          <ac:spMkLst>
            <pc:docMk/>
            <pc:sldMk cId="1196963515" sldId="258"/>
            <ac:spMk id="41" creationId="{E49D7415-2F11-44C2-B6AA-13A25B6814B9}"/>
          </ac:spMkLst>
        </pc:spChg>
        <pc:spChg chg="add">
          <ac:chgData name="s20229549" userId="S::s20229549@al.tiu.ac.jp::926b0d0b-6e60-4eb0-bdce-397dceec96c9" providerId="AD" clId="Web-{DA21A403-585D-0FA6-74AF-A82270ABECDD}" dt="2024-11-26T08:00:34.904" v="116"/>
          <ac:spMkLst>
            <pc:docMk/>
            <pc:sldMk cId="1196963515" sldId="258"/>
            <ac:spMk id="46" creationId="{E49D7415-2F11-44C2-B6AA-13A25B6814B9}"/>
          </ac:spMkLst>
        </pc:spChg>
        <pc:picChg chg="add del mod">
          <ac:chgData name="s20229549" userId="S::s20229549@al.tiu.ac.jp::926b0d0b-6e60-4eb0-bdce-397dceec96c9" providerId="AD" clId="Web-{DA21A403-585D-0FA6-74AF-A82270ABECDD}" dt="2024-11-26T07:57:27.524" v="82"/>
          <ac:picMkLst>
            <pc:docMk/>
            <pc:sldMk cId="1196963515" sldId="258"/>
            <ac:picMk id="6" creationId="{3483BD77-F987-9FA4-79DB-1AAFB97703E7}"/>
          </ac:picMkLst>
        </pc:picChg>
        <pc:picChg chg="add del mod">
          <ac:chgData name="s20229549" userId="S::s20229549@al.tiu.ac.jp::926b0d0b-6e60-4eb0-bdce-397dceec96c9" providerId="AD" clId="Web-{DA21A403-585D-0FA6-74AF-A82270ABECDD}" dt="2024-11-26T07:57:25.774" v="81"/>
          <ac:picMkLst>
            <pc:docMk/>
            <pc:sldMk cId="1196963515" sldId="258"/>
            <ac:picMk id="7" creationId="{683F82E3-B1AB-30F7-0F0E-AB63817F378E}"/>
          </ac:picMkLst>
        </pc:picChg>
        <pc:picChg chg="add mod">
          <ac:chgData name="s20229549" userId="S::s20229549@al.tiu.ac.jp::926b0d0b-6e60-4eb0-bdce-397dceec96c9" providerId="AD" clId="Web-{DA21A403-585D-0FA6-74AF-A82270ABECDD}" dt="2024-11-26T08:00:34.904" v="116"/>
          <ac:picMkLst>
            <pc:docMk/>
            <pc:sldMk cId="1196963515" sldId="258"/>
            <ac:picMk id="8" creationId="{F0180E0E-7B84-3C19-5E92-D15A920D2CAB}"/>
          </ac:picMkLst>
        </pc:picChg>
        <pc:cxnChg chg="add del">
          <ac:chgData name="s20229549" userId="S::s20229549@al.tiu.ac.jp::926b0d0b-6e60-4eb0-bdce-397dceec96c9" providerId="AD" clId="Web-{DA21A403-585D-0FA6-74AF-A82270ABECDD}" dt="2024-11-26T08:00:21.888" v="107"/>
          <ac:cxnSpMkLst>
            <pc:docMk/>
            <pc:sldMk cId="1196963515" sldId="258"/>
            <ac:cxnSpMk id="13" creationId="{F64F9B95-9045-48D2-B9F3-2927E98F54AA}"/>
          </ac:cxnSpMkLst>
        </pc:cxnChg>
        <pc:cxnChg chg="add del">
          <ac:chgData name="s20229549" userId="S::s20229549@al.tiu.ac.jp::926b0d0b-6e60-4eb0-bdce-397dceec96c9" providerId="AD" clId="Web-{DA21A403-585D-0FA6-74AF-A82270ABECDD}" dt="2024-11-26T08:00:21.888" v="107"/>
          <ac:cxnSpMkLst>
            <pc:docMk/>
            <pc:sldMk cId="1196963515" sldId="258"/>
            <ac:cxnSpMk id="15" creationId="{085AA86F-6A4D-4BCB-A045-D992CDC2959B}"/>
          </ac:cxnSpMkLst>
        </pc:cxnChg>
        <pc:cxnChg chg="add del">
          <ac:chgData name="s20229549" userId="S::s20229549@al.tiu.ac.jp::926b0d0b-6e60-4eb0-bdce-397dceec96c9" providerId="AD" clId="Web-{DA21A403-585D-0FA6-74AF-A82270ABECDD}" dt="2024-11-26T08:00:21.888" v="107"/>
          <ac:cxnSpMkLst>
            <pc:docMk/>
            <pc:sldMk cId="1196963515" sldId="258"/>
            <ac:cxnSpMk id="19" creationId="{D2E57F3D-33BE-4306-87E6-245763719516}"/>
          </ac:cxnSpMkLst>
        </pc:cxnChg>
        <pc:cxnChg chg="add del">
          <ac:chgData name="s20229549" userId="S::s20229549@al.tiu.ac.jp::926b0d0b-6e60-4eb0-bdce-397dceec96c9" providerId="AD" clId="Web-{DA21A403-585D-0FA6-74AF-A82270ABECDD}" dt="2024-11-26T08:00:21.888" v="107"/>
          <ac:cxnSpMkLst>
            <pc:docMk/>
            <pc:sldMk cId="1196963515" sldId="258"/>
            <ac:cxnSpMk id="21" creationId="{8E0104E4-99BC-494F-8342-F250828E574F}"/>
          </ac:cxnSpMkLst>
        </pc:cxnChg>
        <pc:cxnChg chg="add del">
          <ac:chgData name="s20229549" userId="S::s20229549@al.tiu.ac.jp::926b0d0b-6e60-4eb0-bdce-397dceec96c9" providerId="AD" clId="Web-{DA21A403-585D-0FA6-74AF-A82270ABECDD}" dt="2024-11-26T08:00:24.216" v="109"/>
          <ac:cxnSpMkLst>
            <pc:docMk/>
            <pc:sldMk cId="1196963515" sldId="258"/>
            <ac:cxnSpMk id="23" creationId="{F64F9B95-9045-48D2-B9F3-2927E98F54AA}"/>
          </ac:cxnSpMkLst>
        </pc:cxnChg>
        <pc:cxnChg chg="add del">
          <ac:chgData name="s20229549" userId="S::s20229549@al.tiu.ac.jp::926b0d0b-6e60-4eb0-bdce-397dceec96c9" providerId="AD" clId="Web-{DA21A403-585D-0FA6-74AF-A82270ABECDD}" dt="2024-11-26T08:00:24.216" v="109"/>
          <ac:cxnSpMkLst>
            <pc:docMk/>
            <pc:sldMk cId="1196963515" sldId="258"/>
            <ac:cxnSpMk id="24" creationId="{085AA86F-6A4D-4BCB-A045-D992CDC2959B}"/>
          </ac:cxnSpMkLst>
        </pc:cxnChg>
        <pc:cxnChg chg="add del">
          <ac:chgData name="s20229549" userId="S::s20229549@al.tiu.ac.jp::926b0d0b-6e60-4eb0-bdce-397dceec96c9" providerId="AD" clId="Web-{DA21A403-585D-0FA6-74AF-A82270ABECDD}" dt="2024-11-26T08:00:24.216" v="109"/>
          <ac:cxnSpMkLst>
            <pc:docMk/>
            <pc:sldMk cId="1196963515" sldId="258"/>
            <ac:cxnSpMk id="26" creationId="{4E495065-8864-87FB-2BCC-254769963EA4}"/>
          </ac:cxnSpMkLst>
        </pc:cxnChg>
        <pc:cxnChg chg="add del">
          <ac:chgData name="s20229549" userId="S::s20229549@al.tiu.ac.jp::926b0d0b-6e60-4eb0-bdce-397dceec96c9" providerId="AD" clId="Web-{DA21A403-585D-0FA6-74AF-A82270ABECDD}" dt="2024-11-26T08:00:26.654" v="111"/>
          <ac:cxnSpMkLst>
            <pc:docMk/>
            <pc:sldMk cId="1196963515" sldId="258"/>
            <ac:cxnSpMk id="28" creationId="{F64F9B95-9045-48D2-B9F3-2927E98F54AA}"/>
          </ac:cxnSpMkLst>
        </pc:cxnChg>
        <pc:cxnChg chg="add del">
          <ac:chgData name="s20229549" userId="S::s20229549@al.tiu.ac.jp::926b0d0b-6e60-4eb0-bdce-397dceec96c9" providerId="AD" clId="Web-{DA21A403-585D-0FA6-74AF-A82270ABECDD}" dt="2024-11-26T08:00:26.654" v="111"/>
          <ac:cxnSpMkLst>
            <pc:docMk/>
            <pc:sldMk cId="1196963515" sldId="258"/>
            <ac:cxnSpMk id="29" creationId="{085AA86F-6A4D-4BCB-A045-D992CDC2959B}"/>
          </ac:cxnSpMkLst>
        </pc:cxnChg>
        <pc:cxnChg chg="add del">
          <ac:chgData name="s20229549" userId="S::s20229549@al.tiu.ac.jp::926b0d0b-6e60-4eb0-bdce-397dceec96c9" providerId="AD" clId="Web-{DA21A403-585D-0FA6-74AF-A82270ABECDD}" dt="2024-11-26T08:00:26.654" v="111"/>
          <ac:cxnSpMkLst>
            <pc:docMk/>
            <pc:sldMk cId="1196963515" sldId="258"/>
            <ac:cxnSpMk id="31" creationId="{D2E57F3D-33BE-4306-87E6-245763719516}"/>
          </ac:cxnSpMkLst>
        </pc:cxnChg>
        <pc:cxnChg chg="add del">
          <ac:chgData name="s20229549" userId="S::s20229549@al.tiu.ac.jp::926b0d0b-6e60-4eb0-bdce-397dceec96c9" providerId="AD" clId="Web-{DA21A403-585D-0FA6-74AF-A82270ABECDD}" dt="2024-11-26T08:00:26.654" v="111"/>
          <ac:cxnSpMkLst>
            <pc:docMk/>
            <pc:sldMk cId="1196963515" sldId="258"/>
            <ac:cxnSpMk id="32" creationId="{8E0104E4-99BC-494F-8342-F250828E574F}"/>
          </ac:cxnSpMkLst>
        </pc:cxnChg>
        <pc:cxnChg chg="add del">
          <ac:chgData name="s20229549" userId="S::s20229549@al.tiu.ac.jp::926b0d0b-6e60-4eb0-bdce-397dceec96c9" providerId="AD" clId="Web-{DA21A403-585D-0FA6-74AF-A82270ABECDD}" dt="2024-11-26T08:00:31.904" v="113"/>
          <ac:cxnSpMkLst>
            <pc:docMk/>
            <pc:sldMk cId="1196963515" sldId="258"/>
            <ac:cxnSpMk id="34" creationId="{F64F9B95-9045-48D2-B9F3-2927E98F54AA}"/>
          </ac:cxnSpMkLst>
        </pc:cxnChg>
        <pc:cxnChg chg="add del">
          <ac:chgData name="s20229549" userId="S::s20229549@al.tiu.ac.jp::926b0d0b-6e60-4eb0-bdce-397dceec96c9" providerId="AD" clId="Web-{DA21A403-585D-0FA6-74AF-A82270ABECDD}" dt="2024-11-26T08:00:31.904" v="113"/>
          <ac:cxnSpMkLst>
            <pc:docMk/>
            <pc:sldMk cId="1196963515" sldId="258"/>
            <ac:cxnSpMk id="35" creationId="{085AA86F-6A4D-4BCB-A045-D992CDC2959B}"/>
          </ac:cxnSpMkLst>
        </pc:cxnChg>
        <pc:cxnChg chg="add del">
          <ac:chgData name="s20229549" userId="S::s20229549@al.tiu.ac.jp::926b0d0b-6e60-4eb0-bdce-397dceec96c9" providerId="AD" clId="Web-{DA21A403-585D-0FA6-74AF-A82270ABECDD}" dt="2024-11-26T08:00:31.904" v="113"/>
          <ac:cxnSpMkLst>
            <pc:docMk/>
            <pc:sldMk cId="1196963515" sldId="258"/>
            <ac:cxnSpMk id="37" creationId="{8E0104E4-99BC-494F-8342-F250828E574F}"/>
          </ac:cxnSpMkLst>
        </pc:cxnChg>
        <pc:cxnChg chg="add del">
          <ac:chgData name="s20229549" userId="S::s20229549@al.tiu.ac.jp::926b0d0b-6e60-4eb0-bdce-397dceec96c9" providerId="AD" clId="Web-{DA21A403-585D-0FA6-74AF-A82270ABECDD}" dt="2024-11-26T08:00:34.888" v="115"/>
          <ac:cxnSpMkLst>
            <pc:docMk/>
            <pc:sldMk cId="1196963515" sldId="258"/>
            <ac:cxnSpMk id="39" creationId="{F64F9B95-9045-48D2-B9F3-2927E98F54AA}"/>
          </ac:cxnSpMkLst>
        </pc:cxnChg>
        <pc:cxnChg chg="add del">
          <ac:chgData name="s20229549" userId="S::s20229549@al.tiu.ac.jp::926b0d0b-6e60-4eb0-bdce-397dceec96c9" providerId="AD" clId="Web-{DA21A403-585D-0FA6-74AF-A82270ABECDD}" dt="2024-11-26T08:00:34.888" v="115"/>
          <ac:cxnSpMkLst>
            <pc:docMk/>
            <pc:sldMk cId="1196963515" sldId="258"/>
            <ac:cxnSpMk id="40" creationId="{085AA86F-6A4D-4BCB-A045-D992CDC2959B}"/>
          </ac:cxnSpMkLst>
        </pc:cxnChg>
        <pc:cxnChg chg="add del">
          <ac:chgData name="s20229549" userId="S::s20229549@al.tiu.ac.jp::926b0d0b-6e60-4eb0-bdce-397dceec96c9" providerId="AD" clId="Web-{DA21A403-585D-0FA6-74AF-A82270ABECDD}" dt="2024-11-26T08:00:34.888" v="115"/>
          <ac:cxnSpMkLst>
            <pc:docMk/>
            <pc:sldMk cId="1196963515" sldId="258"/>
            <ac:cxnSpMk id="42" creationId="{4E495065-8864-87FB-2BCC-254769963EA4}"/>
          </ac:cxnSpMkLst>
        </pc:cxnChg>
        <pc:cxnChg chg="add">
          <ac:chgData name="s20229549" userId="S::s20229549@al.tiu.ac.jp::926b0d0b-6e60-4eb0-bdce-397dceec96c9" providerId="AD" clId="Web-{DA21A403-585D-0FA6-74AF-A82270ABECDD}" dt="2024-11-26T08:00:34.904" v="116"/>
          <ac:cxnSpMkLst>
            <pc:docMk/>
            <pc:sldMk cId="1196963515" sldId="258"/>
            <ac:cxnSpMk id="44" creationId="{F64F9B95-9045-48D2-B9F3-2927E98F54AA}"/>
          </ac:cxnSpMkLst>
        </pc:cxnChg>
        <pc:cxnChg chg="add">
          <ac:chgData name="s20229549" userId="S::s20229549@al.tiu.ac.jp::926b0d0b-6e60-4eb0-bdce-397dceec96c9" providerId="AD" clId="Web-{DA21A403-585D-0FA6-74AF-A82270ABECDD}" dt="2024-11-26T08:00:34.904" v="116"/>
          <ac:cxnSpMkLst>
            <pc:docMk/>
            <pc:sldMk cId="1196963515" sldId="258"/>
            <ac:cxnSpMk id="45" creationId="{085AA86F-6A4D-4BCB-A045-D992CDC2959B}"/>
          </ac:cxnSpMkLst>
        </pc:cxnChg>
        <pc:cxnChg chg="add">
          <ac:chgData name="s20229549" userId="S::s20229549@al.tiu.ac.jp::926b0d0b-6e60-4eb0-bdce-397dceec96c9" providerId="AD" clId="Web-{DA21A403-585D-0FA6-74AF-A82270ABECDD}" dt="2024-11-26T08:00:34.904" v="116"/>
          <ac:cxnSpMkLst>
            <pc:docMk/>
            <pc:sldMk cId="1196963515" sldId="258"/>
            <ac:cxnSpMk id="47" creationId="{D2E57F3D-33BE-4306-87E6-245763719516}"/>
          </ac:cxnSpMkLst>
        </pc:cxnChg>
        <pc:cxnChg chg="add">
          <ac:chgData name="s20229549" userId="S::s20229549@al.tiu.ac.jp::926b0d0b-6e60-4eb0-bdce-397dceec96c9" providerId="AD" clId="Web-{DA21A403-585D-0FA6-74AF-A82270ABECDD}" dt="2024-11-26T08:00:34.904" v="116"/>
          <ac:cxnSpMkLst>
            <pc:docMk/>
            <pc:sldMk cId="1196963515" sldId="258"/>
            <ac:cxnSpMk id="48" creationId="{8E0104E4-99BC-494F-8342-F250828E574F}"/>
          </ac:cxnSpMkLst>
        </pc:cxnChg>
      </pc:sldChg>
      <pc:sldChg chg="addSp delSp modSp new del mod setBg">
        <pc:chgData name="s20229549" userId="S::s20229549@al.tiu.ac.jp::926b0d0b-6e60-4eb0-bdce-397dceec96c9" providerId="AD" clId="Web-{DA21A403-585D-0FA6-74AF-A82270ABECDD}" dt="2024-11-26T07:55:57.459" v="61"/>
        <pc:sldMkLst>
          <pc:docMk/>
          <pc:sldMk cId="2581069597" sldId="258"/>
        </pc:sldMkLst>
        <pc:spChg chg="del mod">
          <ac:chgData name="s20229549" userId="S::s20229549@al.tiu.ac.jp::926b0d0b-6e60-4eb0-bdce-397dceec96c9" providerId="AD" clId="Web-{DA21A403-585D-0FA6-74AF-A82270ABECDD}" dt="2024-11-26T07:53:48.549" v="46"/>
          <ac:spMkLst>
            <pc:docMk/>
            <pc:sldMk cId="2581069597" sldId="258"/>
            <ac:spMk id="2" creationId="{E2E24B7E-6523-B932-5EF7-B5E7AF4284D7}"/>
          </ac:spMkLst>
        </pc:spChg>
        <pc:spChg chg="mod ord">
          <ac:chgData name="s20229549" userId="S::s20229549@al.tiu.ac.jp::926b0d0b-6e60-4eb0-bdce-397dceec96c9" providerId="AD" clId="Web-{DA21A403-585D-0FA6-74AF-A82270ABECDD}" dt="2024-11-26T07:55:36.411" v="60"/>
          <ac:spMkLst>
            <pc:docMk/>
            <pc:sldMk cId="2581069597" sldId="258"/>
            <ac:spMk id="3" creationId="{1352A7C9-73E6-AD87-41BE-EF3BB1FAD7AF}"/>
          </ac:spMkLst>
        </pc:spChg>
        <pc:spChg chg="add del">
          <ac:chgData name="s20229549" userId="S::s20229549@al.tiu.ac.jp::926b0d0b-6e60-4eb0-bdce-397dceec96c9" providerId="AD" clId="Web-{DA21A403-585D-0FA6-74AF-A82270ABECDD}" dt="2024-11-26T07:55:36.411" v="59"/>
          <ac:spMkLst>
            <pc:docMk/>
            <pc:sldMk cId="2581069597" sldId="258"/>
            <ac:spMk id="9" creationId="{E49D7415-2F11-44C2-B6AA-13A25B6814B9}"/>
          </ac:spMkLst>
        </pc:spChg>
        <pc:spChg chg="add">
          <ac:chgData name="s20229549" userId="S::s20229549@al.tiu.ac.jp::926b0d0b-6e60-4eb0-bdce-397dceec96c9" providerId="AD" clId="Web-{DA21A403-585D-0FA6-74AF-A82270ABECDD}" dt="2024-11-26T07:55:36.411" v="60"/>
          <ac:spMkLst>
            <pc:docMk/>
            <pc:sldMk cId="2581069597" sldId="258"/>
            <ac:spMk id="13" creationId="{E49D7415-2F11-44C2-B6AA-13A25B6814B9}"/>
          </ac:spMkLst>
        </pc:spChg>
        <pc:picChg chg="add mod">
          <ac:chgData name="s20229549" userId="S::s20229549@al.tiu.ac.jp::926b0d0b-6e60-4eb0-bdce-397dceec96c9" providerId="AD" clId="Web-{DA21A403-585D-0FA6-74AF-A82270ABECDD}" dt="2024-11-26T07:55:36.411" v="60"/>
          <ac:picMkLst>
            <pc:docMk/>
            <pc:sldMk cId="2581069597" sldId="258"/>
            <ac:picMk id="4" creationId="{F88EC5B0-782C-6CB5-6E97-ED926C514E61}"/>
          </ac:picMkLst>
        </pc:picChg>
        <pc:cxnChg chg="add del">
          <ac:chgData name="s20229549" userId="S::s20229549@al.tiu.ac.jp::926b0d0b-6e60-4eb0-bdce-397dceec96c9" providerId="AD" clId="Web-{DA21A403-585D-0FA6-74AF-A82270ABECDD}" dt="2024-11-26T07:55:36.411" v="59"/>
          <ac:cxnSpMkLst>
            <pc:docMk/>
            <pc:sldMk cId="2581069597" sldId="258"/>
            <ac:cxnSpMk id="11" creationId="{D2E57F3D-33BE-4306-87E6-245763719516}"/>
          </ac:cxnSpMkLst>
        </pc:cxnChg>
        <pc:cxnChg chg="add">
          <ac:chgData name="s20229549" userId="S::s20229549@al.tiu.ac.jp::926b0d0b-6e60-4eb0-bdce-397dceec96c9" providerId="AD" clId="Web-{DA21A403-585D-0FA6-74AF-A82270ABECDD}" dt="2024-11-26T07:55:36.411" v="60"/>
          <ac:cxnSpMkLst>
            <pc:docMk/>
            <pc:sldMk cId="2581069597" sldId="258"/>
            <ac:cxnSpMk id="14" creationId="{8E0104E4-99BC-494F-8342-F250828E574F}"/>
          </ac:cxnSpMkLst>
        </pc:cxnChg>
      </pc:sldChg>
      <pc:sldChg chg="addSp delSp modSp new mod setBg">
        <pc:chgData name="s20229549" userId="S::s20229549@al.tiu.ac.jp::926b0d0b-6e60-4eb0-bdce-397dceec96c9" providerId="AD" clId="Web-{DA21A403-585D-0FA6-74AF-A82270ABECDD}" dt="2024-11-26T10:32:06.182" v="1824" actId="20577"/>
        <pc:sldMkLst>
          <pc:docMk/>
          <pc:sldMk cId="305788754" sldId="259"/>
        </pc:sldMkLst>
        <pc:spChg chg="add del mod ord">
          <ac:chgData name="s20229549" userId="S::s20229549@al.tiu.ac.jp::926b0d0b-6e60-4eb0-bdce-397dceec96c9" providerId="AD" clId="Web-{DA21A403-585D-0FA6-74AF-A82270ABECDD}" dt="2024-11-26T08:07:57.260" v="208"/>
          <ac:spMkLst>
            <pc:docMk/>
            <pc:sldMk cId="305788754" sldId="259"/>
            <ac:spMk id="3" creationId="{1F057D16-F633-A766-1E50-384BB4E20EFC}"/>
          </ac:spMkLst>
        </pc:spChg>
        <pc:spChg chg="add del">
          <ac:chgData name="s20229549" userId="S::s20229549@al.tiu.ac.jp::926b0d0b-6e60-4eb0-bdce-397dceec96c9" providerId="AD" clId="Web-{DA21A403-585D-0FA6-74AF-A82270ABECDD}" dt="2024-11-26T08:04:58.520" v="147"/>
          <ac:spMkLst>
            <pc:docMk/>
            <pc:sldMk cId="305788754" sldId="259"/>
            <ac:spMk id="13" creationId="{E49D7415-2F11-44C2-B6AA-13A25B6814B9}"/>
          </ac:spMkLst>
        </pc:spChg>
        <pc:spChg chg="add del">
          <ac:chgData name="s20229549" userId="S::s20229549@al.tiu.ac.jp::926b0d0b-6e60-4eb0-bdce-397dceec96c9" providerId="AD" clId="Web-{DA21A403-585D-0FA6-74AF-A82270ABECDD}" dt="2024-11-26T08:05:09.052" v="149"/>
          <ac:spMkLst>
            <pc:docMk/>
            <pc:sldMk cId="305788754" sldId="259"/>
            <ac:spMk id="19" creationId="{E49D7415-2F11-44C2-B6AA-13A25B6814B9}"/>
          </ac:spMkLst>
        </pc:spChg>
        <pc:spChg chg="add del">
          <ac:chgData name="s20229549" userId="S::s20229549@al.tiu.ac.jp::926b0d0b-6e60-4eb0-bdce-397dceec96c9" providerId="AD" clId="Web-{DA21A403-585D-0FA6-74AF-A82270ABECDD}" dt="2024-11-26T08:05:13.474" v="151"/>
          <ac:spMkLst>
            <pc:docMk/>
            <pc:sldMk cId="305788754" sldId="259"/>
            <ac:spMk id="24" creationId="{660EB578-C970-4186-B93C-45851BBC6E34}"/>
          </ac:spMkLst>
        </pc:spChg>
        <pc:spChg chg="add">
          <ac:chgData name="s20229549" userId="S::s20229549@al.tiu.ac.jp::926b0d0b-6e60-4eb0-bdce-397dceec96c9" providerId="AD" clId="Web-{DA21A403-585D-0FA6-74AF-A82270ABECDD}" dt="2024-11-26T08:05:13.474" v="152"/>
          <ac:spMkLst>
            <pc:docMk/>
            <pc:sldMk cId="305788754" sldId="259"/>
            <ac:spMk id="30" creationId="{E49D7415-2F11-44C2-B6AA-13A25B6814B9}"/>
          </ac:spMkLst>
        </pc:spChg>
        <pc:graphicFrameChg chg="add modGraphic">
          <ac:chgData name="s20229549" userId="S::s20229549@al.tiu.ac.jp::926b0d0b-6e60-4eb0-bdce-397dceec96c9" providerId="AD" clId="Web-{DA21A403-585D-0FA6-74AF-A82270ABECDD}" dt="2024-11-26T10:32:06.182" v="1824" actId="20577"/>
          <ac:graphicFrameMkLst>
            <pc:docMk/>
            <pc:sldMk cId="305788754" sldId="259"/>
            <ac:graphicFrameMk id="34" creationId="{5558824A-B0D7-03F7-4EE5-74490CD151BB}"/>
          </ac:graphicFrameMkLst>
        </pc:graphicFrameChg>
        <pc:picChg chg="add del mod">
          <ac:chgData name="s20229549" userId="S::s20229549@al.tiu.ac.jp::926b0d0b-6e60-4eb0-bdce-397dceec96c9" providerId="AD" clId="Web-{DA21A403-585D-0FA6-74AF-A82270ABECDD}" dt="2024-11-26T08:04:00.706" v="140"/>
          <ac:picMkLst>
            <pc:docMk/>
            <pc:sldMk cId="305788754" sldId="259"/>
            <ac:picMk id="2" creationId="{EB3AC95D-E5BC-2D63-9F95-2357F3F358C9}"/>
          </ac:picMkLst>
        </pc:picChg>
        <pc:picChg chg="add mod">
          <ac:chgData name="s20229549" userId="S::s20229549@al.tiu.ac.jp::926b0d0b-6e60-4eb0-bdce-397dceec96c9" providerId="AD" clId="Web-{DA21A403-585D-0FA6-74AF-A82270ABECDD}" dt="2024-11-26T08:05:13.474" v="152"/>
          <ac:picMkLst>
            <pc:docMk/>
            <pc:sldMk cId="305788754" sldId="259"/>
            <ac:picMk id="4" creationId="{921DE932-03A7-929B-1113-9D409190B581}"/>
          </ac:picMkLst>
        </pc:picChg>
        <pc:cxnChg chg="add del">
          <ac:chgData name="s20229549" userId="S::s20229549@al.tiu.ac.jp::926b0d0b-6e60-4eb0-bdce-397dceec96c9" providerId="AD" clId="Web-{DA21A403-585D-0FA6-74AF-A82270ABECDD}" dt="2024-11-26T08:04:58.520" v="147"/>
          <ac:cxnSpMkLst>
            <pc:docMk/>
            <pc:sldMk cId="305788754" sldId="259"/>
            <ac:cxnSpMk id="9" creationId="{F64F9B95-9045-48D2-B9F3-2927E98F54AA}"/>
          </ac:cxnSpMkLst>
        </pc:cxnChg>
        <pc:cxnChg chg="add del">
          <ac:chgData name="s20229549" userId="S::s20229549@al.tiu.ac.jp::926b0d0b-6e60-4eb0-bdce-397dceec96c9" providerId="AD" clId="Web-{DA21A403-585D-0FA6-74AF-A82270ABECDD}" dt="2024-11-26T08:04:58.520" v="147"/>
          <ac:cxnSpMkLst>
            <pc:docMk/>
            <pc:sldMk cId="305788754" sldId="259"/>
            <ac:cxnSpMk id="11" creationId="{085AA86F-6A4D-4BCB-A045-D992CDC2959B}"/>
          </ac:cxnSpMkLst>
        </pc:cxnChg>
        <pc:cxnChg chg="add del">
          <ac:chgData name="s20229549" userId="S::s20229549@al.tiu.ac.jp::926b0d0b-6e60-4eb0-bdce-397dceec96c9" providerId="AD" clId="Web-{DA21A403-585D-0FA6-74AF-A82270ABECDD}" dt="2024-11-26T08:04:58.520" v="147"/>
          <ac:cxnSpMkLst>
            <pc:docMk/>
            <pc:sldMk cId="305788754" sldId="259"/>
            <ac:cxnSpMk id="15" creationId="{D2E57F3D-33BE-4306-87E6-245763719516}"/>
          </ac:cxnSpMkLst>
        </pc:cxnChg>
        <pc:cxnChg chg="add del">
          <ac:chgData name="s20229549" userId="S::s20229549@al.tiu.ac.jp::926b0d0b-6e60-4eb0-bdce-397dceec96c9" providerId="AD" clId="Web-{DA21A403-585D-0FA6-74AF-A82270ABECDD}" dt="2024-11-26T08:05:09.052" v="149"/>
          <ac:cxnSpMkLst>
            <pc:docMk/>
            <pc:sldMk cId="305788754" sldId="259"/>
            <ac:cxnSpMk id="17" creationId="{F64F9B95-9045-48D2-B9F3-2927E98F54AA}"/>
          </ac:cxnSpMkLst>
        </pc:cxnChg>
        <pc:cxnChg chg="add del">
          <ac:chgData name="s20229549" userId="S::s20229549@al.tiu.ac.jp::926b0d0b-6e60-4eb0-bdce-397dceec96c9" providerId="AD" clId="Web-{DA21A403-585D-0FA6-74AF-A82270ABECDD}" dt="2024-11-26T08:05:09.052" v="149"/>
          <ac:cxnSpMkLst>
            <pc:docMk/>
            <pc:sldMk cId="305788754" sldId="259"/>
            <ac:cxnSpMk id="18" creationId="{085AA86F-6A4D-4BCB-A045-D992CDC2959B}"/>
          </ac:cxnSpMkLst>
        </pc:cxnChg>
        <pc:cxnChg chg="add del">
          <ac:chgData name="s20229549" userId="S::s20229549@al.tiu.ac.jp::926b0d0b-6e60-4eb0-bdce-397dceec96c9" providerId="AD" clId="Web-{DA21A403-585D-0FA6-74AF-A82270ABECDD}" dt="2024-11-26T08:05:09.052" v="149"/>
          <ac:cxnSpMkLst>
            <pc:docMk/>
            <pc:sldMk cId="305788754" sldId="259"/>
            <ac:cxnSpMk id="20" creationId="{D2E57F3D-33BE-4306-87E6-245763719516}"/>
          </ac:cxnSpMkLst>
        </pc:cxnChg>
        <pc:cxnChg chg="add del">
          <ac:chgData name="s20229549" userId="S::s20229549@al.tiu.ac.jp::926b0d0b-6e60-4eb0-bdce-397dceec96c9" providerId="AD" clId="Web-{DA21A403-585D-0FA6-74AF-A82270ABECDD}" dt="2024-11-26T08:05:13.474" v="151"/>
          <ac:cxnSpMkLst>
            <pc:docMk/>
            <pc:sldMk cId="305788754" sldId="259"/>
            <ac:cxnSpMk id="22" creationId="{F64F9B95-9045-48D2-B9F3-2927E98F54AA}"/>
          </ac:cxnSpMkLst>
        </pc:cxnChg>
        <pc:cxnChg chg="add del">
          <ac:chgData name="s20229549" userId="S::s20229549@al.tiu.ac.jp::926b0d0b-6e60-4eb0-bdce-397dceec96c9" providerId="AD" clId="Web-{DA21A403-585D-0FA6-74AF-A82270ABECDD}" dt="2024-11-26T08:05:13.474" v="151"/>
          <ac:cxnSpMkLst>
            <pc:docMk/>
            <pc:sldMk cId="305788754" sldId="259"/>
            <ac:cxnSpMk id="23" creationId="{085AA86F-6A4D-4BCB-A045-D992CDC2959B}"/>
          </ac:cxnSpMkLst>
        </pc:cxnChg>
        <pc:cxnChg chg="add del">
          <ac:chgData name="s20229549" userId="S::s20229549@al.tiu.ac.jp::926b0d0b-6e60-4eb0-bdce-397dceec96c9" providerId="AD" clId="Web-{DA21A403-585D-0FA6-74AF-A82270ABECDD}" dt="2024-11-26T08:05:13.474" v="151"/>
          <ac:cxnSpMkLst>
            <pc:docMk/>
            <pc:sldMk cId="305788754" sldId="259"/>
            <ac:cxnSpMk id="25" creationId="{CDF57B02-07BB-407B-BB36-06D9C64A673E}"/>
          </ac:cxnSpMkLst>
        </pc:cxnChg>
        <pc:cxnChg chg="add del">
          <ac:chgData name="s20229549" userId="S::s20229549@al.tiu.ac.jp::926b0d0b-6e60-4eb0-bdce-397dceec96c9" providerId="AD" clId="Web-{DA21A403-585D-0FA6-74AF-A82270ABECDD}" dt="2024-11-26T08:05:13.474" v="151"/>
          <ac:cxnSpMkLst>
            <pc:docMk/>
            <pc:sldMk cId="305788754" sldId="259"/>
            <ac:cxnSpMk id="26" creationId="{C6855964-C920-48EB-8804-74291211C8A9}"/>
          </ac:cxnSpMkLst>
        </pc:cxnChg>
        <pc:cxnChg chg="add">
          <ac:chgData name="s20229549" userId="S::s20229549@al.tiu.ac.jp::926b0d0b-6e60-4eb0-bdce-397dceec96c9" providerId="AD" clId="Web-{DA21A403-585D-0FA6-74AF-A82270ABECDD}" dt="2024-11-26T08:05:13.474" v="152"/>
          <ac:cxnSpMkLst>
            <pc:docMk/>
            <pc:sldMk cId="305788754" sldId="259"/>
            <ac:cxnSpMk id="28" creationId="{F64F9B95-9045-48D2-B9F3-2927E98F54AA}"/>
          </ac:cxnSpMkLst>
        </pc:cxnChg>
        <pc:cxnChg chg="add">
          <ac:chgData name="s20229549" userId="S::s20229549@al.tiu.ac.jp::926b0d0b-6e60-4eb0-bdce-397dceec96c9" providerId="AD" clId="Web-{DA21A403-585D-0FA6-74AF-A82270ABECDD}" dt="2024-11-26T08:05:13.474" v="152"/>
          <ac:cxnSpMkLst>
            <pc:docMk/>
            <pc:sldMk cId="305788754" sldId="259"/>
            <ac:cxnSpMk id="29" creationId="{085AA86F-6A4D-4BCB-A045-D992CDC2959B}"/>
          </ac:cxnSpMkLst>
        </pc:cxnChg>
        <pc:cxnChg chg="add">
          <ac:chgData name="s20229549" userId="S::s20229549@al.tiu.ac.jp::926b0d0b-6e60-4eb0-bdce-397dceec96c9" providerId="AD" clId="Web-{DA21A403-585D-0FA6-74AF-A82270ABECDD}" dt="2024-11-26T08:05:13.474" v="152"/>
          <ac:cxnSpMkLst>
            <pc:docMk/>
            <pc:sldMk cId="305788754" sldId="259"/>
            <ac:cxnSpMk id="31" creationId="{8E813B4C-6731-0B72-5252-A79AB0E20B58}"/>
          </ac:cxnSpMkLst>
        </pc:cxnChg>
        <pc:cxnChg chg="add">
          <ac:chgData name="s20229549" userId="S::s20229549@al.tiu.ac.jp::926b0d0b-6e60-4eb0-bdce-397dceec96c9" providerId="AD" clId="Web-{DA21A403-585D-0FA6-74AF-A82270ABECDD}" dt="2024-11-26T08:05:13.474" v="152"/>
          <ac:cxnSpMkLst>
            <pc:docMk/>
            <pc:sldMk cId="305788754" sldId="259"/>
            <ac:cxnSpMk id="32" creationId="{6E0E8146-6E65-2E6C-0C86-547E3C925406}"/>
          </ac:cxnSpMkLst>
        </pc:cxnChg>
      </pc:sldChg>
      <pc:sldChg chg="addSp delSp modSp new mod setBg modClrScheme chgLayout">
        <pc:chgData name="s20229549" userId="S::s20229549@al.tiu.ac.jp::926b0d0b-6e60-4eb0-bdce-397dceec96c9" providerId="AD" clId="Web-{DA21A403-585D-0FA6-74AF-A82270ABECDD}" dt="2024-11-26T09:38:09.235" v="885" actId="20577"/>
        <pc:sldMkLst>
          <pc:docMk/>
          <pc:sldMk cId="4150761685" sldId="260"/>
        </pc:sldMkLst>
        <pc:spChg chg="add mod">
          <ac:chgData name="s20229549" userId="S::s20229549@al.tiu.ac.jp::926b0d0b-6e60-4eb0-bdce-397dceec96c9" providerId="AD" clId="Web-{DA21A403-585D-0FA6-74AF-A82270ABECDD}" dt="2024-11-26T08:09:41.591" v="215"/>
          <ac:spMkLst>
            <pc:docMk/>
            <pc:sldMk cId="4150761685" sldId="260"/>
            <ac:spMk id="2" creationId="{CEED6B63-1843-5383-04A4-BC37891DCBC9}"/>
          </ac:spMkLst>
        </pc:spChg>
        <pc:spChg chg="add del mod">
          <ac:chgData name="s20229549" userId="S::s20229549@al.tiu.ac.jp::926b0d0b-6e60-4eb0-bdce-397dceec96c9" providerId="AD" clId="Web-{DA21A403-585D-0FA6-74AF-A82270ABECDD}" dt="2024-11-26T08:09:41.591" v="215"/>
          <ac:spMkLst>
            <pc:docMk/>
            <pc:sldMk cId="4150761685" sldId="260"/>
            <ac:spMk id="3" creationId="{3CAABFCA-05C3-54F2-65EA-26C66756A5E6}"/>
          </ac:spMkLst>
        </pc:spChg>
        <pc:spChg chg="add">
          <ac:chgData name="s20229549" userId="S::s20229549@al.tiu.ac.jp::926b0d0b-6e60-4eb0-bdce-397dceec96c9" providerId="AD" clId="Web-{DA21A403-585D-0FA6-74AF-A82270ABECDD}" dt="2024-11-26T08:09:41.591" v="215"/>
          <ac:spMkLst>
            <pc:docMk/>
            <pc:sldMk cId="4150761685" sldId="260"/>
            <ac:spMk id="9" creationId="{F68B2C62-7648-4430-90D5-AE0F252AF113}"/>
          </ac:spMkLst>
        </pc:spChg>
        <pc:graphicFrameChg chg="add mod modGraphic">
          <ac:chgData name="s20229549" userId="S::s20229549@al.tiu.ac.jp::926b0d0b-6e60-4eb0-bdce-397dceec96c9" providerId="AD" clId="Web-{DA21A403-585D-0FA6-74AF-A82270ABECDD}" dt="2024-11-26T09:38:09.235" v="885" actId="20577"/>
          <ac:graphicFrameMkLst>
            <pc:docMk/>
            <pc:sldMk cId="4150761685" sldId="260"/>
            <ac:graphicFrameMk id="5" creationId="{6891B4C8-DF66-1B54-C3F6-759C739228EF}"/>
          </ac:graphicFrameMkLst>
        </pc:graphicFrameChg>
        <pc:cxnChg chg="add">
          <ac:chgData name="s20229549" userId="S::s20229549@al.tiu.ac.jp::926b0d0b-6e60-4eb0-bdce-397dceec96c9" providerId="AD" clId="Web-{DA21A403-585D-0FA6-74AF-A82270ABECDD}" dt="2024-11-26T08:09:41.591" v="215"/>
          <ac:cxnSpMkLst>
            <pc:docMk/>
            <pc:sldMk cId="4150761685" sldId="260"/>
            <ac:cxnSpMk id="11" creationId="{9BB96FAB-CCBF-4D1E-9D0D-B038ACC29BD0}"/>
          </ac:cxnSpMkLst>
        </pc:cxnChg>
      </pc:sldChg>
      <pc:sldChg chg="addSp delSp modSp new mod setBg modClrScheme chgLayout">
        <pc:chgData name="s20229549" userId="S::s20229549@al.tiu.ac.jp::926b0d0b-6e60-4eb0-bdce-397dceec96c9" providerId="AD" clId="Web-{DA21A403-585D-0FA6-74AF-A82270ABECDD}" dt="2024-11-26T08:28:22.402" v="304" actId="20577"/>
        <pc:sldMkLst>
          <pc:docMk/>
          <pc:sldMk cId="1561774329" sldId="261"/>
        </pc:sldMkLst>
        <pc:spChg chg="mod ord">
          <ac:chgData name="s20229549" userId="S::s20229549@al.tiu.ac.jp::926b0d0b-6e60-4eb0-bdce-397dceec96c9" providerId="AD" clId="Web-{DA21A403-585D-0FA6-74AF-A82270ABECDD}" dt="2024-11-26T08:28:03.808" v="300"/>
          <ac:spMkLst>
            <pc:docMk/>
            <pc:sldMk cId="1561774329" sldId="261"/>
            <ac:spMk id="2" creationId="{C090EF45-F15C-B0D7-D53C-18ABA81E05A1}"/>
          </ac:spMkLst>
        </pc:spChg>
        <pc:spChg chg="del mod ord">
          <ac:chgData name="s20229549" userId="S::s20229549@al.tiu.ac.jp::926b0d0b-6e60-4eb0-bdce-397dceec96c9" providerId="AD" clId="Web-{DA21A403-585D-0FA6-74AF-A82270ABECDD}" dt="2024-11-26T08:24:26.365" v="281"/>
          <ac:spMkLst>
            <pc:docMk/>
            <pc:sldMk cId="1561774329" sldId="261"/>
            <ac:spMk id="3" creationId="{5FBAC6C6-D1E5-487C-DE68-9E74E779A7B9}"/>
          </ac:spMkLst>
        </pc:spChg>
        <pc:spChg chg="add mod ord">
          <ac:chgData name="s20229549" userId="S::s20229549@al.tiu.ac.jp::926b0d0b-6e60-4eb0-bdce-397dceec96c9" providerId="AD" clId="Web-{DA21A403-585D-0FA6-74AF-A82270ABECDD}" dt="2024-11-26T08:28:22.402" v="304" actId="20577"/>
          <ac:spMkLst>
            <pc:docMk/>
            <pc:sldMk cId="1561774329" sldId="261"/>
            <ac:spMk id="4" creationId="{B62CA2FA-92AA-165C-07DA-F32F83713953}"/>
          </ac:spMkLst>
        </pc:spChg>
        <pc:spChg chg="add del mod">
          <ac:chgData name="s20229549" userId="S::s20229549@al.tiu.ac.jp::926b0d0b-6e60-4eb0-bdce-397dceec96c9" providerId="AD" clId="Web-{DA21A403-585D-0FA6-74AF-A82270ABECDD}" dt="2024-11-26T08:24:59.881" v="283"/>
          <ac:spMkLst>
            <pc:docMk/>
            <pc:sldMk cId="1561774329" sldId="261"/>
            <ac:spMk id="7" creationId="{3A31D000-9D51-6F4C-38FC-E492BD581949}"/>
          </ac:spMkLst>
        </pc:spChg>
        <pc:spChg chg="add del mod">
          <ac:chgData name="s20229549" userId="S::s20229549@al.tiu.ac.jp::926b0d0b-6e60-4eb0-bdce-397dceec96c9" providerId="AD" clId="Web-{DA21A403-585D-0FA6-74AF-A82270ABECDD}" dt="2024-11-26T08:27:20.494" v="295"/>
          <ac:spMkLst>
            <pc:docMk/>
            <pc:sldMk cId="1561774329" sldId="261"/>
            <ac:spMk id="12" creationId="{726C0E61-80D8-AB35-46E4-A8F87AB7DE62}"/>
          </ac:spMkLst>
        </pc:spChg>
        <pc:spChg chg="add del">
          <ac:chgData name="s20229549" userId="S::s20229549@al.tiu.ac.jp::926b0d0b-6e60-4eb0-bdce-397dceec96c9" providerId="AD" clId="Web-{DA21A403-585D-0FA6-74AF-A82270ABECDD}" dt="2024-11-26T08:27:58.948" v="297"/>
          <ac:spMkLst>
            <pc:docMk/>
            <pc:sldMk cId="1561774329" sldId="261"/>
            <ac:spMk id="22" creationId="{E49D7415-2F11-44C2-B6AA-13A25B6814B9}"/>
          </ac:spMkLst>
        </pc:spChg>
        <pc:spChg chg="add del">
          <ac:chgData name="s20229549" userId="S::s20229549@al.tiu.ac.jp::926b0d0b-6e60-4eb0-bdce-397dceec96c9" providerId="AD" clId="Web-{DA21A403-585D-0FA6-74AF-A82270ABECDD}" dt="2024-11-26T08:28:03.792" v="299"/>
          <ac:spMkLst>
            <pc:docMk/>
            <pc:sldMk cId="1561774329" sldId="261"/>
            <ac:spMk id="30" creationId="{E49D7415-2F11-44C2-B6AA-13A25B6814B9}"/>
          </ac:spMkLst>
        </pc:spChg>
        <pc:spChg chg="add">
          <ac:chgData name="s20229549" userId="S::s20229549@al.tiu.ac.jp::926b0d0b-6e60-4eb0-bdce-397dceec96c9" providerId="AD" clId="Web-{DA21A403-585D-0FA6-74AF-A82270ABECDD}" dt="2024-11-26T08:28:03.808" v="300"/>
          <ac:spMkLst>
            <pc:docMk/>
            <pc:sldMk cId="1561774329" sldId="261"/>
            <ac:spMk id="36" creationId="{E49D7415-2F11-44C2-B6AA-13A25B6814B9}"/>
          </ac:spMkLst>
        </pc:spChg>
        <pc:picChg chg="add del mod ord">
          <ac:chgData name="s20229549" userId="S::s20229549@al.tiu.ac.jp::926b0d0b-6e60-4eb0-bdce-397dceec96c9" providerId="AD" clId="Web-{DA21A403-585D-0FA6-74AF-A82270ABECDD}" dt="2024-11-26T08:24:48.178" v="282"/>
          <ac:picMkLst>
            <pc:docMk/>
            <pc:sldMk cId="1561774329" sldId="261"/>
            <ac:picMk id="5" creationId="{57D3AA64-4289-E0B3-6462-F7E7756CC46E}"/>
          </ac:picMkLst>
        </pc:picChg>
        <pc:picChg chg="add del mod ord">
          <ac:chgData name="s20229549" userId="S::s20229549@al.tiu.ac.jp::926b0d0b-6e60-4eb0-bdce-397dceec96c9" providerId="AD" clId="Web-{DA21A403-585D-0FA6-74AF-A82270ABECDD}" dt="2024-11-26T08:27:19.244" v="294"/>
          <ac:picMkLst>
            <pc:docMk/>
            <pc:sldMk cId="1561774329" sldId="261"/>
            <ac:picMk id="8" creationId="{B286D4ED-8BDE-2D35-BB8F-05F02969C883}"/>
          </ac:picMkLst>
        </pc:picChg>
        <pc:picChg chg="add del mod">
          <ac:chgData name="s20229549" userId="S::s20229549@al.tiu.ac.jp::926b0d0b-6e60-4eb0-bdce-397dceec96c9" providerId="AD" clId="Web-{DA21A403-585D-0FA6-74AF-A82270ABECDD}" dt="2024-11-26T08:27:19.213" v="293"/>
          <ac:picMkLst>
            <pc:docMk/>
            <pc:sldMk cId="1561774329" sldId="261"/>
            <ac:picMk id="9" creationId="{768E58FC-4B41-2CB9-6B8F-67A4BEFBADAB}"/>
          </ac:picMkLst>
        </pc:picChg>
        <pc:picChg chg="add del mod">
          <ac:chgData name="s20229549" userId="S::s20229549@al.tiu.ac.jp::926b0d0b-6e60-4eb0-bdce-397dceec96c9" providerId="AD" clId="Web-{DA21A403-585D-0FA6-74AF-A82270ABECDD}" dt="2024-11-26T08:27:19.213" v="292"/>
          <ac:picMkLst>
            <pc:docMk/>
            <pc:sldMk cId="1561774329" sldId="261"/>
            <ac:picMk id="10" creationId="{53F3300A-2F0F-92B5-CB77-A346C10CF1BB}"/>
          </ac:picMkLst>
        </pc:picChg>
        <pc:picChg chg="add mod ord">
          <ac:chgData name="s20229549" userId="S::s20229549@al.tiu.ac.jp::926b0d0b-6e60-4eb0-bdce-397dceec96c9" providerId="AD" clId="Web-{DA21A403-585D-0FA6-74AF-A82270ABECDD}" dt="2024-11-26T08:28:03.808" v="300"/>
          <ac:picMkLst>
            <pc:docMk/>
            <pc:sldMk cId="1561774329" sldId="261"/>
            <ac:picMk id="13" creationId="{99CEF3FC-A8F6-FA0B-4EEA-A663213D98A9}"/>
          </ac:picMkLst>
        </pc:picChg>
        <pc:cxnChg chg="add del">
          <ac:chgData name="s20229549" userId="S::s20229549@al.tiu.ac.jp::926b0d0b-6e60-4eb0-bdce-397dceec96c9" providerId="AD" clId="Web-{DA21A403-585D-0FA6-74AF-A82270ABECDD}" dt="2024-11-26T08:27:58.948" v="297"/>
          <ac:cxnSpMkLst>
            <pc:docMk/>
            <pc:sldMk cId="1561774329" sldId="261"/>
            <ac:cxnSpMk id="18" creationId="{F64F9B95-9045-48D2-B9F3-2927E98F54AA}"/>
          </ac:cxnSpMkLst>
        </pc:cxnChg>
        <pc:cxnChg chg="add del">
          <ac:chgData name="s20229549" userId="S::s20229549@al.tiu.ac.jp::926b0d0b-6e60-4eb0-bdce-397dceec96c9" providerId="AD" clId="Web-{DA21A403-585D-0FA6-74AF-A82270ABECDD}" dt="2024-11-26T08:27:58.948" v="297"/>
          <ac:cxnSpMkLst>
            <pc:docMk/>
            <pc:sldMk cId="1561774329" sldId="261"/>
            <ac:cxnSpMk id="20" creationId="{085AA86F-6A4D-4BCB-A045-D992CDC2959B}"/>
          </ac:cxnSpMkLst>
        </pc:cxnChg>
        <pc:cxnChg chg="add del">
          <ac:chgData name="s20229549" userId="S::s20229549@al.tiu.ac.jp::926b0d0b-6e60-4eb0-bdce-397dceec96c9" providerId="AD" clId="Web-{DA21A403-585D-0FA6-74AF-A82270ABECDD}" dt="2024-11-26T08:27:58.948" v="297"/>
          <ac:cxnSpMkLst>
            <pc:docMk/>
            <pc:sldMk cId="1561774329" sldId="261"/>
            <ac:cxnSpMk id="24" creationId="{511FC409-B3C2-4F68-865C-C5333D6F2710}"/>
          </ac:cxnSpMkLst>
        </pc:cxnChg>
        <pc:cxnChg chg="add del">
          <ac:chgData name="s20229549" userId="S::s20229549@al.tiu.ac.jp::926b0d0b-6e60-4eb0-bdce-397dceec96c9" providerId="AD" clId="Web-{DA21A403-585D-0FA6-74AF-A82270ABECDD}" dt="2024-11-26T08:27:58.948" v="297"/>
          <ac:cxnSpMkLst>
            <pc:docMk/>
            <pc:sldMk cId="1561774329" sldId="261"/>
            <ac:cxnSpMk id="26" creationId="{B810270D-76A7-44B3-9746-7EDF5788602E}"/>
          </ac:cxnSpMkLst>
        </pc:cxnChg>
        <pc:cxnChg chg="add del">
          <ac:chgData name="s20229549" userId="S::s20229549@al.tiu.ac.jp::926b0d0b-6e60-4eb0-bdce-397dceec96c9" providerId="AD" clId="Web-{DA21A403-585D-0FA6-74AF-A82270ABECDD}" dt="2024-11-26T08:28:03.792" v="299"/>
          <ac:cxnSpMkLst>
            <pc:docMk/>
            <pc:sldMk cId="1561774329" sldId="261"/>
            <ac:cxnSpMk id="28" creationId="{F64F9B95-9045-48D2-B9F3-2927E98F54AA}"/>
          </ac:cxnSpMkLst>
        </pc:cxnChg>
        <pc:cxnChg chg="add del">
          <ac:chgData name="s20229549" userId="S::s20229549@al.tiu.ac.jp::926b0d0b-6e60-4eb0-bdce-397dceec96c9" providerId="AD" clId="Web-{DA21A403-585D-0FA6-74AF-A82270ABECDD}" dt="2024-11-26T08:28:03.792" v="299"/>
          <ac:cxnSpMkLst>
            <pc:docMk/>
            <pc:sldMk cId="1561774329" sldId="261"/>
            <ac:cxnSpMk id="29" creationId="{085AA86F-6A4D-4BCB-A045-D992CDC2959B}"/>
          </ac:cxnSpMkLst>
        </pc:cxnChg>
        <pc:cxnChg chg="add del">
          <ac:chgData name="s20229549" userId="S::s20229549@al.tiu.ac.jp::926b0d0b-6e60-4eb0-bdce-397dceec96c9" providerId="AD" clId="Web-{DA21A403-585D-0FA6-74AF-A82270ABECDD}" dt="2024-11-26T08:28:03.792" v="299"/>
          <ac:cxnSpMkLst>
            <pc:docMk/>
            <pc:sldMk cId="1561774329" sldId="261"/>
            <ac:cxnSpMk id="31" creationId="{511FC409-B3C2-4F68-865C-C5333D6F2710}"/>
          </ac:cxnSpMkLst>
        </pc:cxnChg>
        <pc:cxnChg chg="add del">
          <ac:chgData name="s20229549" userId="S::s20229549@al.tiu.ac.jp::926b0d0b-6e60-4eb0-bdce-397dceec96c9" providerId="AD" clId="Web-{DA21A403-585D-0FA6-74AF-A82270ABECDD}" dt="2024-11-26T08:28:03.792" v="299"/>
          <ac:cxnSpMkLst>
            <pc:docMk/>
            <pc:sldMk cId="1561774329" sldId="261"/>
            <ac:cxnSpMk id="32" creationId="{B810270D-76A7-44B3-9746-7EDF5788602E}"/>
          </ac:cxnSpMkLst>
        </pc:cxnChg>
        <pc:cxnChg chg="add">
          <ac:chgData name="s20229549" userId="S::s20229549@al.tiu.ac.jp::926b0d0b-6e60-4eb0-bdce-397dceec96c9" providerId="AD" clId="Web-{DA21A403-585D-0FA6-74AF-A82270ABECDD}" dt="2024-11-26T08:28:03.808" v="300"/>
          <ac:cxnSpMkLst>
            <pc:docMk/>
            <pc:sldMk cId="1561774329" sldId="261"/>
            <ac:cxnSpMk id="34" creationId="{F64F9B95-9045-48D2-B9F3-2927E98F54AA}"/>
          </ac:cxnSpMkLst>
        </pc:cxnChg>
        <pc:cxnChg chg="add">
          <ac:chgData name="s20229549" userId="S::s20229549@al.tiu.ac.jp::926b0d0b-6e60-4eb0-bdce-397dceec96c9" providerId="AD" clId="Web-{DA21A403-585D-0FA6-74AF-A82270ABECDD}" dt="2024-11-26T08:28:03.808" v="300"/>
          <ac:cxnSpMkLst>
            <pc:docMk/>
            <pc:sldMk cId="1561774329" sldId="261"/>
            <ac:cxnSpMk id="35" creationId="{085AA86F-6A4D-4BCB-A045-D992CDC2959B}"/>
          </ac:cxnSpMkLst>
        </pc:cxnChg>
        <pc:cxnChg chg="add">
          <ac:chgData name="s20229549" userId="S::s20229549@al.tiu.ac.jp::926b0d0b-6e60-4eb0-bdce-397dceec96c9" providerId="AD" clId="Web-{DA21A403-585D-0FA6-74AF-A82270ABECDD}" dt="2024-11-26T08:28:03.808" v="300"/>
          <ac:cxnSpMkLst>
            <pc:docMk/>
            <pc:sldMk cId="1561774329" sldId="261"/>
            <ac:cxnSpMk id="37" creationId="{D2E57F3D-33BE-4306-87E6-245763719516}"/>
          </ac:cxnSpMkLst>
        </pc:cxnChg>
      </pc:sldChg>
      <pc:sldChg chg="delSp modSp new mod modClrScheme chgLayout">
        <pc:chgData name="s20229549" userId="S::s20229549@al.tiu.ac.jp::926b0d0b-6e60-4eb0-bdce-397dceec96c9" providerId="AD" clId="Web-{DA21A403-585D-0FA6-74AF-A82270ABECDD}" dt="2024-11-26T08:32:07.612" v="345" actId="20577"/>
        <pc:sldMkLst>
          <pc:docMk/>
          <pc:sldMk cId="2951206308" sldId="262"/>
        </pc:sldMkLst>
        <pc:spChg chg="mod ord">
          <ac:chgData name="s20229549" userId="S::s20229549@al.tiu.ac.jp::926b0d0b-6e60-4eb0-bdce-397dceec96c9" providerId="AD" clId="Web-{DA21A403-585D-0FA6-74AF-A82270ABECDD}" dt="2024-11-26T08:29:57.936" v="308" actId="20577"/>
          <ac:spMkLst>
            <pc:docMk/>
            <pc:sldMk cId="2951206308" sldId="262"/>
            <ac:spMk id="2" creationId="{01BCB832-9917-6323-92AD-408344CDACF0}"/>
          </ac:spMkLst>
        </pc:spChg>
        <pc:spChg chg="mod ord">
          <ac:chgData name="s20229549" userId="S::s20229549@al.tiu.ac.jp::926b0d0b-6e60-4eb0-bdce-397dceec96c9" providerId="AD" clId="Web-{DA21A403-585D-0FA6-74AF-A82270ABECDD}" dt="2024-11-26T08:32:07.612" v="345" actId="20577"/>
          <ac:spMkLst>
            <pc:docMk/>
            <pc:sldMk cId="2951206308" sldId="262"/>
            <ac:spMk id="3" creationId="{8E3E3A5A-6CCC-7466-2467-082663D82463}"/>
          </ac:spMkLst>
        </pc:spChg>
        <pc:spChg chg="del">
          <ac:chgData name="s20229549" userId="S::s20229549@al.tiu.ac.jp::926b0d0b-6e60-4eb0-bdce-397dceec96c9" providerId="AD" clId="Web-{DA21A403-585D-0FA6-74AF-A82270ABECDD}" dt="2024-11-26T08:29:52.717" v="306"/>
          <ac:spMkLst>
            <pc:docMk/>
            <pc:sldMk cId="2951206308" sldId="262"/>
            <ac:spMk id="4" creationId="{2B80260E-870D-7ECD-E700-646827D9EA34}"/>
          </ac:spMkLst>
        </pc:spChg>
      </pc:sldChg>
      <pc:sldChg chg="addSp delSp modSp new">
        <pc:chgData name="s20229549" userId="S::s20229549@al.tiu.ac.jp::926b0d0b-6e60-4eb0-bdce-397dceec96c9" providerId="AD" clId="Web-{DA21A403-585D-0FA6-74AF-A82270ABECDD}" dt="2024-11-26T08:33:38.395" v="365"/>
        <pc:sldMkLst>
          <pc:docMk/>
          <pc:sldMk cId="1584456866" sldId="263"/>
        </pc:sldMkLst>
        <pc:spChg chg="mod">
          <ac:chgData name="s20229549" userId="S::s20229549@al.tiu.ac.jp::926b0d0b-6e60-4eb0-bdce-397dceec96c9" providerId="AD" clId="Web-{DA21A403-585D-0FA6-74AF-A82270ABECDD}" dt="2024-11-26T08:32:51.519" v="364" actId="20577"/>
          <ac:spMkLst>
            <pc:docMk/>
            <pc:sldMk cId="1584456866" sldId="263"/>
            <ac:spMk id="2" creationId="{8C609086-38CF-45A8-C282-4640BDE1F7C0}"/>
          </ac:spMkLst>
        </pc:spChg>
        <pc:spChg chg="del">
          <ac:chgData name="s20229549" userId="S::s20229549@al.tiu.ac.jp::926b0d0b-6e60-4eb0-bdce-397dceec96c9" providerId="AD" clId="Web-{DA21A403-585D-0FA6-74AF-A82270ABECDD}" dt="2024-11-26T08:33:38.395" v="365"/>
          <ac:spMkLst>
            <pc:docMk/>
            <pc:sldMk cId="1584456866" sldId="263"/>
            <ac:spMk id="3" creationId="{7D53257E-A9A4-C499-AF10-708AC63AC14E}"/>
          </ac:spMkLst>
        </pc:spChg>
        <pc:picChg chg="add mod ord">
          <ac:chgData name="s20229549" userId="S::s20229549@al.tiu.ac.jp::926b0d0b-6e60-4eb0-bdce-397dceec96c9" providerId="AD" clId="Web-{DA21A403-585D-0FA6-74AF-A82270ABECDD}" dt="2024-11-26T08:33:38.395" v="365"/>
          <ac:picMkLst>
            <pc:docMk/>
            <pc:sldMk cId="1584456866" sldId="263"/>
            <ac:picMk id="4" creationId="{D1D3E993-58CD-ECDD-D74D-23D6B6A3333F}"/>
          </ac:picMkLst>
        </pc:picChg>
      </pc:sldChg>
      <pc:sldChg chg="addSp delSp modSp new">
        <pc:chgData name="s20229549" userId="S::s20229549@al.tiu.ac.jp::926b0d0b-6e60-4eb0-bdce-397dceec96c9" providerId="AD" clId="Web-{DA21A403-585D-0FA6-74AF-A82270ABECDD}" dt="2024-11-26T08:45:42.102" v="485" actId="20577"/>
        <pc:sldMkLst>
          <pc:docMk/>
          <pc:sldMk cId="1316581665" sldId="264"/>
        </pc:sldMkLst>
        <pc:spChg chg="mod">
          <ac:chgData name="s20229549" userId="S::s20229549@al.tiu.ac.jp::926b0d0b-6e60-4eb0-bdce-397dceec96c9" providerId="AD" clId="Web-{DA21A403-585D-0FA6-74AF-A82270ABECDD}" dt="2024-11-26T08:45:42.102" v="485" actId="20577"/>
          <ac:spMkLst>
            <pc:docMk/>
            <pc:sldMk cId="1316581665" sldId="264"/>
            <ac:spMk id="2" creationId="{79D6782F-515D-988E-49BC-61AE01D2E606}"/>
          </ac:spMkLst>
        </pc:spChg>
        <pc:spChg chg="del">
          <ac:chgData name="s20229549" userId="S::s20229549@al.tiu.ac.jp::926b0d0b-6e60-4eb0-bdce-397dceec96c9" providerId="AD" clId="Web-{DA21A403-585D-0FA6-74AF-A82270ABECDD}" dt="2024-11-26T08:35:59.524" v="386"/>
          <ac:spMkLst>
            <pc:docMk/>
            <pc:sldMk cId="1316581665" sldId="264"/>
            <ac:spMk id="3" creationId="{377E5698-985C-9CEF-5614-97C29B9312B1}"/>
          </ac:spMkLst>
        </pc:spChg>
        <pc:spChg chg="add del mod">
          <ac:chgData name="s20229549" userId="S::s20229549@al.tiu.ac.jp::926b0d0b-6e60-4eb0-bdce-397dceec96c9" providerId="AD" clId="Web-{DA21A403-585D-0FA6-74AF-A82270ABECDD}" dt="2024-11-26T08:37:05.370" v="391"/>
          <ac:spMkLst>
            <pc:docMk/>
            <pc:sldMk cId="1316581665" sldId="264"/>
            <ac:spMk id="5" creationId="{24BDD04F-E9DC-F435-BD5D-2752CB759EDB}"/>
          </ac:spMkLst>
        </pc:spChg>
        <pc:spChg chg="add mod">
          <ac:chgData name="s20229549" userId="S::s20229549@al.tiu.ac.jp::926b0d0b-6e60-4eb0-bdce-397dceec96c9" providerId="AD" clId="Web-{DA21A403-585D-0FA6-74AF-A82270ABECDD}" dt="2024-11-26T08:38:51.341" v="432" actId="20577"/>
          <ac:spMkLst>
            <pc:docMk/>
            <pc:sldMk cId="1316581665" sldId="264"/>
            <ac:spMk id="6" creationId="{0E6271E0-311B-52EF-9F2B-649319F877BB}"/>
          </ac:spMkLst>
        </pc:spChg>
        <pc:spChg chg="add mod">
          <ac:chgData name="s20229549" userId="S::s20229549@al.tiu.ac.jp::926b0d0b-6e60-4eb0-bdce-397dceec96c9" providerId="AD" clId="Web-{DA21A403-585D-0FA6-74AF-A82270ABECDD}" dt="2024-11-26T08:39:04.857" v="434" actId="1076"/>
          <ac:spMkLst>
            <pc:docMk/>
            <pc:sldMk cId="1316581665" sldId="264"/>
            <ac:spMk id="7" creationId="{06C2DF8E-DDC3-07D0-FCCA-5CFBAA1DEEEA}"/>
          </ac:spMkLst>
        </pc:spChg>
        <pc:picChg chg="add mod ord">
          <ac:chgData name="s20229549" userId="S::s20229549@al.tiu.ac.jp::926b0d0b-6e60-4eb0-bdce-397dceec96c9" providerId="AD" clId="Web-{DA21A403-585D-0FA6-74AF-A82270ABECDD}" dt="2024-11-26T08:36:03.399" v="387" actId="1076"/>
          <ac:picMkLst>
            <pc:docMk/>
            <pc:sldMk cId="1316581665" sldId="264"/>
            <ac:picMk id="4" creationId="{4530D5E6-397B-919F-973D-2BCE169D3E01}"/>
          </ac:picMkLst>
        </pc:picChg>
      </pc:sldChg>
      <pc:sldChg chg="addSp delSp modSp new mod modClrScheme chgLayout">
        <pc:chgData name="s20229549" userId="S::s20229549@al.tiu.ac.jp::926b0d0b-6e60-4eb0-bdce-397dceec96c9" providerId="AD" clId="Web-{DA21A403-585D-0FA6-74AF-A82270ABECDD}" dt="2024-11-26T08:43:55.303" v="475" actId="1076"/>
        <pc:sldMkLst>
          <pc:docMk/>
          <pc:sldMk cId="10089390" sldId="265"/>
        </pc:sldMkLst>
        <pc:spChg chg="del">
          <ac:chgData name="s20229549" userId="S::s20229549@al.tiu.ac.jp::926b0d0b-6e60-4eb0-bdce-397dceec96c9" providerId="AD" clId="Web-{DA21A403-585D-0FA6-74AF-A82270ABECDD}" dt="2024-11-26T08:39:46.921" v="437"/>
          <ac:spMkLst>
            <pc:docMk/>
            <pc:sldMk cId="10089390" sldId="265"/>
            <ac:spMk id="2" creationId="{CE8BA4EC-9D59-76C3-226E-015B32C766E4}"/>
          </ac:spMkLst>
        </pc:spChg>
        <pc:spChg chg="del">
          <ac:chgData name="s20229549" userId="S::s20229549@al.tiu.ac.jp::926b0d0b-6e60-4eb0-bdce-397dceec96c9" providerId="AD" clId="Web-{DA21A403-585D-0FA6-74AF-A82270ABECDD}" dt="2024-11-26T08:39:46.921" v="437"/>
          <ac:spMkLst>
            <pc:docMk/>
            <pc:sldMk cId="10089390" sldId="265"/>
            <ac:spMk id="3" creationId="{8C1406BF-A191-757D-5E0D-7D7DA9306E39}"/>
          </ac:spMkLst>
        </pc:spChg>
        <pc:picChg chg="add del mod">
          <ac:chgData name="s20229549" userId="S::s20229549@al.tiu.ac.jp::926b0d0b-6e60-4eb0-bdce-397dceec96c9" providerId="AD" clId="Web-{DA21A403-585D-0FA6-74AF-A82270ABECDD}" dt="2024-11-26T08:41:50.190" v="455"/>
          <ac:picMkLst>
            <pc:docMk/>
            <pc:sldMk cId="10089390" sldId="265"/>
            <ac:picMk id="4" creationId="{C45CFD25-74D9-3995-B876-058DC97E71F9}"/>
          </ac:picMkLst>
        </pc:picChg>
        <pc:picChg chg="add del mod">
          <ac:chgData name="s20229549" userId="S::s20229549@al.tiu.ac.jp::926b0d0b-6e60-4eb0-bdce-397dceec96c9" providerId="AD" clId="Web-{DA21A403-585D-0FA6-74AF-A82270ABECDD}" dt="2024-11-26T08:41:50.190" v="454"/>
          <ac:picMkLst>
            <pc:docMk/>
            <pc:sldMk cId="10089390" sldId="265"/>
            <ac:picMk id="5" creationId="{51F88928-A1F8-B3AA-2174-A904704B5773}"/>
          </ac:picMkLst>
        </pc:picChg>
        <pc:picChg chg="add del mod">
          <ac:chgData name="s20229549" userId="S::s20229549@al.tiu.ac.jp::926b0d0b-6e60-4eb0-bdce-397dceec96c9" providerId="AD" clId="Web-{DA21A403-585D-0FA6-74AF-A82270ABECDD}" dt="2024-11-26T08:41:50.190" v="453"/>
          <ac:picMkLst>
            <pc:docMk/>
            <pc:sldMk cId="10089390" sldId="265"/>
            <ac:picMk id="6" creationId="{30E49F9A-FF72-926C-9106-B0D0F3FC604D}"/>
          </ac:picMkLst>
        </pc:picChg>
        <pc:picChg chg="add mod modCrop">
          <ac:chgData name="s20229549" userId="S::s20229549@al.tiu.ac.jp::926b0d0b-6e60-4eb0-bdce-397dceec96c9" providerId="AD" clId="Web-{DA21A403-585D-0FA6-74AF-A82270ABECDD}" dt="2024-11-26T08:43:55.256" v="473" actId="1076"/>
          <ac:picMkLst>
            <pc:docMk/>
            <pc:sldMk cId="10089390" sldId="265"/>
            <ac:picMk id="7" creationId="{73CBC505-783F-9CB5-DBE8-D48E449506BE}"/>
          </ac:picMkLst>
        </pc:picChg>
        <pc:picChg chg="add mod">
          <ac:chgData name="s20229549" userId="S::s20229549@al.tiu.ac.jp::926b0d0b-6e60-4eb0-bdce-397dceec96c9" providerId="AD" clId="Web-{DA21A403-585D-0FA6-74AF-A82270ABECDD}" dt="2024-11-26T08:43:55.287" v="474" actId="1076"/>
          <ac:picMkLst>
            <pc:docMk/>
            <pc:sldMk cId="10089390" sldId="265"/>
            <ac:picMk id="8" creationId="{7476FF77-07C1-8BD6-A6C2-C6D615E9059F}"/>
          </ac:picMkLst>
        </pc:picChg>
        <pc:picChg chg="add del mod">
          <ac:chgData name="s20229549" userId="S::s20229549@al.tiu.ac.jp::926b0d0b-6e60-4eb0-bdce-397dceec96c9" providerId="AD" clId="Web-{DA21A403-585D-0FA6-74AF-A82270ABECDD}" dt="2024-11-26T08:43:46.287" v="472"/>
          <ac:picMkLst>
            <pc:docMk/>
            <pc:sldMk cId="10089390" sldId="265"/>
            <ac:picMk id="9" creationId="{423D9F53-A02F-16F2-A731-0692C2C320E6}"/>
          </ac:picMkLst>
        </pc:picChg>
        <pc:picChg chg="add mod modCrop">
          <ac:chgData name="s20229549" userId="S::s20229549@al.tiu.ac.jp::926b0d0b-6e60-4eb0-bdce-397dceec96c9" providerId="AD" clId="Web-{DA21A403-585D-0FA6-74AF-A82270ABECDD}" dt="2024-11-26T08:43:55.303" v="475" actId="1076"/>
          <ac:picMkLst>
            <pc:docMk/>
            <pc:sldMk cId="10089390" sldId="265"/>
            <ac:picMk id="10" creationId="{7CC06DFF-1A78-5251-E4F8-BAA883648D39}"/>
          </ac:picMkLst>
        </pc:picChg>
      </pc:sldChg>
      <pc:sldChg chg="addSp delSp modSp new mod setBg modClrScheme chgLayout">
        <pc:chgData name="s20229549" userId="S::s20229549@al.tiu.ac.jp::926b0d0b-6e60-4eb0-bdce-397dceec96c9" providerId="AD" clId="Web-{DA21A403-585D-0FA6-74AF-A82270ABECDD}" dt="2024-11-26T09:37:55.781" v="881" actId="20577"/>
        <pc:sldMkLst>
          <pc:docMk/>
          <pc:sldMk cId="167127173" sldId="266"/>
        </pc:sldMkLst>
        <pc:spChg chg="add mod">
          <ac:chgData name="s20229549" userId="S::s20229549@al.tiu.ac.jp::926b0d0b-6e60-4eb0-bdce-397dceec96c9" providerId="AD" clId="Web-{DA21A403-585D-0FA6-74AF-A82270ABECDD}" dt="2024-11-26T09:37:55.781" v="881" actId="20577"/>
          <ac:spMkLst>
            <pc:docMk/>
            <pc:sldMk cId="167127173" sldId="266"/>
            <ac:spMk id="2" creationId="{74718CA0-E347-7FE9-28D1-E078D1203A37}"/>
          </ac:spMkLst>
        </pc:spChg>
        <pc:spChg chg="add del mod">
          <ac:chgData name="s20229549" userId="S::s20229549@al.tiu.ac.jp::926b0d0b-6e60-4eb0-bdce-397dceec96c9" providerId="AD" clId="Web-{DA21A403-585D-0FA6-74AF-A82270ABECDD}" dt="2024-11-26T08:49:54.828" v="545"/>
          <ac:spMkLst>
            <pc:docMk/>
            <pc:sldMk cId="167127173" sldId="266"/>
            <ac:spMk id="3" creationId="{9F5B4CA7-0459-37F8-B30A-496B71C921BF}"/>
          </ac:spMkLst>
        </pc:spChg>
        <pc:spChg chg="add del mod">
          <ac:chgData name="s20229549" userId="S::s20229549@al.tiu.ac.jp::926b0d0b-6e60-4eb0-bdce-397dceec96c9" providerId="AD" clId="Web-{DA21A403-585D-0FA6-74AF-A82270ABECDD}" dt="2024-11-26T08:51:51.612" v="563"/>
          <ac:spMkLst>
            <pc:docMk/>
            <pc:sldMk cId="167127173" sldId="266"/>
            <ac:spMk id="108" creationId="{A3E9FFB6-E453-88BF-219C-2B8437245D5B}"/>
          </ac:spMkLst>
        </pc:spChg>
        <pc:spChg chg="add">
          <ac:chgData name="s20229549" userId="S::s20229549@al.tiu.ac.jp::926b0d0b-6e60-4eb0-bdce-397dceec96c9" providerId="AD" clId="Web-{DA21A403-585D-0FA6-74AF-A82270ABECDD}" dt="2024-11-26T08:53:07.380" v="585"/>
          <ac:spMkLst>
            <pc:docMk/>
            <pc:sldMk cId="167127173" sldId="266"/>
            <ac:spMk id="114" creationId="{E49D7415-2F11-44C2-B6AA-13A25B6814B9}"/>
          </ac:spMkLst>
        </pc:spChg>
        <pc:graphicFrameChg chg="add del mod ord modGraphic">
          <ac:chgData name="s20229549" userId="S::s20229549@al.tiu.ac.jp::926b0d0b-6e60-4eb0-bdce-397dceec96c9" providerId="AD" clId="Web-{DA21A403-585D-0FA6-74AF-A82270ABECDD}" dt="2024-11-26T08:50:33.063" v="562"/>
          <ac:graphicFrameMkLst>
            <pc:docMk/>
            <pc:sldMk cId="167127173" sldId="266"/>
            <ac:graphicFrameMk id="4" creationId="{F148EF1A-D8EF-461D-D3DE-E16F6FB734E0}"/>
          </ac:graphicFrameMkLst>
        </pc:graphicFrameChg>
        <pc:graphicFrameChg chg="add mod ord modGraphic">
          <ac:chgData name="s20229549" userId="S::s20229549@al.tiu.ac.jp::926b0d0b-6e60-4eb0-bdce-397dceec96c9" providerId="AD" clId="Web-{DA21A403-585D-0FA6-74AF-A82270ABECDD}" dt="2024-11-26T08:53:07.380" v="585"/>
          <ac:graphicFrameMkLst>
            <pc:docMk/>
            <pc:sldMk cId="167127173" sldId="266"/>
            <ac:graphicFrameMk id="109" creationId="{C50BE91A-4899-8168-BE64-6DED23F2D18F}"/>
          </ac:graphicFrameMkLst>
        </pc:graphicFrameChg>
        <pc:cxnChg chg="add">
          <ac:chgData name="s20229549" userId="S::s20229549@al.tiu.ac.jp::926b0d0b-6e60-4eb0-bdce-397dceec96c9" providerId="AD" clId="Web-{DA21A403-585D-0FA6-74AF-A82270ABECDD}" dt="2024-11-26T08:53:07.380" v="585"/>
          <ac:cxnSpMkLst>
            <pc:docMk/>
            <pc:sldMk cId="167127173" sldId="266"/>
            <ac:cxnSpMk id="116" creationId="{40ADC89C-EB4E-4AA5-ABBD-448BEC5FA3C4}"/>
          </ac:cxnSpMkLst>
        </pc:cxnChg>
      </pc:sldChg>
      <pc:sldChg chg="addSp delSp modSp new mod setBg">
        <pc:chgData name="s20229549" userId="S::s20229549@al.tiu.ac.jp::926b0d0b-6e60-4eb0-bdce-397dceec96c9" providerId="AD" clId="Web-{DA21A403-585D-0FA6-74AF-A82270ABECDD}" dt="2024-11-26T09:25:56.184" v="734" actId="1076"/>
        <pc:sldMkLst>
          <pc:docMk/>
          <pc:sldMk cId="752156160" sldId="267"/>
        </pc:sldMkLst>
        <pc:spChg chg="mod ord">
          <ac:chgData name="s20229549" userId="S::s20229549@al.tiu.ac.jp::926b0d0b-6e60-4eb0-bdce-397dceec96c9" providerId="AD" clId="Web-{DA21A403-585D-0FA6-74AF-A82270ABECDD}" dt="2024-11-26T09:22:34.038" v="726"/>
          <ac:spMkLst>
            <pc:docMk/>
            <pc:sldMk cId="752156160" sldId="267"/>
            <ac:spMk id="2" creationId="{C0888DA9-C687-D7DB-B94F-BBB6064C1B67}"/>
          </ac:spMkLst>
        </pc:spChg>
        <pc:spChg chg="del mod">
          <ac:chgData name="s20229549" userId="S::s20229549@al.tiu.ac.jp::926b0d0b-6e60-4eb0-bdce-397dceec96c9" providerId="AD" clId="Web-{DA21A403-585D-0FA6-74AF-A82270ABECDD}" dt="2024-11-26T09:07:50.185" v="651"/>
          <ac:spMkLst>
            <pc:docMk/>
            <pc:sldMk cId="752156160" sldId="267"/>
            <ac:spMk id="3" creationId="{D1763137-B5BE-A3A0-F6A0-047BBC01B2C4}"/>
          </ac:spMkLst>
        </pc:spChg>
        <pc:spChg chg="add del mod">
          <ac:chgData name="s20229549" userId="S::s20229549@al.tiu.ac.jp::926b0d0b-6e60-4eb0-bdce-397dceec96c9" providerId="AD" clId="Web-{DA21A403-585D-0FA6-74AF-A82270ABECDD}" dt="2024-11-26T09:09:01.219" v="664"/>
          <ac:spMkLst>
            <pc:docMk/>
            <pc:sldMk cId="752156160" sldId="267"/>
            <ac:spMk id="84" creationId="{7ACD7EF0-C602-6156-5AAA-12868810AFC5}"/>
          </ac:spMkLst>
        </pc:spChg>
        <pc:spChg chg="add del mod">
          <ac:chgData name="s20229549" userId="S::s20229549@al.tiu.ac.jp::926b0d0b-6e60-4eb0-bdce-397dceec96c9" providerId="AD" clId="Web-{DA21A403-585D-0FA6-74AF-A82270ABECDD}" dt="2024-11-26T09:22:04.521" v="721"/>
          <ac:spMkLst>
            <pc:docMk/>
            <pc:sldMk cId="752156160" sldId="267"/>
            <ac:spMk id="85" creationId="{A62806D3-5569-7082-2212-7621040064F8}"/>
          </ac:spMkLst>
        </pc:spChg>
        <pc:spChg chg="add del">
          <ac:chgData name="s20229549" userId="S::s20229549@al.tiu.ac.jp::926b0d0b-6e60-4eb0-bdce-397dceec96c9" providerId="AD" clId="Web-{DA21A403-585D-0FA6-74AF-A82270ABECDD}" dt="2024-11-26T09:22:22.022" v="724"/>
          <ac:spMkLst>
            <pc:docMk/>
            <pc:sldMk cId="752156160" sldId="267"/>
            <ac:spMk id="95" creationId="{33E93247-6229-44AB-A550-739E971E690B}"/>
          </ac:spMkLst>
        </pc:spChg>
        <pc:spChg chg="add del">
          <ac:chgData name="s20229549" userId="S::s20229549@al.tiu.ac.jp::926b0d0b-6e60-4eb0-bdce-397dceec96c9" providerId="AD" clId="Web-{DA21A403-585D-0FA6-74AF-A82270ABECDD}" dt="2024-11-26T09:22:34.038" v="726"/>
          <ac:spMkLst>
            <pc:docMk/>
            <pc:sldMk cId="752156160" sldId="267"/>
            <ac:spMk id="101" creationId="{33E93247-6229-44AB-A550-739E971E690B}"/>
          </ac:spMkLst>
        </pc:spChg>
        <pc:graphicFrameChg chg="add del mod ord modGraphic">
          <ac:chgData name="s20229549" userId="S::s20229549@al.tiu.ac.jp::926b0d0b-6e60-4eb0-bdce-397dceec96c9" providerId="AD" clId="Web-{DA21A403-585D-0FA6-74AF-A82270ABECDD}" dt="2024-11-26T09:08:36.030" v="663"/>
          <ac:graphicFrameMkLst>
            <pc:docMk/>
            <pc:sldMk cId="752156160" sldId="267"/>
            <ac:graphicFrameMk id="4" creationId="{420C2C30-FF41-7B99-696B-ED549AAFB06E}"/>
          </ac:graphicFrameMkLst>
        </pc:graphicFrameChg>
        <pc:picChg chg="add del mod">
          <ac:chgData name="s20229549" userId="S::s20229549@al.tiu.ac.jp::926b0d0b-6e60-4eb0-bdce-397dceec96c9" providerId="AD" clId="Web-{DA21A403-585D-0FA6-74AF-A82270ABECDD}" dt="2024-11-26T09:22:37.444" v="727"/>
          <ac:picMkLst>
            <pc:docMk/>
            <pc:sldMk cId="752156160" sldId="267"/>
            <ac:picMk id="86" creationId="{74CA23E8-3993-D8CF-4BD0-819D907DD87E}"/>
          </ac:picMkLst>
        </pc:picChg>
        <pc:picChg chg="add del mod">
          <ac:chgData name="s20229549" userId="S::s20229549@al.tiu.ac.jp::926b0d0b-6e60-4eb0-bdce-397dceec96c9" providerId="AD" clId="Web-{DA21A403-585D-0FA6-74AF-A82270ABECDD}" dt="2024-11-26T09:25:45.027" v="731"/>
          <ac:picMkLst>
            <pc:docMk/>
            <pc:sldMk cId="752156160" sldId="267"/>
            <ac:picMk id="87" creationId="{A10187B4-3EFC-342A-8F91-05FE4B5D9D45}"/>
          </ac:picMkLst>
        </pc:picChg>
        <pc:picChg chg="add mod">
          <ac:chgData name="s20229549" userId="S::s20229549@al.tiu.ac.jp::926b0d0b-6e60-4eb0-bdce-397dceec96c9" providerId="AD" clId="Web-{DA21A403-585D-0FA6-74AF-A82270ABECDD}" dt="2024-11-26T09:25:56.184" v="734" actId="1076"/>
          <ac:picMkLst>
            <pc:docMk/>
            <pc:sldMk cId="752156160" sldId="267"/>
            <ac:picMk id="88" creationId="{E0322A8A-115B-352B-A8D2-DA5276D57F1B}"/>
          </ac:picMkLst>
        </pc:picChg>
        <pc:cxnChg chg="add del">
          <ac:chgData name="s20229549" userId="S::s20229549@al.tiu.ac.jp::926b0d0b-6e60-4eb0-bdce-397dceec96c9" providerId="AD" clId="Web-{DA21A403-585D-0FA6-74AF-A82270ABECDD}" dt="2024-11-26T09:22:22.022" v="724"/>
          <ac:cxnSpMkLst>
            <pc:docMk/>
            <pc:sldMk cId="752156160" sldId="267"/>
            <ac:cxnSpMk id="91" creationId="{F64F9B95-9045-48D2-B9F3-2927E98F54AA}"/>
          </ac:cxnSpMkLst>
        </pc:cxnChg>
        <pc:cxnChg chg="add del">
          <ac:chgData name="s20229549" userId="S::s20229549@al.tiu.ac.jp::926b0d0b-6e60-4eb0-bdce-397dceec96c9" providerId="AD" clId="Web-{DA21A403-585D-0FA6-74AF-A82270ABECDD}" dt="2024-11-26T09:22:22.022" v="724"/>
          <ac:cxnSpMkLst>
            <pc:docMk/>
            <pc:sldMk cId="752156160" sldId="267"/>
            <ac:cxnSpMk id="93" creationId="{085AA86F-6A4D-4BCB-A045-D992CDC2959B}"/>
          </ac:cxnSpMkLst>
        </pc:cxnChg>
        <pc:cxnChg chg="add del">
          <ac:chgData name="s20229549" userId="S::s20229549@al.tiu.ac.jp::926b0d0b-6e60-4eb0-bdce-397dceec96c9" providerId="AD" clId="Web-{DA21A403-585D-0FA6-74AF-A82270ABECDD}" dt="2024-11-26T09:22:22.022" v="724"/>
          <ac:cxnSpMkLst>
            <pc:docMk/>
            <pc:sldMk cId="752156160" sldId="267"/>
            <ac:cxnSpMk id="97" creationId="{EE2E603F-4A95-4FE8-BB06-211DFD75DBEF}"/>
          </ac:cxnSpMkLst>
        </pc:cxnChg>
        <pc:cxnChg chg="add del">
          <ac:chgData name="s20229549" userId="S::s20229549@al.tiu.ac.jp::926b0d0b-6e60-4eb0-bdce-397dceec96c9" providerId="AD" clId="Web-{DA21A403-585D-0FA6-74AF-A82270ABECDD}" dt="2024-11-26T09:22:34.038" v="726"/>
          <ac:cxnSpMkLst>
            <pc:docMk/>
            <pc:sldMk cId="752156160" sldId="267"/>
            <ac:cxnSpMk id="99" creationId="{F64F9B95-9045-48D2-B9F3-2927E98F54AA}"/>
          </ac:cxnSpMkLst>
        </pc:cxnChg>
        <pc:cxnChg chg="add del">
          <ac:chgData name="s20229549" userId="S::s20229549@al.tiu.ac.jp::926b0d0b-6e60-4eb0-bdce-397dceec96c9" providerId="AD" clId="Web-{DA21A403-585D-0FA6-74AF-A82270ABECDD}" dt="2024-11-26T09:22:34.038" v="726"/>
          <ac:cxnSpMkLst>
            <pc:docMk/>
            <pc:sldMk cId="752156160" sldId="267"/>
            <ac:cxnSpMk id="100" creationId="{085AA86F-6A4D-4BCB-A045-D992CDC2959B}"/>
          </ac:cxnSpMkLst>
        </pc:cxnChg>
        <pc:cxnChg chg="add del">
          <ac:chgData name="s20229549" userId="S::s20229549@al.tiu.ac.jp::926b0d0b-6e60-4eb0-bdce-397dceec96c9" providerId="AD" clId="Web-{DA21A403-585D-0FA6-74AF-A82270ABECDD}" dt="2024-11-26T09:22:34.038" v="726"/>
          <ac:cxnSpMkLst>
            <pc:docMk/>
            <pc:sldMk cId="752156160" sldId="267"/>
            <ac:cxnSpMk id="102" creationId="{EE2E603F-4A95-4FE8-BB06-211DFD75DBEF}"/>
          </ac:cxnSpMkLst>
        </pc:cxnChg>
      </pc:sldChg>
      <pc:sldChg chg="modSp add del replId">
        <pc:chgData name="s20229549" userId="S::s20229549@al.tiu.ac.jp::926b0d0b-6e60-4eb0-bdce-397dceec96c9" providerId="AD" clId="Web-{DA21A403-585D-0FA6-74AF-A82270ABECDD}" dt="2024-11-26T08:54:56.055" v="591"/>
        <pc:sldMkLst>
          <pc:docMk/>
          <pc:sldMk cId="1979056050" sldId="267"/>
        </pc:sldMkLst>
        <pc:spChg chg="mod">
          <ac:chgData name="s20229549" userId="S::s20229549@al.tiu.ac.jp::926b0d0b-6e60-4eb0-bdce-397dceec96c9" providerId="AD" clId="Web-{DA21A403-585D-0FA6-74AF-A82270ABECDD}" dt="2024-11-26T08:48:10.778" v="533" actId="20577"/>
          <ac:spMkLst>
            <pc:docMk/>
            <pc:sldMk cId="1979056050" sldId="267"/>
            <ac:spMk id="3" creationId="{8E3E3A5A-6CCC-7466-2467-082663D82463}"/>
          </ac:spMkLst>
        </pc:spChg>
      </pc:sldChg>
      <pc:sldChg chg="addSp delSp modSp new mod setBg modClrScheme chgLayout">
        <pc:chgData name="s20229549" userId="S::s20229549@al.tiu.ac.jp::926b0d0b-6e60-4eb0-bdce-397dceec96c9" providerId="AD" clId="Web-{DA21A403-585D-0FA6-74AF-A82270ABECDD}" dt="2024-11-26T09:35:59.731" v="841" actId="20577"/>
        <pc:sldMkLst>
          <pc:docMk/>
          <pc:sldMk cId="522481539" sldId="268"/>
        </pc:sldMkLst>
        <pc:spChg chg="mod ord">
          <ac:chgData name="s20229549" userId="S::s20229549@al.tiu.ac.jp::926b0d0b-6e60-4eb0-bdce-397dceec96c9" providerId="AD" clId="Web-{DA21A403-585D-0FA6-74AF-A82270ABECDD}" dt="2024-11-26T09:35:13.355" v="835"/>
          <ac:spMkLst>
            <pc:docMk/>
            <pc:sldMk cId="522481539" sldId="268"/>
            <ac:spMk id="2" creationId="{1B3BE2C8-30F7-CD3F-459D-9601BCE6AD81}"/>
          </ac:spMkLst>
        </pc:spChg>
        <pc:spChg chg="del">
          <ac:chgData name="s20229549" userId="S::s20229549@al.tiu.ac.jp::926b0d0b-6e60-4eb0-bdce-397dceec96c9" providerId="AD" clId="Web-{DA21A403-585D-0FA6-74AF-A82270ABECDD}" dt="2024-11-26T09:27:51.656" v="768"/>
          <ac:spMkLst>
            <pc:docMk/>
            <pc:sldMk cId="522481539" sldId="268"/>
            <ac:spMk id="3" creationId="{614620E8-C429-A083-2F64-E6A7F0D86B5B}"/>
          </ac:spMkLst>
        </pc:spChg>
        <pc:spChg chg="add del mod ord">
          <ac:chgData name="s20229549" userId="S::s20229549@al.tiu.ac.jp::926b0d0b-6e60-4eb0-bdce-397dceec96c9" providerId="AD" clId="Web-{DA21A403-585D-0FA6-74AF-A82270ABECDD}" dt="2024-11-26T09:33:42.290" v="794"/>
          <ac:spMkLst>
            <pc:docMk/>
            <pc:sldMk cId="522481539" sldId="268"/>
            <ac:spMk id="6" creationId="{B8E25D83-D3BD-EC08-9D39-829C1C69EBD6}"/>
          </ac:spMkLst>
        </pc:spChg>
        <pc:spChg chg="add del mod ord">
          <ac:chgData name="s20229549" userId="S::s20229549@al.tiu.ac.jp::926b0d0b-6e60-4eb0-bdce-397dceec96c9" providerId="AD" clId="Web-{DA21A403-585D-0FA6-74AF-A82270ABECDD}" dt="2024-11-26T09:33:56.337" v="796"/>
          <ac:spMkLst>
            <pc:docMk/>
            <pc:sldMk cId="522481539" sldId="268"/>
            <ac:spMk id="7" creationId="{85102DDD-6877-1EF9-E33A-EF76B75BCFB9}"/>
          </ac:spMkLst>
        </pc:spChg>
        <pc:spChg chg="add mod">
          <ac:chgData name="s20229549" userId="S::s20229549@al.tiu.ac.jp::926b0d0b-6e60-4eb0-bdce-397dceec96c9" providerId="AD" clId="Web-{DA21A403-585D-0FA6-74AF-A82270ABECDD}" dt="2024-11-26T09:35:59.731" v="841" actId="20577"/>
          <ac:spMkLst>
            <pc:docMk/>
            <pc:sldMk cId="522481539" sldId="268"/>
            <ac:spMk id="12" creationId="{85C9468B-A4E9-9976-FCED-20EFAC53D4C1}"/>
          </ac:spMkLst>
        </pc:spChg>
        <pc:spChg chg="add">
          <ac:chgData name="s20229549" userId="S::s20229549@al.tiu.ac.jp::926b0d0b-6e60-4eb0-bdce-397dceec96c9" providerId="AD" clId="Web-{DA21A403-585D-0FA6-74AF-A82270ABECDD}" dt="2024-11-26T09:35:13.355" v="835"/>
          <ac:spMkLst>
            <pc:docMk/>
            <pc:sldMk cId="522481539" sldId="268"/>
            <ac:spMk id="17" creationId="{E49D7415-2F11-44C2-B6AA-13A25B6814B9}"/>
          </ac:spMkLst>
        </pc:spChg>
        <pc:picChg chg="add del mod">
          <ac:chgData name="s20229549" userId="S::s20229549@al.tiu.ac.jp::926b0d0b-6e60-4eb0-bdce-397dceec96c9" providerId="AD" clId="Web-{DA21A403-585D-0FA6-74AF-A82270ABECDD}" dt="2024-11-26T09:32:01.678" v="777"/>
          <ac:picMkLst>
            <pc:docMk/>
            <pc:sldMk cId="522481539" sldId="268"/>
            <ac:picMk id="4" creationId="{AD05CEC0-167E-53BA-3FFF-23C4047CFFEF}"/>
          </ac:picMkLst>
        </pc:picChg>
        <pc:picChg chg="add del mod">
          <ac:chgData name="s20229549" userId="S::s20229549@al.tiu.ac.jp::926b0d0b-6e60-4eb0-bdce-397dceec96c9" providerId="AD" clId="Web-{DA21A403-585D-0FA6-74AF-A82270ABECDD}" dt="2024-11-26T09:32:53.867" v="784"/>
          <ac:picMkLst>
            <pc:docMk/>
            <pc:sldMk cId="522481539" sldId="268"/>
            <ac:picMk id="5" creationId="{C643F656-843C-46EC-C03F-27087BC39611}"/>
          </ac:picMkLst>
        </pc:picChg>
        <pc:picChg chg="add del mod ord">
          <ac:chgData name="s20229549" userId="S::s20229549@al.tiu.ac.jp::926b0d0b-6e60-4eb0-bdce-397dceec96c9" providerId="AD" clId="Web-{DA21A403-585D-0FA6-74AF-A82270ABECDD}" dt="2024-11-26T09:33:20.399" v="787"/>
          <ac:picMkLst>
            <pc:docMk/>
            <pc:sldMk cId="522481539" sldId="268"/>
            <ac:picMk id="8" creationId="{D6D20148-57C5-F71F-A7DC-B9C8BDEDB72B}"/>
          </ac:picMkLst>
        </pc:picChg>
        <pc:picChg chg="add del mod ord">
          <ac:chgData name="s20229549" userId="S::s20229549@al.tiu.ac.jp::926b0d0b-6e60-4eb0-bdce-397dceec96c9" providerId="AD" clId="Web-{DA21A403-585D-0FA6-74AF-A82270ABECDD}" dt="2024-11-26T09:33:35.259" v="791"/>
          <ac:picMkLst>
            <pc:docMk/>
            <pc:sldMk cId="522481539" sldId="268"/>
            <ac:picMk id="9" creationId="{62BD86B0-79FE-7364-3FCC-5763CE7E589C}"/>
          </ac:picMkLst>
        </pc:picChg>
        <pc:picChg chg="add del mod ord">
          <ac:chgData name="s20229549" userId="S::s20229549@al.tiu.ac.jp::926b0d0b-6e60-4eb0-bdce-397dceec96c9" providerId="AD" clId="Web-{DA21A403-585D-0FA6-74AF-A82270ABECDD}" dt="2024-11-26T09:33:39.024" v="793"/>
          <ac:picMkLst>
            <pc:docMk/>
            <pc:sldMk cId="522481539" sldId="268"/>
            <ac:picMk id="10" creationId="{F4CB8AC7-D53D-D657-551F-71333B275B91}"/>
          </ac:picMkLst>
        </pc:picChg>
        <pc:picChg chg="add mod ord">
          <ac:chgData name="s20229549" userId="S::s20229549@al.tiu.ac.jp::926b0d0b-6e60-4eb0-bdce-397dceec96c9" providerId="AD" clId="Web-{DA21A403-585D-0FA6-74AF-A82270ABECDD}" dt="2024-11-26T09:35:13.355" v="835"/>
          <ac:picMkLst>
            <pc:docMk/>
            <pc:sldMk cId="522481539" sldId="268"/>
            <ac:picMk id="11" creationId="{6915EC94-55DD-FEC5-2365-7B729EBD574F}"/>
          </ac:picMkLst>
        </pc:picChg>
        <pc:cxnChg chg="add">
          <ac:chgData name="s20229549" userId="S::s20229549@al.tiu.ac.jp::926b0d0b-6e60-4eb0-bdce-397dceec96c9" providerId="AD" clId="Web-{DA21A403-585D-0FA6-74AF-A82270ABECDD}" dt="2024-11-26T09:35:13.355" v="835"/>
          <ac:cxnSpMkLst>
            <pc:docMk/>
            <pc:sldMk cId="522481539" sldId="268"/>
            <ac:cxnSpMk id="19" creationId="{8E813B4C-6731-0B72-5252-A79AB0E20B58}"/>
          </ac:cxnSpMkLst>
        </pc:cxnChg>
        <pc:cxnChg chg="add">
          <ac:chgData name="s20229549" userId="S::s20229549@al.tiu.ac.jp::926b0d0b-6e60-4eb0-bdce-397dceec96c9" providerId="AD" clId="Web-{DA21A403-585D-0FA6-74AF-A82270ABECDD}" dt="2024-11-26T09:35:13.355" v="835"/>
          <ac:cxnSpMkLst>
            <pc:docMk/>
            <pc:sldMk cId="522481539" sldId="268"/>
            <ac:cxnSpMk id="21" creationId="{6E0E8146-6E65-2E6C-0C86-547E3C925406}"/>
          </ac:cxnSpMkLst>
        </pc:cxnChg>
      </pc:sldChg>
      <pc:sldChg chg="addSp delSp modSp new">
        <pc:chgData name="s20229549" userId="S::s20229549@al.tiu.ac.jp::926b0d0b-6e60-4eb0-bdce-397dceec96c9" providerId="AD" clId="Web-{DA21A403-585D-0FA6-74AF-A82270ABECDD}" dt="2024-11-26T09:57:36.001" v="1146" actId="20577"/>
        <pc:sldMkLst>
          <pc:docMk/>
          <pc:sldMk cId="1099089156" sldId="269"/>
        </pc:sldMkLst>
        <pc:spChg chg="mod">
          <ac:chgData name="s20229549" userId="S::s20229549@al.tiu.ac.jp::926b0d0b-6e60-4eb0-bdce-397dceec96c9" providerId="AD" clId="Web-{DA21A403-585D-0FA6-74AF-A82270ABECDD}" dt="2024-11-26T09:57:36.001" v="1146" actId="20577"/>
          <ac:spMkLst>
            <pc:docMk/>
            <pc:sldMk cId="1099089156" sldId="269"/>
            <ac:spMk id="2" creationId="{0ACF23D3-1AA1-357C-1159-1664664ADC68}"/>
          </ac:spMkLst>
        </pc:spChg>
        <pc:spChg chg="del">
          <ac:chgData name="s20229549" userId="S::s20229549@al.tiu.ac.jp::926b0d0b-6e60-4eb0-bdce-397dceec96c9" providerId="AD" clId="Web-{DA21A403-585D-0FA6-74AF-A82270ABECDD}" dt="2024-11-26T09:38:27.423" v="886"/>
          <ac:spMkLst>
            <pc:docMk/>
            <pc:sldMk cId="1099089156" sldId="269"/>
            <ac:spMk id="3" creationId="{DE33AB20-18E0-87CC-D283-8A0FAD58531C}"/>
          </ac:spMkLst>
        </pc:spChg>
        <pc:spChg chg="add mod">
          <ac:chgData name="s20229549" userId="S::s20229549@al.tiu.ac.jp::926b0d0b-6e60-4eb0-bdce-397dceec96c9" providerId="AD" clId="Web-{DA21A403-585D-0FA6-74AF-A82270ABECDD}" dt="2024-11-26T09:42:12.929" v="918" actId="1076"/>
          <ac:spMkLst>
            <pc:docMk/>
            <pc:sldMk cId="1099089156" sldId="269"/>
            <ac:spMk id="7" creationId="{85FB9BDF-AE09-4C2A-9E1D-D00224D61DCA}"/>
          </ac:spMkLst>
        </pc:spChg>
        <pc:spChg chg="add mod">
          <ac:chgData name="s20229549" userId="S::s20229549@al.tiu.ac.jp::926b0d0b-6e60-4eb0-bdce-397dceec96c9" providerId="AD" clId="Web-{DA21A403-585D-0FA6-74AF-A82270ABECDD}" dt="2024-11-26T09:43:01.180" v="956" actId="20577"/>
          <ac:spMkLst>
            <pc:docMk/>
            <pc:sldMk cId="1099089156" sldId="269"/>
            <ac:spMk id="8" creationId="{E3F9C6EB-9BE6-FECA-ACFD-E34D19733773}"/>
          </ac:spMkLst>
        </pc:spChg>
        <pc:picChg chg="add mod modCrop">
          <ac:chgData name="s20229549" userId="S::s20229549@al.tiu.ac.jp::926b0d0b-6e60-4eb0-bdce-397dceec96c9" providerId="AD" clId="Web-{DA21A403-585D-0FA6-74AF-A82270ABECDD}" dt="2024-11-26T09:41:01.536" v="899" actId="1076"/>
          <ac:picMkLst>
            <pc:docMk/>
            <pc:sldMk cId="1099089156" sldId="269"/>
            <ac:picMk id="4" creationId="{FD763FD0-4B7A-D5F7-8351-D0F32D1C46EF}"/>
          </ac:picMkLst>
        </pc:picChg>
        <pc:picChg chg="add del mod">
          <ac:chgData name="s20229549" userId="S::s20229549@al.tiu.ac.jp::926b0d0b-6e60-4eb0-bdce-397dceec96c9" providerId="AD" clId="Web-{DA21A403-585D-0FA6-74AF-A82270ABECDD}" dt="2024-11-26T09:40:42.973" v="896"/>
          <ac:picMkLst>
            <pc:docMk/>
            <pc:sldMk cId="1099089156" sldId="269"/>
            <ac:picMk id="5" creationId="{17C0F581-3DF0-8E8B-EBF8-80CB950578A8}"/>
          </ac:picMkLst>
        </pc:picChg>
        <pc:picChg chg="add mod">
          <ac:chgData name="s20229549" userId="S::s20229549@al.tiu.ac.jp::926b0d0b-6e60-4eb0-bdce-397dceec96c9" providerId="AD" clId="Web-{DA21A403-585D-0FA6-74AF-A82270ABECDD}" dt="2024-11-26T09:41:01.552" v="900" actId="1076"/>
          <ac:picMkLst>
            <pc:docMk/>
            <pc:sldMk cId="1099089156" sldId="269"/>
            <ac:picMk id="6" creationId="{D2777D79-8156-F036-34E8-591B5DC2F9B4}"/>
          </ac:picMkLst>
        </pc:picChg>
      </pc:sldChg>
      <pc:sldChg chg="addSp delSp modSp add replId">
        <pc:chgData name="s20229549" userId="S::s20229549@al.tiu.ac.jp::926b0d0b-6e60-4eb0-bdce-397dceec96c9" providerId="AD" clId="Web-{DA21A403-585D-0FA6-74AF-A82270ABECDD}" dt="2024-11-26T09:57:24.438" v="1140" actId="20577"/>
        <pc:sldMkLst>
          <pc:docMk/>
          <pc:sldMk cId="52176968" sldId="270"/>
        </pc:sldMkLst>
        <pc:spChg chg="mod">
          <ac:chgData name="s20229549" userId="S::s20229549@al.tiu.ac.jp::926b0d0b-6e60-4eb0-bdce-397dceec96c9" providerId="AD" clId="Web-{DA21A403-585D-0FA6-74AF-A82270ABECDD}" dt="2024-11-26T09:57:24.438" v="1140" actId="20577"/>
          <ac:spMkLst>
            <pc:docMk/>
            <pc:sldMk cId="52176968" sldId="270"/>
            <ac:spMk id="2" creationId="{0ACF23D3-1AA1-357C-1159-1664664ADC68}"/>
          </ac:spMkLst>
        </pc:spChg>
        <pc:spChg chg="add mod">
          <ac:chgData name="s20229549" userId="S::s20229549@al.tiu.ac.jp::926b0d0b-6e60-4eb0-bdce-397dceec96c9" providerId="AD" clId="Web-{DA21A403-585D-0FA6-74AF-A82270ABECDD}" dt="2024-11-26T09:45:32.684" v="1023" actId="20577"/>
          <ac:spMkLst>
            <pc:docMk/>
            <pc:sldMk cId="52176968" sldId="270"/>
            <ac:spMk id="3" creationId="{D0024AE2-A396-16A1-0C81-5AACC29305D0}"/>
          </ac:spMkLst>
        </pc:spChg>
        <pc:spChg chg="mod">
          <ac:chgData name="s20229549" userId="S::s20229549@al.tiu.ac.jp::926b0d0b-6e60-4eb0-bdce-397dceec96c9" providerId="AD" clId="Web-{DA21A403-585D-0FA6-74AF-A82270ABECDD}" dt="2024-11-26T09:43:29.916" v="960" actId="20577"/>
          <ac:spMkLst>
            <pc:docMk/>
            <pc:sldMk cId="52176968" sldId="270"/>
            <ac:spMk id="7" creationId="{85FB9BDF-AE09-4C2A-9E1D-D00224D61DCA}"/>
          </ac:spMkLst>
        </pc:spChg>
        <pc:spChg chg="del">
          <ac:chgData name="s20229549" userId="S::s20229549@al.tiu.ac.jp::926b0d0b-6e60-4eb0-bdce-397dceec96c9" providerId="AD" clId="Web-{DA21A403-585D-0FA6-74AF-A82270ABECDD}" dt="2024-11-26T09:43:35.525" v="961"/>
          <ac:spMkLst>
            <pc:docMk/>
            <pc:sldMk cId="52176968" sldId="270"/>
            <ac:spMk id="8" creationId="{E3F9C6EB-9BE6-FECA-ACFD-E34D19733773}"/>
          </ac:spMkLst>
        </pc:spChg>
        <pc:picChg chg="del">
          <ac:chgData name="s20229549" userId="S::s20229549@al.tiu.ac.jp::926b0d0b-6e60-4eb0-bdce-397dceec96c9" providerId="AD" clId="Web-{DA21A403-585D-0FA6-74AF-A82270ABECDD}" dt="2024-11-26T09:43:35.525" v="962"/>
          <ac:picMkLst>
            <pc:docMk/>
            <pc:sldMk cId="52176968" sldId="270"/>
            <ac:picMk id="6" creationId="{D2777D79-8156-F036-34E8-591B5DC2F9B4}"/>
          </ac:picMkLst>
        </pc:picChg>
      </pc:sldChg>
      <pc:sldChg chg="addSp delSp modSp new mod setBg">
        <pc:chgData name="s20229549" userId="S::s20229549@al.tiu.ac.jp::926b0d0b-6e60-4eb0-bdce-397dceec96c9" providerId="AD" clId="Web-{DA21A403-585D-0FA6-74AF-A82270ABECDD}" dt="2024-11-26T10:01:13.726" v="1187" actId="20577"/>
        <pc:sldMkLst>
          <pc:docMk/>
          <pc:sldMk cId="359018900" sldId="271"/>
        </pc:sldMkLst>
        <pc:spChg chg="mod">
          <ac:chgData name="s20229549" userId="S::s20229549@al.tiu.ac.jp::926b0d0b-6e60-4eb0-bdce-397dceec96c9" providerId="AD" clId="Web-{DA21A403-585D-0FA6-74AF-A82270ABECDD}" dt="2024-11-26T10:01:13.726" v="1187" actId="20577"/>
          <ac:spMkLst>
            <pc:docMk/>
            <pc:sldMk cId="359018900" sldId="271"/>
            <ac:spMk id="2" creationId="{938695A3-A181-DB1D-9314-8646FB0184D8}"/>
          </ac:spMkLst>
        </pc:spChg>
        <pc:spChg chg="del">
          <ac:chgData name="s20229549" userId="S::s20229549@al.tiu.ac.jp::926b0d0b-6e60-4eb0-bdce-397dceec96c9" providerId="AD" clId="Web-{DA21A403-585D-0FA6-74AF-A82270ABECDD}" dt="2024-11-26T09:58:21.284" v="1180"/>
          <ac:spMkLst>
            <pc:docMk/>
            <pc:sldMk cId="359018900" sldId="271"/>
            <ac:spMk id="3" creationId="{42484733-4025-A9D1-2528-D14B6FC60397}"/>
          </ac:spMkLst>
        </pc:spChg>
        <pc:spChg chg="add">
          <ac:chgData name="s20229549" userId="S::s20229549@al.tiu.ac.jp::926b0d0b-6e60-4eb0-bdce-397dceec96c9" providerId="AD" clId="Web-{DA21A403-585D-0FA6-74AF-A82270ABECDD}" dt="2024-11-26T10:00:57.960" v="1183"/>
          <ac:spMkLst>
            <pc:docMk/>
            <pc:sldMk cId="359018900" sldId="271"/>
            <ac:spMk id="13" creationId="{33E93247-6229-44AB-A550-739E971E690B}"/>
          </ac:spMkLst>
        </pc:spChg>
        <pc:picChg chg="add mod">
          <ac:chgData name="s20229549" userId="S::s20229549@al.tiu.ac.jp::926b0d0b-6e60-4eb0-bdce-397dceec96c9" providerId="AD" clId="Web-{DA21A403-585D-0FA6-74AF-A82270ABECDD}" dt="2024-11-26T10:00:57.960" v="1183"/>
          <ac:picMkLst>
            <pc:docMk/>
            <pc:sldMk cId="359018900" sldId="271"/>
            <ac:picMk id="4" creationId="{0BE05B05-76F4-BD00-77D1-D18E3EB7BE27}"/>
          </ac:picMkLst>
        </pc:picChg>
        <pc:cxnChg chg="add">
          <ac:chgData name="s20229549" userId="S::s20229549@al.tiu.ac.jp::926b0d0b-6e60-4eb0-bdce-397dceec96c9" providerId="AD" clId="Web-{DA21A403-585D-0FA6-74AF-A82270ABECDD}" dt="2024-11-26T10:00:57.960" v="1183"/>
          <ac:cxnSpMkLst>
            <pc:docMk/>
            <pc:sldMk cId="359018900" sldId="271"/>
            <ac:cxnSpMk id="9" creationId="{F64F9B95-9045-48D2-B9F3-2927E98F54AA}"/>
          </ac:cxnSpMkLst>
        </pc:cxnChg>
        <pc:cxnChg chg="add">
          <ac:chgData name="s20229549" userId="S::s20229549@al.tiu.ac.jp::926b0d0b-6e60-4eb0-bdce-397dceec96c9" providerId="AD" clId="Web-{DA21A403-585D-0FA6-74AF-A82270ABECDD}" dt="2024-11-26T10:00:57.960" v="1183"/>
          <ac:cxnSpMkLst>
            <pc:docMk/>
            <pc:sldMk cId="359018900" sldId="271"/>
            <ac:cxnSpMk id="11" creationId="{085AA86F-6A4D-4BCB-A045-D992CDC2959B}"/>
          </ac:cxnSpMkLst>
        </pc:cxnChg>
        <pc:cxnChg chg="add">
          <ac:chgData name="s20229549" userId="S::s20229549@al.tiu.ac.jp::926b0d0b-6e60-4eb0-bdce-397dceec96c9" providerId="AD" clId="Web-{DA21A403-585D-0FA6-74AF-A82270ABECDD}" dt="2024-11-26T10:00:57.960" v="1183"/>
          <ac:cxnSpMkLst>
            <pc:docMk/>
            <pc:sldMk cId="359018900" sldId="271"/>
            <ac:cxnSpMk id="15" creationId="{EE2E603F-4A95-4FE8-BB06-211DFD75DBEF}"/>
          </ac:cxnSpMkLst>
        </pc:cxnChg>
      </pc:sldChg>
      <pc:sldChg chg="addSp delSp modSp new mod setBg">
        <pc:chgData name="s20229549" userId="S::s20229549@al.tiu.ac.jp::926b0d0b-6e60-4eb0-bdce-397dceec96c9" providerId="AD" clId="Web-{DA21A403-585D-0FA6-74AF-A82270ABECDD}" dt="2024-11-26T09:55:29.044" v="1135" actId="1076"/>
        <pc:sldMkLst>
          <pc:docMk/>
          <pc:sldMk cId="4197703560" sldId="272"/>
        </pc:sldMkLst>
        <pc:spChg chg="mod ord">
          <ac:chgData name="s20229549" userId="S::s20229549@al.tiu.ac.jp::926b0d0b-6e60-4eb0-bdce-397dceec96c9" providerId="AD" clId="Web-{DA21A403-585D-0FA6-74AF-A82270ABECDD}" dt="2024-11-26T09:55:08.622" v="1125"/>
          <ac:spMkLst>
            <pc:docMk/>
            <pc:sldMk cId="4197703560" sldId="272"/>
            <ac:spMk id="2" creationId="{2F2CAFA6-46D9-4AA1-AB65-71F93FE31AEE}"/>
          </ac:spMkLst>
        </pc:spChg>
        <pc:spChg chg="del">
          <ac:chgData name="s20229549" userId="S::s20229549@al.tiu.ac.jp::926b0d0b-6e60-4eb0-bdce-397dceec96c9" providerId="AD" clId="Web-{DA21A403-585D-0FA6-74AF-A82270ABECDD}" dt="2024-11-26T09:47:59.829" v="1064"/>
          <ac:spMkLst>
            <pc:docMk/>
            <pc:sldMk cId="4197703560" sldId="272"/>
            <ac:spMk id="3" creationId="{2FC7653F-B29F-1023-1050-2E2C8C857A5D}"/>
          </ac:spMkLst>
        </pc:spChg>
        <pc:spChg chg="add mod ord">
          <ac:chgData name="s20229549" userId="S::s20229549@al.tiu.ac.jp::926b0d0b-6e60-4eb0-bdce-397dceec96c9" providerId="AD" clId="Web-{DA21A403-585D-0FA6-74AF-A82270ABECDD}" dt="2024-11-26T09:55:08.622" v="1125"/>
          <ac:spMkLst>
            <pc:docMk/>
            <pc:sldMk cId="4197703560" sldId="272"/>
            <ac:spMk id="4" creationId="{93633C91-40EB-2CC6-B913-39D7F9001665}"/>
          </ac:spMkLst>
        </pc:spChg>
        <pc:spChg chg="add del">
          <ac:chgData name="s20229549" userId="S::s20229549@al.tiu.ac.jp::926b0d0b-6e60-4eb0-bdce-397dceec96c9" providerId="AD" clId="Web-{DA21A403-585D-0FA6-74AF-A82270ABECDD}" dt="2024-11-26T09:54:53.372" v="1122"/>
          <ac:spMkLst>
            <pc:docMk/>
            <pc:sldMk cId="4197703560" sldId="272"/>
            <ac:spMk id="15" creationId="{341BFA31-6544-45C2-9DA0-9E1C5E0B1959}"/>
          </ac:spMkLst>
        </pc:spChg>
        <pc:spChg chg="add del">
          <ac:chgData name="s20229549" userId="S::s20229549@al.tiu.ac.jp::926b0d0b-6e60-4eb0-bdce-397dceec96c9" providerId="AD" clId="Web-{DA21A403-585D-0FA6-74AF-A82270ABECDD}" dt="2024-11-26T09:55:08.606" v="1124"/>
          <ac:spMkLst>
            <pc:docMk/>
            <pc:sldMk cId="4197703560" sldId="272"/>
            <ac:spMk id="21" creationId="{E53615EE-C559-4E03-999B-5477F1626FE5}"/>
          </ac:spMkLst>
        </pc:spChg>
        <pc:spChg chg="add">
          <ac:chgData name="s20229549" userId="S::s20229549@al.tiu.ac.jp::926b0d0b-6e60-4eb0-bdce-397dceec96c9" providerId="AD" clId="Web-{DA21A403-585D-0FA6-74AF-A82270ABECDD}" dt="2024-11-26T09:55:08.622" v="1125"/>
          <ac:spMkLst>
            <pc:docMk/>
            <pc:sldMk cId="4197703560" sldId="272"/>
            <ac:spMk id="26" creationId="{341BFA31-6544-45C2-9DA0-9E1C5E0B1959}"/>
          </ac:spMkLst>
        </pc:spChg>
        <pc:picChg chg="add mod modCrop">
          <ac:chgData name="s20229549" userId="S::s20229549@al.tiu.ac.jp::926b0d0b-6e60-4eb0-bdce-397dceec96c9" providerId="AD" clId="Web-{DA21A403-585D-0FA6-74AF-A82270ABECDD}" dt="2024-11-26T09:55:23.013" v="1134" actId="1076"/>
          <ac:picMkLst>
            <pc:docMk/>
            <pc:sldMk cId="4197703560" sldId="272"/>
            <ac:picMk id="5" creationId="{FA5DEDBC-FA9C-0230-3F0D-3B788639690A}"/>
          </ac:picMkLst>
        </pc:picChg>
        <pc:picChg chg="add mod">
          <ac:chgData name="s20229549" userId="S::s20229549@al.tiu.ac.jp::926b0d0b-6e60-4eb0-bdce-397dceec96c9" providerId="AD" clId="Web-{DA21A403-585D-0FA6-74AF-A82270ABECDD}" dt="2024-11-26T09:55:29.044" v="1135" actId="1076"/>
          <ac:picMkLst>
            <pc:docMk/>
            <pc:sldMk cId="4197703560" sldId="272"/>
            <ac:picMk id="6" creationId="{338FE9E6-A3CE-6C1D-8E13-53AFCEC5BFDD}"/>
          </ac:picMkLst>
        </pc:picChg>
        <pc:cxnChg chg="add del">
          <ac:chgData name="s20229549" userId="S::s20229549@al.tiu.ac.jp::926b0d0b-6e60-4eb0-bdce-397dceec96c9" providerId="AD" clId="Web-{DA21A403-585D-0FA6-74AF-A82270ABECDD}" dt="2024-11-26T09:54:53.372" v="1122"/>
          <ac:cxnSpMkLst>
            <pc:docMk/>
            <pc:sldMk cId="4197703560" sldId="272"/>
            <ac:cxnSpMk id="11" creationId="{F64F9B95-9045-48D2-B9F3-2927E98F54AA}"/>
          </ac:cxnSpMkLst>
        </pc:cxnChg>
        <pc:cxnChg chg="add del">
          <ac:chgData name="s20229549" userId="S::s20229549@al.tiu.ac.jp::926b0d0b-6e60-4eb0-bdce-397dceec96c9" providerId="AD" clId="Web-{DA21A403-585D-0FA6-74AF-A82270ABECDD}" dt="2024-11-26T09:54:53.372" v="1122"/>
          <ac:cxnSpMkLst>
            <pc:docMk/>
            <pc:sldMk cId="4197703560" sldId="272"/>
            <ac:cxnSpMk id="13" creationId="{085AA86F-6A4D-4BCB-A045-D992CDC2959B}"/>
          </ac:cxnSpMkLst>
        </pc:cxnChg>
        <pc:cxnChg chg="add del">
          <ac:chgData name="s20229549" userId="S::s20229549@al.tiu.ac.jp::926b0d0b-6e60-4eb0-bdce-397dceec96c9" providerId="AD" clId="Web-{DA21A403-585D-0FA6-74AF-A82270ABECDD}" dt="2024-11-26T09:54:53.372" v="1122"/>
          <ac:cxnSpMkLst>
            <pc:docMk/>
            <pc:sldMk cId="4197703560" sldId="272"/>
            <ac:cxnSpMk id="17" creationId="{17594EFD-13B0-401C-9650-853A2EAE923D}"/>
          </ac:cxnSpMkLst>
        </pc:cxnChg>
        <pc:cxnChg chg="add del">
          <ac:chgData name="s20229549" userId="S::s20229549@al.tiu.ac.jp::926b0d0b-6e60-4eb0-bdce-397dceec96c9" providerId="AD" clId="Web-{DA21A403-585D-0FA6-74AF-A82270ABECDD}" dt="2024-11-26T09:54:53.372" v="1122"/>
          <ac:cxnSpMkLst>
            <pc:docMk/>
            <pc:sldMk cId="4197703560" sldId="272"/>
            <ac:cxnSpMk id="19" creationId="{3EC41E46-FD55-45CE-BBBB-673BDF0205FC}"/>
          </ac:cxnSpMkLst>
        </pc:cxnChg>
        <pc:cxnChg chg="add del">
          <ac:chgData name="s20229549" userId="S::s20229549@al.tiu.ac.jp::926b0d0b-6e60-4eb0-bdce-397dceec96c9" providerId="AD" clId="Web-{DA21A403-585D-0FA6-74AF-A82270ABECDD}" dt="2024-11-26T09:55:08.606" v="1124"/>
          <ac:cxnSpMkLst>
            <pc:docMk/>
            <pc:sldMk cId="4197703560" sldId="272"/>
            <ac:cxnSpMk id="22" creationId="{B43766AD-6614-4710-B2A4-7BB682EE3D66}"/>
          </ac:cxnSpMkLst>
        </pc:cxnChg>
        <pc:cxnChg chg="add">
          <ac:chgData name="s20229549" userId="S::s20229549@al.tiu.ac.jp::926b0d0b-6e60-4eb0-bdce-397dceec96c9" providerId="AD" clId="Web-{DA21A403-585D-0FA6-74AF-A82270ABECDD}" dt="2024-11-26T09:55:08.622" v="1125"/>
          <ac:cxnSpMkLst>
            <pc:docMk/>
            <pc:sldMk cId="4197703560" sldId="272"/>
            <ac:cxnSpMk id="24" creationId="{F64F9B95-9045-48D2-B9F3-2927E98F54AA}"/>
          </ac:cxnSpMkLst>
        </pc:cxnChg>
        <pc:cxnChg chg="add">
          <ac:chgData name="s20229549" userId="S::s20229549@al.tiu.ac.jp::926b0d0b-6e60-4eb0-bdce-397dceec96c9" providerId="AD" clId="Web-{DA21A403-585D-0FA6-74AF-A82270ABECDD}" dt="2024-11-26T09:55:08.622" v="1125"/>
          <ac:cxnSpMkLst>
            <pc:docMk/>
            <pc:sldMk cId="4197703560" sldId="272"/>
            <ac:cxnSpMk id="25" creationId="{085AA86F-6A4D-4BCB-A045-D992CDC2959B}"/>
          </ac:cxnSpMkLst>
        </pc:cxnChg>
        <pc:cxnChg chg="add">
          <ac:chgData name="s20229549" userId="S::s20229549@al.tiu.ac.jp::926b0d0b-6e60-4eb0-bdce-397dceec96c9" providerId="AD" clId="Web-{DA21A403-585D-0FA6-74AF-A82270ABECDD}" dt="2024-11-26T09:55:08.622" v="1125"/>
          <ac:cxnSpMkLst>
            <pc:docMk/>
            <pc:sldMk cId="4197703560" sldId="272"/>
            <ac:cxnSpMk id="27" creationId="{17594EFD-13B0-401C-9650-853A2EAE923D}"/>
          </ac:cxnSpMkLst>
        </pc:cxnChg>
        <pc:cxnChg chg="add">
          <ac:chgData name="s20229549" userId="S::s20229549@al.tiu.ac.jp::926b0d0b-6e60-4eb0-bdce-397dceec96c9" providerId="AD" clId="Web-{DA21A403-585D-0FA6-74AF-A82270ABECDD}" dt="2024-11-26T09:55:08.622" v="1125"/>
          <ac:cxnSpMkLst>
            <pc:docMk/>
            <pc:sldMk cId="4197703560" sldId="272"/>
            <ac:cxnSpMk id="28" creationId="{3EC41E46-FD55-45CE-BBBB-673BDF0205FC}"/>
          </ac:cxnSpMkLst>
        </pc:cxnChg>
      </pc:sldChg>
      <pc:sldChg chg="addSp modSp new del mod modClrScheme chgLayout">
        <pc:chgData name="s20229549" userId="S::s20229549@al.tiu.ac.jp::926b0d0b-6e60-4eb0-bdce-397dceec96c9" providerId="AD" clId="Web-{DA21A403-585D-0FA6-74AF-A82270ABECDD}" dt="2024-11-26T10:15:02.530" v="1483"/>
        <pc:sldMkLst>
          <pc:docMk/>
          <pc:sldMk cId="1981912873" sldId="273"/>
        </pc:sldMkLst>
        <pc:spChg chg="mod ord">
          <ac:chgData name="s20229549" userId="S::s20229549@al.tiu.ac.jp::926b0d0b-6e60-4eb0-bdce-397dceec96c9" providerId="AD" clId="Web-{DA21A403-585D-0FA6-74AF-A82270ABECDD}" dt="2024-11-26T10:02:46.213" v="1238" actId="20577"/>
          <ac:spMkLst>
            <pc:docMk/>
            <pc:sldMk cId="1981912873" sldId="273"/>
            <ac:spMk id="2" creationId="{340E2E59-F664-9056-3B8D-B81606BA4034}"/>
          </ac:spMkLst>
        </pc:spChg>
        <pc:spChg chg="mod ord">
          <ac:chgData name="s20229549" userId="S::s20229549@al.tiu.ac.jp::926b0d0b-6e60-4eb0-bdce-397dceec96c9" providerId="AD" clId="Web-{DA21A403-585D-0FA6-74AF-A82270ABECDD}" dt="2024-11-26T10:10:43.616" v="1432" actId="14100"/>
          <ac:spMkLst>
            <pc:docMk/>
            <pc:sldMk cId="1981912873" sldId="273"/>
            <ac:spMk id="3" creationId="{6B3E81AF-F671-6A9C-8BEF-4C6924CE6484}"/>
          </ac:spMkLst>
        </pc:spChg>
        <pc:spChg chg="add mod ord">
          <ac:chgData name="s20229549" userId="S::s20229549@al.tiu.ac.jp::926b0d0b-6e60-4eb0-bdce-397dceec96c9" providerId="AD" clId="Web-{DA21A403-585D-0FA6-74AF-A82270ABECDD}" dt="2024-11-26T10:12:34.104" v="1453" actId="14100"/>
          <ac:spMkLst>
            <pc:docMk/>
            <pc:sldMk cId="1981912873" sldId="273"/>
            <ac:spMk id="4" creationId="{1B0B2E35-AE33-1BF1-9376-ED6CFA61C3F0}"/>
          </ac:spMkLst>
        </pc:spChg>
        <pc:spChg chg="add mod ord">
          <ac:chgData name="s20229549" userId="S::s20229549@al.tiu.ac.jp::926b0d0b-6e60-4eb0-bdce-397dceec96c9" providerId="AD" clId="Web-{DA21A403-585D-0FA6-74AF-A82270ABECDD}" dt="2024-11-26T10:12:53.682" v="1456" actId="20577"/>
          <ac:spMkLst>
            <pc:docMk/>
            <pc:sldMk cId="1981912873" sldId="273"/>
            <ac:spMk id="5" creationId="{2F5CAE3E-43EC-0192-8022-708E62EF2CE1}"/>
          </ac:spMkLst>
        </pc:spChg>
        <pc:spChg chg="add mod ord">
          <ac:chgData name="s20229549" userId="S::s20229549@al.tiu.ac.jp::926b0d0b-6e60-4eb0-bdce-397dceec96c9" providerId="AD" clId="Web-{DA21A403-585D-0FA6-74AF-A82270ABECDD}" dt="2024-11-26T10:12:02.056" v="1450" actId="14100"/>
          <ac:spMkLst>
            <pc:docMk/>
            <pc:sldMk cId="1981912873" sldId="273"/>
            <ac:spMk id="6" creationId="{4C29E98F-7C7C-F74D-D3B3-9CBBD092E11D}"/>
          </ac:spMkLst>
        </pc:spChg>
      </pc:sldChg>
      <pc:sldChg chg="modSp new">
        <pc:chgData name="s20229549" userId="S::s20229549@al.tiu.ac.jp::926b0d0b-6e60-4eb0-bdce-397dceec96c9" providerId="AD" clId="Web-{DA21A403-585D-0FA6-74AF-A82270ABECDD}" dt="2024-11-26T10:15:08.155" v="1484" actId="20577"/>
        <pc:sldMkLst>
          <pc:docMk/>
          <pc:sldMk cId="730706581" sldId="274"/>
        </pc:sldMkLst>
        <pc:spChg chg="mod">
          <ac:chgData name="s20229549" userId="S::s20229549@al.tiu.ac.jp::926b0d0b-6e60-4eb0-bdce-397dceec96c9" providerId="AD" clId="Web-{DA21A403-585D-0FA6-74AF-A82270ABECDD}" dt="2024-11-26T10:15:08.155" v="1484" actId="20577"/>
          <ac:spMkLst>
            <pc:docMk/>
            <pc:sldMk cId="730706581" sldId="274"/>
            <ac:spMk id="2" creationId="{6A3C69F1-40B0-9E9B-771B-E479907BBAA1}"/>
          </ac:spMkLst>
        </pc:spChg>
        <pc:spChg chg="mod">
          <ac:chgData name="s20229549" userId="S::s20229549@al.tiu.ac.jp::926b0d0b-6e60-4eb0-bdce-397dceec96c9" providerId="AD" clId="Web-{DA21A403-585D-0FA6-74AF-A82270ABECDD}" dt="2024-11-26T10:14:16.060" v="1471" actId="20577"/>
          <ac:spMkLst>
            <pc:docMk/>
            <pc:sldMk cId="730706581" sldId="274"/>
            <ac:spMk id="3" creationId="{030DFAC8-73F9-2E4B-4F8A-8BBEF251E100}"/>
          </ac:spMkLst>
        </pc:spChg>
        <pc:spChg chg="mod">
          <ac:chgData name="s20229549" userId="S::s20229549@al.tiu.ac.jp::926b0d0b-6e60-4eb0-bdce-397dceec96c9" providerId="AD" clId="Web-{DA21A403-585D-0FA6-74AF-A82270ABECDD}" dt="2024-11-26T10:14:52.373" v="1479" actId="20577"/>
          <ac:spMkLst>
            <pc:docMk/>
            <pc:sldMk cId="730706581" sldId="274"/>
            <ac:spMk id="4" creationId="{E2A8B87F-CE02-BD3D-E3F5-536124778D54}"/>
          </ac:spMkLst>
        </pc:spChg>
        <pc:spChg chg="mod">
          <ac:chgData name="s20229549" userId="S::s20229549@al.tiu.ac.jp::926b0d0b-6e60-4eb0-bdce-397dceec96c9" providerId="AD" clId="Web-{DA21A403-585D-0FA6-74AF-A82270ABECDD}" dt="2024-11-26T10:14:41.670" v="1477" actId="20577"/>
          <ac:spMkLst>
            <pc:docMk/>
            <pc:sldMk cId="730706581" sldId="274"/>
            <ac:spMk id="5" creationId="{10629ECD-380D-EBBF-AFF1-99EAE53FBA31}"/>
          </ac:spMkLst>
        </pc:spChg>
        <pc:spChg chg="mod">
          <ac:chgData name="s20229549" userId="S::s20229549@al.tiu.ac.jp::926b0d0b-6e60-4eb0-bdce-397dceec96c9" providerId="AD" clId="Web-{DA21A403-585D-0FA6-74AF-A82270ABECDD}" dt="2024-11-26T10:14:58.920" v="1481" actId="20577"/>
          <ac:spMkLst>
            <pc:docMk/>
            <pc:sldMk cId="730706581" sldId="274"/>
            <ac:spMk id="6" creationId="{87CE1C87-8FE8-5DF5-3A00-677C242EBE8B}"/>
          </ac:spMkLst>
        </pc:spChg>
      </pc:sldChg>
      <pc:sldChg chg="addSp modSp add replId">
        <pc:chgData name="s20229549" userId="S::s20229549@al.tiu.ac.jp::926b0d0b-6e60-4eb0-bdce-397dceec96c9" providerId="AD" clId="Web-{DA21A403-585D-0FA6-74AF-A82270ABECDD}" dt="2024-11-26T10:31:01.477" v="1816" actId="20577"/>
        <pc:sldMkLst>
          <pc:docMk/>
          <pc:sldMk cId="585079859" sldId="275"/>
        </pc:sldMkLst>
        <pc:spChg chg="mod">
          <ac:chgData name="s20229549" userId="S::s20229549@al.tiu.ac.jp::926b0d0b-6e60-4eb0-bdce-397dceec96c9" providerId="AD" clId="Web-{DA21A403-585D-0FA6-74AF-A82270ABECDD}" dt="2024-11-26T10:15:11.077" v="1486" actId="20577"/>
          <ac:spMkLst>
            <pc:docMk/>
            <pc:sldMk cId="585079859" sldId="275"/>
            <ac:spMk id="2" creationId="{6A3C69F1-40B0-9E9B-771B-E479907BBAA1}"/>
          </ac:spMkLst>
        </pc:spChg>
        <pc:spChg chg="mod">
          <ac:chgData name="s20229549" userId="S::s20229549@al.tiu.ac.jp::926b0d0b-6e60-4eb0-bdce-397dceec96c9" providerId="AD" clId="Web-{DA21A403-585D-0FA6-74AF-A82270ABECDD}" dt="2024-11-26T10:30:43.071" v="1786" actId="20577"/>
          <ac:spMkLst>
            <pc:docMk/>
            <pc:sldMk cId="585079859" sldId="275"/>
            <ac:spMk id="4" creationId="{E2A8B87F-CE02-BD3D-E3F5-536124778D54}"/>
          </ac:spMkLst>
        </pc:spChg>
        <pc:spChg chg="mod">
          <ac:chgData name="s20229549" userId="S::s20229549@al.tiu.ac.jp::926b0d0b-6e60-4eb0-bdce-397dceec96c9" providerId="AD" clId="Web-{DA21A403-585D-0FA6-74AF-A82270ABECDD}" dt="2024-11-26T10:31:01.477" v="1816" actId="20577"/>
          <ac:spMkLst>
            <pc:docMk/>
            <pc:sldMk cId="585079859" sldId="275"/>
            <ac:spMk id="6" creationId="{87CE1C87-8FE8-5DF5-3A00-677C242EBE8B}"/>
          </ac:spMkLst>
        </pc:spChg>
        <pc:picChg chg="add mod">
          <ac:chgData name="s20229549" userId="S::s20229549@al.tiu.ac.jp::926b0d0b-6e60-4eb0-bdce-397dceec96c9" providerId="AD" clId="Web-{DA21A403-585D-0FA6-74AF-A82270ABECDD}" dt="2024-11-26T10:21:20.134" v="1573" actId="14100"/>
          <ac:picMkLst>
            <pc:docMk/>
            <pc:sldMk cId="585079859" sldId="275"/>
            <ac:picMk id="7" creationId="{2A8A8EB1-3B6C-CC8B-A5E6-7C8DDFA733CB}"/>
          </ac:picMkLst>
        </pc:picChg>
        <pc:picChg chg="add mod">
          <ac:chgData name="s20229549" userId="S::s20229549@al.tiu.ac.jp::926b0d0b-6e60-4eb0-bdce-397dceec96c9" providerId="AD" clId="Web-{DA21A403-585D-0FA6-74AF-A82270ABECDD}" dt="2024-11-26T10:21:37.165" v="1575" actId="1076"/>
          <ac:picMkLst>
            <pc:docMk/>
            <pc:sldMk cId="585079859" sldId="275"/>
            <ac:picMk id="8" creationId="{421464E2-3469-3682-06EF-39B02F6D553C}"/>
          </ac:picMkLst>
        </pc:picChg>
      </pc:sldChg>
      <pc:sldChg chg="delSp modSp add replId">
        <pc:chgData name="s20229549" userId="S::s20229549@al.tiu.ac.jp::926b0d0b-6e60-4eb0-bdce-397dceec96c9" providerId="AD" clId="Web-{DA21A403-585D-0FA6-74AF-A82270ABECDD}" dt="2024-11-26T10:28:33.708" v="1751" actId="20577"/>
        <pc:sldMkLst>
          <pc:docMk/>
          <pc:sldMk cId="2055730547" sldId="276"/>
        </pc:sldMkLst>
        <pc:spChg chg="mod">
          <ac:chgData name="s20229549" userId="S::s20229549@al.tiu.ac.jp::926b0d0b-6e60-4eb0-bdce-397dceec96c9" providerId="AD" clId="Web-{DA21A403-585D-0FA6-74AF-A82270ABECDD}" dt="2024-11-26T10:27:44.847" v="1682" actId="20577"/>
          <ac:spMkLst>
            <pc:docMk/>
            <pc:sldMk cId="2055730547" sldId="276"/>
            <ac:spMk id="4" creationId="{E2A8B87F-CE02-BD3D-E3F5-536124778D54}"/>
          </ac:spMkLst>
        </pc:spChg>
        <pc:spChg chg="mod">
          <ac:chgData name="s20229549" userId="S::s20229549@al.tiu.ac.jp::926b0d0b-6e60-4eb0-bdce-397dceec96c9" providerId="AD" clId="Web-{DA21A403-585D-0FA6-74AF-A82270ABECDD}" dt="2024-11-26T10:28:33.708" v="1751" actId="20577"/>
          <ac:spMkLst>
            <pc:docMk/>
            <pc:sldMk cId="2055730547" sldId="276"/>
            <ac:spMk id="6" creationId="{87CE1C87-8FE8-5DF5-3A00-677C242EBE8B}"/>
          </ac:spMkLst>
        </pc:spChg>
        <pc:picChg chg="del">
          <ac:chgData name="s20229549" userId="S::s20229549@al.tiu.ac.jp::926b0d0b-6e60-4eb0-bdce-397dceec96c9" providerId="AD" clId="Web-{DA21A403-585D-0FA6-74AF-A82270ABECDD}" dt="2024-11-26T10:22:27.260" v="1579"/>
          <ac:picMkLst>
            <pc:docMk/>
            <pc:sldMk cId="2055730547" sldId="276"/>
            <ac:picMk id="7" creationId="{2A8A8EB1-3B6C-CC8B-A5E6-7C8DDFA733CB}"/>
          </ac:picMkLst>
        </pc:picChg>
        <pc:picChg chg="del">
          <ac:chgData name="s20229549" userId="S::s20229549@al.tiu.ac.jp::926b0d0b-6e60-4eb0-bdce-397dceec96c9" providerId="AD" clId="Web-{DA21A403-585D-0FA6-74AF-A82270ABECDD}" dt="2024-11-26T10:27:48.691" v="1683"/>
          <ac:picMkLst>
            <pc:docMk/>
            <pc:sldMk cId="2055730547" sldId="276"/>
            <ac:picMk id="8" creationId="{421464E2-3469-3682-06EF-39B02F6D553C}"/>
          </ac:picMkLst>
        </pc:picChg>
      </pc:sldChg>
      <pc:sldChg chg="new del">
        <pc:chgData name="s20229549" userId="S::s20229549@al.tiu.ac.jp::926b0d0b-6e60-4eb0-bdce-397dceec96c9" providerId="AD" clId="Web-{DA21A403-585D-0FA6-74AF-A82270ABECDD}" dt="2024-11-26T10:22:09.932" v="1577"/>
        <pc:sldMkLst>
          <pc:docMk/>
          <pc:sldMk cId="4154548224" sldId="276"/>
        </pc:sldMkLst>
      </pc:sldChg>
      <pc:sldChg chg="delSp modSp new mod modClrScheme chgLayout">
        <pc:chgData name="s20229549" userId="S::s20229549@al.tiu.ac.jp::926b0d0b-6e60-4eb0-bdce-397dceec96c9" providerId="AD" clId="Web-{DA21A403-585D-0FA6-74AF-A82270ABECDD}" dt="2024-11-26T10:29:31.288" v="1772" actId="20577"/>
        <pc:sldMkLst>
          <pc:docMk/>
          <pc:sldMk cId="3589574705" sldId="277"/>
        </pc:sldMkLst>
        <pc:spChg chg="mod ord">
          <ac:chgData name="s20229549" userId="S::s20229549@al.tiu.ac.jp::926b0d0b-6e60-4eb0-bdce-397dceec96c9" providerId="AD" clId="Web-{DA21A403-585D-0FA6-74AF-A82270ABECDD}" dt="2024-11-26T10:29:19.568" v="1762" actId="20577"/>
          <ac:spMkLst>
            <pc:docMk/>
            <pc:sldMk cId="3589574705" sldId="277"/>
            <ac:spMk id="2" creationId="{A234D278-65A1-955E-22AF-2016A88938E5}"/>
          </ac:spMkLst>
        </pc:spChg>
        <pc:spChg chg="mod ord">
          <ac:chgData name="s20229549" userId="S::s20229549@al.tiu.ac.jp::926b0d0b-6e60-4eb0-bdce-397dceec96c9" providerId="AD" clId="Web-{DA21A403-585D-0FA6-74AF-A82270ABECDD}" dt="2024-11-26T10:29:31.288" v="1772" actId="20577"/>
          <ac:spMkLst>
            <pc:docMk/>
            <pc:sldMk cId="3589574705" sldId="277"/>
            <ac:spMk id="3" creationId="{91754B98-BE00-0E5B-24D3-E640C214D559}"/>
          </ac:spMkLst>
        </pc:spChg>
        <pc:spChg chg="del">
          <ac:chgData name="s20229549" userId="S::s20229549@al.tiu.ac.jp::926b0d0b-6e60-4eb0-bdce-397dceec96c9" providerId="AD" clId="Web-{DA21A403-585D-0FA6-74AF-A82270ABECDD}" dt="2024-11-26T10:29:03.521" v="1753"/>
          <ac:spMkLst>
            <pc:docMk/>
            <pc:sldMk cId="3589574705" sldId="277"/>
            <ac:spMk id="4" creationId="{A480CD94-EB2E-0B10-D9B2-090C2F081795}"/>
          </ac:spMkLst>
        </pc:spChg>
        <pc:spChg chg="del">
          <ac:chgData name="s20229549" userId="S::s20229549@al.tiu.ac.jp::926b0d0b-6e60-4eb0-bdce-397dceec96c9" providerId="AD" clId="Web-{DA21A403-585D-0FA6-74AF-A82270ABECDD}" dt="2024-11-26T10:29:03.521" v="1753"/>
          <ac:spMkLst>
            <pc:docMk/>
            <pc:sldMk cId="3589574705" sldId="277"/>
            <ac:spMk id="5" creationId="{DC1CE5F4-B74C-8A01-E4B2-BFA22BB56CF5}"/>
          </ac:spMkLst>
        </pc:spChg>
        <pc:spChg chg="del">
          <ac:chgData name="s20229549" userId="S::s20229549@al.tiu.ac.jp::926b0d0b-6e60-4eb0-bdce-397dceec96c9" providerId="AD" clId="Web-{DA21A403-585D-0FA6-74AF-A82270ABECDD}" dt="2024-11-26T10:29:03.521" v="1753"/>
          <ac:spMkLst>
            <pc:docMk/>
            <pc:sldMk cId="3589574705" sldId="277"/>
            <ac:spMk id="6" creationId="{20C7D94D-F2F3-124E-6EFC-869A5B51CBBF}"/>
          </ac:spMkLst>
        </pc:spChg>
      </pc:sldChg>
      <pc:sldMasterChg chg="del delSldLayout">
        <pc:chgData name="s20229549" userId="S::s20229549@al.tiu.ac.jp::926b0d0b-6e60-4eb0-bdce-397dceec96c9" providerId="AD" clId="Web-{DA21A403-585D-0FA6-74AF-A82270ABECDD}" dt="2024-11-26T07:46:00.021" v="23"/>
        <pc:sldMasterMkLst>
          <pc:docMk/>
          <pc:sldMasterMk cId="2460954070" sldId="2147483660"/>
        </pc:sldMasterMkLst>
        <pc:sldLayoutChg chg="del">
          <pc:chgData name="s20229549" userId="S::s20229549@al.tiu.ac.jp::926b0d0b-6e60-4eb0-bdce-397dceec96c9" providerId="AD" clId="Web-{DA21A403-585D-0FA6-74AF-A82270ABECDD}" dt="2024-11-26T07:46:00.021" v="23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s20229549" userId="S::s20229549@al.tiu.ac.jp::926b0d0b-6e60-4eb0-bdce-397dceec96c9" providerId="AD" clId="Web-{DA21A403-585D-0FA6-74AF-A82270ABECDD}" dt="2024-11-26T07:46:00.021" v="23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s20229549" userId="S::s20229549@al.tiu.ac.jp::926b0d0b-6e60-4eb0-bdce-397dceec96c9" providerId="AD" clId="Web-{DA21A403-585D-0FA6-74AF-A82270ABECDD}" dt="2024-11-26T07:46:00.021" v="23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s20229549" userId="S::s20229549@al.tiu.ac.jp::926b0d0b-6e60-4eb0-bdce-397dceec96c9" providerId="AD" clId="Web-{DA21A403-585D-0FA6-74AF-A82270ABECDD}" dt="2024-11-26T07:46:00.021" v="23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s20229549" userId="S::s20229549@al.tiu.ac.jp::926b0d0b-6e60-4eb0-bdce-397dceec96c9" providerId="AD" clId="Web-{DA21A403-585D-0FA6-74AF-A82270ABECDD}" dt="2024-11-26T07:46:00.021" v="23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s20229549" userId="S::s20229549@al.tiu.ac.jp::926b0d0b-6e60-4eb0-bdce-397dceec96c9" providerId="AD" clId="Web-{DA21A403-585D-0FA6-74AF-A82270ABECDD}" dt="2024-11-26T07:46:00.021" v="23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s20229549" userId="S::s20229549@al.tiu.ac.jp::926b0d0b-6e60-4eb0-bdce-397dceec96c9" providerId="AD" clId="Web-{DA21A403-585D-0FA6-74AF-A82270ABECDD}" dt="2024-11-26T07:46:00.021" v="23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s20229549" userId="S::s20229549@al.tiu.ac.jp::926b0d0b-6e60-4eb0-bdce-397dceec96c9" providerId="AD" clId="Web-{DA21A403-585D-0FA6-74AF-A82270ABECDD}" dt="2024-11-26T07:46:00.021" v="23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s20229549" userId="S::s20229549@al.tiu.ac.jp::926b0d0b-6e60-4eb0-bdce-397dceec96c9" providerId="AD" clId="Web-{DA21A403-585D-0FA6-74AF-A82270ABECDD}" dt="2024-11-26T07:46:00.021" v="23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s20229549" userId="S::s20229549@al.tiu.ac.jp::926b0d0b-6e60-4eb0-bdce-397dceec96c9" providerId="AD" clId="Web-{DA21A403-585D-0FA6-74AF-A82270ABECDD}" dt="2024-11-26T07:46:00.021" v="23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s20229549" userId="S::s20229549@al.tiu.ac.jp::926b0d0b-6e60-4eb0-bdce-397dceec96c9" providerId="AD" clId="Web-{DA21A403-585D-0FA6-74AF-A82270ABECDD}" dt="2024-11-26T07:46:00.021" v="23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s20229549" userId="S::s20229549@al.tiu.ac.jp::926b0d0b-6e60-4eb0-bdce-397dceec96c9" providerId="AD" clId="Web-{DA21A403-585D-0FA6-74AF-A82270ABECDD}" dt="2024-11-26T07:46:00.021" v="23"/>
        <pc:sldMasterMkLst>
          <pc:docMk/>
          <pc:sldMasterMk cId="631942961" sldId="2147483756"/>
        </pc:sldMasterMkLst>
        <pc:sldLayoutChg chg="add">
          <pc:chgData name="s20229549" userId="S::s20229549@al.tiu.ac.jp::926b0d0b-6e60-4eb0-bdce-397dceec96c9" providerId="AD" clId="Web-{DA21A403-585D-0FA6-74AF-A82270ABECDD}" dt="2024-11-26T07:46:00.021" v="23"/>
          <pc:sldLayoutMkLst>
            <pc:docMk/>
            <pc:sldMasterMk cId="631942961" sldId="2147483756"/>
            <pc:sldLayoutMk cId="3431495676" sldId="2147483745"/>
          </pc:sldLayoutMkLst>
        </pc:sldLayoutChg>
        <pc:sldLayoutChg chg="add">
          <pc:chgData name="s20229549" userId="S::s20229549@al.tiu.ac.jp::926b0d0b-6e60-4eb0-bdce-397dceec96c9" providerId="AD" clId="Web-{DA21A403-585D-0FA6-74AF-A82270ABECDD}" dt="2024-11-26T07:46:00.021" v="23"/>
          <pc:sldLayoutMkLst>
            <pc:docMk/>
            <pc:sldMasterMk cId="631942961" sldId="2147483756"/>
            <pc:sldLayoutMk cId="3525259791" sldId="2147483746"/>
          </pc:sldLayoutMkLst>
        </pc:sldLayoutChg>
        <pc:sldLayoutChg chg="add">
          <pc:chgData name="s20229549" userId="S::s20229549@al.tiu.ac.jp::926b0d0b-6e60-4eb0-bdce-397dceec96c9" providerId="AD" clId="Web-{DA21A403-585D-0FA6-74AF-A82270ABECDD}" dt="2024-11-26T07:46:00.021" v="23"/>
          <pc:sldLayoutMkLst>
            <pc:docMk/>
            <pc:sldMasterMk cId="631942961" sldId="2147483756"/>
            <pc:sldLayoutMk cId="1000745009" sldId="2147483747"/>
          </pc:sldLayoutMkLst>
        </pc:sldLayoutChg>
        <pc:sldLayoutChg chg="add">
          <pc:chgData name="s20229549" userId="S::s20229549@al.tiu.ac.jp::926b0d0b-6e60-4eb0-bdce-397dceec96c9" providerId="AD" clId="Web-{DA21A403-585D-0FA6-74AF-A82270ABECDD}" dt="2024-11-26T07:46:00.021" v="23"/>
          <pc:sldLayoutMkLst>
            <pc:docMk/>
            <pc:sldMasterMk cId="631942961" sldId="2147483756"/>
            <pc:sldLayoutMk cId="2935441483" sldId="2147483748"/>
          </pc:sldLayoutMkLst>
        </pc:sldLayoutChg>
        <pc:sldLayoutChg chg="add">
          <pc:chgData name="s20229549" userId="S::s20229549@al.tiu.ac.jp::926b0d0b-6e60-4eb0-bdce-397dceec96c9" providerId="AD" clId="Web-{DA21A403-585D-0FA6-74AF-A82270ABECDD}" dt="2024-11-26T07:46:00.021" v="23"/>
          <pc:sldLayoutMkLst>
            <pc:docMk/>
            <pc:sldMasterMk cId="631942961" sldId="2147483756"/>
            <pc:sldLayoutMk cId="2348923720" sldId="2147483749"/>
          </pc:sldLayoutMkLst>
        </pc:sldLayoutChg>
        <pc:sldLayoutChg chg="add">
          <pc:chgData name="s20229549" userId="S::s20229549@al.tiu.ac.jp::926b0d0b-6e60-4eb0-bdce-397dceec96c9" providerId="AD" clId="Web-{DA21A403-585D-0FA6-74AF-A82270ABECDD}" dt="2024-11-26T07:46:00.021" v="23"/>
          <pc:sldLayoutMkLst>
            <pc:docMk/>
            <pc:sldMasterMk cId="631942961" sldId="2147483756"/>
            <pc:sldLayoutMk cId="3408775484" sldId="2147483750"/>
          </pc:sldLayoutMkLst>
        </pc:sldLayoutChg>
        <pc:sldLayoutChg chg="add">
          <pc:chgData name="s20229549" userId="S::s20229549@al.tiu.ac.jp::926b0d0b-6e60-4eb0-bdce-397dceec96c9" providerId="AD" clId="Web-{DA21A403-585D-0FA6-74AF-A82270ABECDD}" dt="2024-11-26T07:46:00.021" v="23"/>
          <pc:sldLayoutMkLst>
            <pc:docMk/>
            <pc:sldMasterMk cId="631942961" sldId="2147483756"/>
            <pc:sldLayoutMk cId="217291298" sldId="2147483751"/>
          </pc:sldLayoutMkLst>
        </pc:sldLayoutChg>
        <pc:sldLayoutChg chg="add">
          <pc:chgData name="s20229549" userId="S::s20229549@al.tiu.ac.jp::926b0d0b-6e60-4eb0-bdce-397dceec96c9" providerId="AD" clId="Web-{DA21A403-585D-0FA6-74AF-A82270ABECDD}" dt="2024-11-26T07:46:00.021" v="23"/>
          <pc:sldLayoutMkLst>
            <pc:docMk/>
            <pc:sldMasterMk cId="631942961" sldId="2147483756"/>
            <pc:sldLayoutMk cId="2769368833" sldId="2147483752"/>
          </pc:sldLayoutMkLst>
        </pc:sldLayoutChg>
        <pc:sldLayoutChg chg="add">
          <pc:chgData name="s20229549" userId="S::s20229549@al.tiu.ac.jp::926b0d0b-6e60-4eb0-bdce-397dceec96c9" providerId="AD" clId="Web-{DA21A403-585D-0FA6-74AF-A82270ABECDD}" dt="2024-11-26T07:46:00.021" v="23"/>
          <pc:sldLayoutMkLst>
            <pc:docMk/>
            <pc:sldMasterMk cId="631942961" sldId="2147483756"/>
            <pc:sldLayoutMk cId="1488866597" sldId="2147483753"/>
          </pc:sldLayoutMkLst>
        </pc:sldLayoutChg>
        <pc:sldLayoutChg chg="add">
          <pc:chgData name="s20229549" userId="S::s20229549@al.tiu.ac.jp::926b0d0b-6e60-4eb0-bdce-397dceec96c9" providerId="AD" clId="Web-{DA21A403-585D-0FA6-74AF-A82270ABECDD}" dt="2024-11-26T07:46:00.021" v="23"/>
          <pc:sldLayoutMkLst>
            <pc:docMk/>
            <pc:sldMasterMk cId="631942961" sldId="2147483756"/>
            <pc:sldLayoutMk cId="1998413759" sldId="2147483754"/>
          </pc:sldLayoutMkLst>
        </pc:sldLayoutChg>
        <pc:sldLayoutChg chg="add">
          <pc:chgData name="s20229549" userId="S::s20229549@al.tiu.ac.jp::926b0d0b-6e60-4eb0-bdce-397dceec96c9" providerId="AD" clId="Web-{DA21A403-585D-0FA6-74AF-A82270ABECDD}" dt="2024-11-26T07:46:00.021" v="23"/>
          <pc:sldLayoutMkLst>
            <pc:docMk/>
            <pc:sldMasterMk cId="631942961" sldId="2147483756"/>
            <pc:sldLayoutMk cId="305218577" sldId="2147483755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CDEDCB-DE02-4777-B17A-69792C2682E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2A351F-A3C5-4136-8365-7E22B3E171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Each time series begins with normal operation and develops a fault that leads to system failure in the training set.</a:t>
          </a:r>
        </a:p>
      </dgm:t>
    </dgm:pt>
    <dgm:pt modelId="{54CE21BE-81FD-4284-B2D5-C2D44A912579}" type="parTrans" cxnId="{281BF60D-C7AB-4E36-9163-A606435471A6}">
      <dgm:prSet/>
      <dgm:spPr/>
      <dgm:t>
        <a:bodyPr/>
        <a:lstStyle/>
        <a:p>
          <a:endParaRPr lang="en-US"/>
        </a:p>
      </dgm:t>
    </dgm:pt>
    <dgm:pt modelId="{CF81BE8C-E945-4E9A-97C3-AF4E8253E4AE}" type="sibTrans" cxnId="{281BF60D-C7AB-4E36-9163-A606435471A6}">
      <dgm:prSet/>
      <dgm:spPr/>
      <dgm:t>
        <a:bodyPr/>
        <a:lstStyle/>
        <a:p>
          <a:endParaRPr lang="en-US"/>
        </a:p>
      </dgm:t>
    </dgm:pt>
    <dgm:pt modelId="{2D036180-D42F-49ED-931B-FC089BBAC716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dirty="0"/>
            <a:t>The data is </a:t>
          </a:r>
          <a:r>
            <a:rPr lang="en-US" dirty="0">
              <a:latin typeface="Univers Condensed"/>
            </a:rPr>
            <a:t>already divided</a:t>
          </a:r>
          <a:r>
            <a:rPr lang="en-US" dirty="0"/>
            <a:t> into </a:t>
          </a:r>
          <a:r>
            <a:rPr lang="en-US" b="1" dirty="0"/>
            <a:t>training</a:t>
          </a:r>
          <a:r>
            <a:rPr lang="en-US" dirty="0"/>
            <a:t> and </a:t>
          </a:r>
          <a:r>
            <a:rPr lang="en-US" b="1" dirty="0"/>
            <a:t>test</a:t>
          </a:r>
          <a:r>
            <a:rPr lang="en-US" dirty="0"/>
            <a:t> subsets.</a:t>
          </a:r>
        </a:p>
      </dgm:t>
    </dgm:pt>
    <dgm:pt modelId="{029E8605-711C-4E37-B767-19CC8E44FA95}" type="parTrans" cxnId="{626B0904-3D29-4B89-A796-55F24E377AB7}">
      <dgm:prSet/>
      <dgm:spPr/>
      <dgm:t>
        <a:bodyPr/>
        <a:lstStyle/>
        <a:p>
          <a:endParaRPr lang="en-US"/>
        </a:p>
      </dgm:t>
    </dgm:pt>
    <dgm:pt modelId="{B4026FFB-93EA-43A8-810A-6B4C489E28AC}" type="sibTrans" cxnId="{626B0904-3D29-4B89-A796-55F24E377AB7}">
      <dgm:prSet/>
      <dgm:spPr/>
      <dgm:t>
        <a:bodyPr/>
        <a:lstStyle/>
        <a:p>
          <a:endParaRPr lang="en-US"/>
        </a:p>
      </dgm:t>
    </dgm:pt>
    <dgm:pt modelId="{C96EFB51-D940-4093-A323-3A28F0746B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 the test set, the series ends before system failure.</a:t>
          </a:r>
        </a:p>
      </dgm:t>
    </dgm:pt>
    <dgm:pt modelId="{62A8F10A-3F04-45F1-9D35-7DEA20F04E97}" type="parTrans" cxnId="{C1673587-8D17-476F-8855-080C7EE8CE52}">
      <dgm:prSet/>
      <dgm:spPr/>
      <dgm:t>
        <a:bodyPr/>
        <a:lstStyle/>
        <a:p>
          <a:endParaRPr lang="en-US"/>
        </a:p>
      </dgm:t>
    </dgm:pt>
    <dgm:pt modelId="{F28A997B-B154-4E30-83F6-0297A0916680}" type="sibTrans" cxnId="{C1673587-8D17-476F-8855-080C7EE8CE52}">
      <dgm:prSet/>
      <dgm:spPr/>
      <dgm:t>
        <a:bodyPr/>
        <a:lstStyle/>
        <a:p>
          <a:endParaRPr lang="en-US"/>
        </a:p>
      </dgm:t>
    </dgm:pt>
    <dgm:pt modelId="{317C121A-08CF-4DE8-B242-367604C58BBA}" type="pres">
      <dgm:prSet presAssocID="{9CCDEDCB-DE02-4777-B17A-69792C2682EB}" presName="root" presStyleCnt="0">
        <dgm:presLayoutVars>
          <dgm:dir/>
          <dgm:resizeHandles val="exact"/>
        </dgm:presLayoutVars>
      </dgm:prSet>
      <dgm:spPr/>
    </dgm:pt>
    <dgm:pt modelId="{1BE2E41B-D223-49F2-B1C3-AC91674BE689}" type="pres">
      <dgm:prSet presAssocID="{642A351F-A3C5-4136-8365-7E22B3E17119}" presName="compNode" presStyleCnt="0"/>
      <dgm:spPr/>
    </dgm:pt>
    <dgm:pt modelId="{A7C72FD5-C4E1-49B2-B1E4-EC540C4A1540}" type="pres">
      <dgm:prSet presAssocID="{642A351F-A3C5-4136-8365-7E22B3E17119}" presName="bgRect" presStyleLbl="bgShp" presStyleIdx="0" presStyleCnt="3"/>
      <dgm:spPr/>
    </dgm:pt>
    <dgm:pt modelId="{4BF883CC-8148-4C02-8ED4-D89220B7B63E}" type="pres">
      <dgm:prSet presAssocID="{642A351F-A3C5-4136-8365-7E22B3E1711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D80B4A34-2EBB-4FE1-81D0-48AB351E4B96}" type="pres">
      <dgm:prSet presAssocID="{642A351F-A3C5-4136-8365-7E22B3E17119}" presName="spaceRect" presStyleCnt="0"/>
      <dgm:spPr/>
    </dgm:pt>
    <dgm:pt modelId="{3E5EE5B0-E0BD-4644-9020-281626A86470}" type="pres">
      <dgm:prSet presAssocID="{642A351F-A3C5-4136-8365-7E22B3E17119}" presName="parTx" presStyleLbl="revTx" presStyleIdx="0" presStyleCnt="3">
        <dgm:presLayoutVars>
          <dgm:chMax val="0"/>
          <dgm:chPref val="0"/>
        </dgm:presLayoutVars>
      </dgm:prSet>
      <dgm:spPr/>
    </dgm:pt>
    <dgm:pt modelId="{F9172240-0730-4133-81D0-324028B1791A}" type="pres">
      <dgm:prSet presAssocID="{CF81BE8C-E945-4E9A-97C3-AF4E8253E4AE}" presName="sibTrans" presStyleCnt="0"/>
      <dgm:spPr/>
    </dgm:pt>
    <dgm:pt modelId="{221C55E6-E68C-48B5-9C6D-46E8F876DA0A}" type="pres">
      <dgm:prSet presAssocID="{2D036180-D42F-49ED-931B-FC089BBAC716}" presName="compNode" presStyleCnt="0"/>
      <dgm:spPr/>
    </dgm:pt>
    <dgm:pt modelId="{4D701F33-6703-4FA4-8E00-10D5FFBF39DC}" type="pres">
      <dgm:prSet presAssocID="{2D036180-D42F-49ED-931B-FC089BBAC716}" presName="bgRect" presStyleLbl="bgShp" presStyleIdx="1" presStyleCnt="3"/>
      <dgm:spPr/>
    </dgm:pt>
    <dgm:pt modelId="{D6A3EB4F-AD23-4DC8-B6E6-CA94E32D482F}" type="pres">
      <dgm:prSet presAssocID="{2D036180-D42F-49ED-931B-FC089BBAC71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79F685A-F054-4E1E-A3D0-B5597B995561}" type="pres">
      <dgm:prSet presAssocID="{2D036180-D42F-49ED-931B-FC089BBAC716}" presName="spaceRect" presStyleCnt="0"/>
      <dgm:spPr/>
    </dgm:pt>
    <dgm:pt modelId="{D04A1469-02ED-4996-8174-030424909390}" type="pres">
      <dgm:prSet presAssocID="{2D036180-D42F-49ED-931B-FC089BBAC716}" presName="parTx" presStyleLbl="revTx" presStyleIdx="1" presStyleCnt="3">
        <dgm:presLayoutVars>
          <dgm:chMax val="0"/>
          <dgm:chPref val="0"/>
        </dgm:presLayoutVars>
      </dgm:prSet>
      <dgm:spPr/>
    </dgm:pt>
    <dgm:pt modelId="{5EAA0015-3A34-4763-AA74-72EED7E0C598}" type="pres">
      <dgm:prSet presAssocID="{B4026FFB-93EA-43A8-810A-6B4C489E28AC}" presName="sibTrans" presStyleCnt="0"/>
      <dgm:spPr/>
    </dgm:pt>
    <dgm:pt modelId="{FF298857-D51E-4D65-80C3-6F1E0F6F164D}" type="pres">
      <dgm:prSet presAssocID="{C96EFB51-D940-4093-A323-3A28F0746BC5}" presName="compNode" presStyleCnt="0"/>
      <dgm:spPr/>
    </dgm:pt>
    <dgm:pt modelId="{0F0499F4-5349-470A-894C-BD904A062471}" type="pres">
      <dgm:prSet presAssocID="{C96EFB51-D940-4093-A323-3A28F0746BC5}" presName="bgRect" presStyleLbl="bgShp" presStyleIdx="2" presStyleCnt="3"/>
      <dgm:spPr/>
    </dgm:pt>
    <dgm:pt modelId="{34649A1E-54F7-4E05-AF71-81A1B5279665}" type="pres">
      <dgm:prSet presAssocID="{C96EFB51-D940-4093-A323-3A28F0746BC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20EDAFD4-4FF9-4316-82C8-BEE1B735E8BF}" type="pres">
      <dgm:prSet presAssocID="{C96EFB51-D940-4093-A323-3A28F0746BC5}" presName="spaceRect" presStyleCnt="0"/>
      <dgm:spPr/>
    </dgm:pt>
    <dgm:pt modelId="{0B8110ED-6106-40F5-8205-F3F114D854BE}" type="pres">
      <dgm:prSet presAssocID="{C96EFB51-D940-4093-A323-3A28F0746BC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26B0904-3D29-4B89-A796-55F24E377AB7}" srcId="{9CCDEDCB-DE02-4777-B17A-69792C2682EB}" destId="{2D036180-D42F-49ED-931B-FC089BBAC716}" srcOrd="1" destOrd="0" parTransId="{029E8605-711C-4E37-B767-19CC8E44FA95}" sibTransId="{B4026FFB-93EA-43A8-810A-6B4C489E28AC}"/>
    <dgm:cxn modelId="{281BF60D-C7AB-4E36-9163-A606435471A6}" srcId="{9CCDEDCB-DE02-4777-B17A-69792C2682EB}" destId="{642A351F-A3C5-4136-8365-7E22B3E17119}" srcOrd="0" destOrd="0" parTransId="{54CE21BE-81FD-4284-B2D5-C2D44A912579}" sibTransId="{CF81BE8C-E945-4E9A-97C3-AF4E8253E4AE}"/>
    <dgm:cxn modelId="{67A36136-1D4C-4C6D-892D-CEBAC7E7BA1D}" type="presOf" srcId="{642A351F-A3C5-4136-8365-7E22B3E17119}" destId="{3E5EE5B0-E0BD-4644-9020-281626A86470}" srcOrd="0" destOrd="0" presId="urn:microsoft.com/office/officeart/2018/2/layout/IconVerticalSolidList"/>
    <dgm:cxn modelId="{01E4426F-5565-4428-8754-2057E1685B8C}" type="presOf" srcId="{2D036180-D42F-49ED-931B-FC089BBAC716}" destId="{D04A1469-02ED-4996-8174-030424909390}" srcOrd="0" destOrd="0" presId="urn:microsoft.com/office/officeart/2018/2/layout/IconVerticalSolidList"/>
    <dgm:cxn modelId="{C1673587-8D17-476F-8855-080C7EE8CE52}" srcId="{9CCDEDCB-DE02-4777-B17A-69792C2682EB}" destId="{C96EFB51-D940-4093-A323-3A28F0746BC5}" srcOrd="2" destOrd="0" parTransId="{62A8F10A-3F04-45F1-9D35-7DEA20F04E97}" sibTransId="{F28A997B-B154-4E30-83F6-0297A0916680}"/>
    <dgm:cxn modelId="{F2F25BD6-53A2-4001-BBF3-85B3C085C7AF}" type="presOf" srcId="{9CCDEDCB-DE02-4777-B17A-69792C2682EB}" destId="{317C121A-08CF-4DE8-B242-367604C58BBA}" srcOrd="0" destOrd="0" presId="urn:microsoft.com/office/officeart/2018/2/layout/IconVerticalSolidList"/>
    <dgm:cxn modelId="{BBD867FE-993E-4414-99D0-433177F5F648}" type="presOf" srcId="{C96EFB51-D940-4093-A323-3A28F0746BC5}" destId="{0B8110ED-6106-40F5-8205-F3F114D854BE}" srcOrd="0" destOrd="0" presId="urn:microsoft.com/office/officeart/2018/2/layout/IconVerticalSolidList"/>
    <dgm:cxn modelId="{B3E02405-900E-4793-B7B5-A2D15016F9CA}" type="presParOf" srcId="{317C121A-08CF-4DE8-B242-367604C58BBA}" destId="{1BE2E41B-D223-49F2-B1C3-AC91674BE689}" srcOrd="0" destOrd="0" presId="urn:microsoft.com/office/officeart/2018/2/layout/IconVerticalSolidList"/>
    <dgm:cxn modelId="{E91CC34F-7A97-4D59-9F38-2C479E63A7C9}" type="presParOf" srcId="{1BE2E41B-D223-49F2-B1C3-AC91674BE689}" destId="{A7C72FD5-C4E1-49B2-B1E4-EC540C4A1540}" srcOrd="0" destOrd="0" presId="urn:microsoft.com/office/officeart/2018/2/layout/IconVerticalSolidList"/>
    <dgm:cxn modelId="{B123E611-6272-4250-A620-103906BEDA5E}" type="presParOf" srcId="{1BE2E41B-D223-49F2-B1C3-AC91674BE689}" destId="{4BF883CC-8148-4C02-8ED4-D89220B7B63E}" srcOrd="1" destOrd="0" presId="urn:microsoft.com/office/officeart/2018/2/layout/IconVerticalSolidList"/>
    <dgm:cxn modelId="{0666D718-56C9-4C7E-A890-67CCFEE0BF84}" type="presParOf" srcId="{1BE2E41B-D223-49F2-B1C3-AC91674BE689}" destId="{D80B4A34-2EBB-4FE1-81D0-48AB351E4B96}" srcOrd="2" destOrd="0" presId="urn:microsoft.com/office/officeart/2018/2/layout/IconVerticalSolidList"/>
    <dgm:cxn modelId="{023C804E-C0E5-4EB7-BA89-7366CBA7910A}" type="presParOf" srcId="{1BE2E41B-D223-49F2-B1C3-AC91674BE689}" destId="{3E5EE5B0-E0BD-4644-9020-281626A86470}" srcOrd="3" destOrd="0" presId="urn:microsoft.com/office/officeart/2018/2/layout/IconVerticalSolidList"/>
    <dgm:cxn modelId="{69D4BC4E-32F3-4050-99E8-0757F7D12C29}" type="presParOf" srcId="{317C121A-08CF-4DE8-B242-367604C58BBA}" destId="{F9172240-0730-4133-81D0-324028B1791A}" srcOrd="1" destOrd="0" presId="urn:microsoft.com/office/officeart/2018/2/layout/IconVerticalSolidList"/>
    <dgm:cxn modelId="{95F1CD99-6F4A-43A9-9FBF-9B66D6FE28F6}" type="presParOf" srcId="{317C121A-08CF-4DE8-B242-367604C58BBA}" destId="{221C55E6-E68C-48B5-9C6D-46E8F876DA0A}" srcOrd="2" destOrd="0" presId="urn:microsoft.com/office/officeart/2018/2/layout/IconVerticalSolidList"/>
    <dgm:cxn modelId="{93DFE813-201D-4A93-AC6C-AFBF80476FA2}" type="presParOf" srcId="{221C55E6-E68C-48B5-9C6D-46E8F876DA0A}" destId="{4D701F33-6703-4FA4-8E00-10D5FFBF39DC}" srcOrd="0" destOrd="0" presId="urn:microsoft.com/office/officeart/2018/2/layout/IconVerticalSolidList"/>
    <dgm:cxn modelId="{28B0336F-4D39-44D3-8AD3-32DD9359400E}" type="presParOf" srcId="{221C55E6-E68C-48B5-9C6D-46E8F876DA0A}" destId="{D6A3EB4F-AD23-4DC8-B6E6-CA94E32D482F}" srcOrd="1" destOrd="0" presId="urn:microsoft.com/office/officeart/2018/2/layout/IconVerticalSolidList"/>
    <dgm:cxn modelId="{FB069FEC-230B-432F-83C3-EBD512A6A6D8}" type="presParOf" srcId="{221C55E6-E68C-48B5-9C6D-46E8F876DA0A}" destId="{879F685A-F054-4E1E-A3D0-B5597B995561}" srcOrd="2" destOrd="0" presId="urn:microsoft.com/office/officeart/2018/2/layout/IconVerticalSolidList"/>
    <dgm:cxn modelId="{154F1304-A799-4B4B-BA23-FA4DF4CBCA23}" type="presParOf" srcId="{221C55E6-E68C-48B5-9C6D-46E8F876DA0A}" destId="{D04A1469-02ED-4996-8174-030424909390}" srcOrd="3" destOrd="0" presId="urn:microsoft.com/office/officeart/2018/2/layout/IconVerticalSolidList"/>
    <dgm:cxn modelId="{2E289736-0905-44F7-AC4F-CA1F584BEAB1}" type="presParOf" srcId="{317C121A-08CF-4DE8-B242-367604C58BBA}" destId="{5EAA0015-3A34-4763-AA74-72EED7E0C598}" srcOrd="3" destOrd="0" presId="urn:microsoft.com/office/officeart/2018/2/layout/IconVerticalSolidList"/>
    <dgm:cxn modelId="{FA5A3001-F639-4629-9CD2-9C28543D8F19}" type="presParOf" srcId="{317C121A-08CF-4DE8-B242-367604C58BBA}" destId="{FF298857-D51E-4D65-80C3-6F1E0F6F164D}" srcOrd="4" destOrd="0" presId="urn:microsoft.com/office/officeart/2018/2/layout/IconVerticalSolidList"/>
    <dgm:cxn modelId="{487C0493-1ECA-45F1-B69A-2296C198E257}" type="presParOf" srcId="{FF298857-D51E-4D65-80C3-6F1E0F6F164D}" destId="{0F0499F4-5349-470A-894C-BD904A062471}" srcOrd="0" destOrd="0" presId="urn:microsoft.com/office/officeart/2018/2/layout/IconVerticalSolidList"/>
    <dgm:cxn modelId="{2999FFC4-AAA4-474F-B25A-962900D41AE0}" type="presParOf" srcId="{FF298857-D51E-4D65-80C3-6F1E0F6F164D}" destId="{34649A1E-54F7-4E05-AF71-81A1B5279665}" srcOrd="1" destOrd="0" presId="urn:microsoft.com/office/officeart/2018/2/layout/IconVerticalSolidList"/>
    <dgm:cxn modelId="{D865487C-C7E9-4EA6-8368-D4125604FEAC}" type="presParOf" srcId="{FF298857-D51E-4D65-80C3-6F1E0F6F164D}" destId="{20EDAFD4-4FF9-4316-82C8-BEE1B735E8BF}" srcOrd="2" destOrd="0" presId="urn:microsoft.com/office/officeart/2018/2/layout/IconVerticalSolidList"/>
    <dgm:cxn modelId="{1A21DD18-9801-4688-975D-D291254A264E}" type="presParOf" srcId="{FF298857-D51E-4D65-80C3-6F1E0F6F164D}" destId="{0B8110ED-6106-40F5-8205-F3F114D854B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4CA90B-8F1B-4377-AD3A-C31FDAC59D6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E83A527-744E-4BEF-B255-12F8616F0495}">
      <dgm:prSet/>
      <dgm:spPr/>
      <dgm:t>
        <a:bodyPr/>
        <a:lstStyle/>
        <a:p>
          <a:pPr>
            <a:defRPr cap="all"/>
          </a:pPr>
          <a:r>
            <a:rPr lang="en-US" dirty="0"/>
            <a:t>Detect Anomaly</a:t>
          </a:r>
        </a:p>
      </dgm:t>
    </dgm:pt>
    <dgm:pt modelId="{CC388442-B46F-41A9-A23A-4EE9DBCAE72E}" type="parTrans" cxnId="{F7904565-550F-4D89-8EA3-CCE9FB9481F2}">
      <dgm:prSet/>
      <dgm:spPr/>
      <dgm:t>
        <a:bodyPr/>
        <a:lstStyle/>
        <a:p>
          <a:endParaRPr lang="en-US"/>
        </a:p>
      </dgm:t>
    </dgm:pt>
    <dgm:pt modelId="{30553AC3-2C23-41B5-A29B-447A5E326068}" type="sibTrans" cxnId="{F7904565-550F-4D89-8EA3-CCE9FB9481F2}">
      <dgm:prSet/>
      <dgm:spPr/>
      <dgm:t>
        <a:bodyPr/>
        <a:lstStyle/>
        <a:p>
          <a:endParaRPr lang="en-US"/>
        </a:p>
      </dgm:t>
    </dgm:pt>
    <dgm:pt modelId="{6CC91E89-64DC-4E54-BF1A-F9B4C933D771}">
      <dgm:prSet/>
      <dgm:spPr/>
      <dgm:t>
        <a:bodyPr/>
        <a:lstStyle/>
        <a:p>
          <a:pPr>
            <a:defRPr cap="all"/>
          </a:pPr>
          <a:r>
            <a:rPr lang="en-US" dirty="0"/>
            <a:t>Predict the </a:t>
          </a:r>
          <a:r>
            <a:rPr lang="en-US" b="1" dirty="0"/>
            <a:t>Remaining Useful </a:t>
          </a:r>
          <a:r>
            <a:rPr lang="en-US" b="1" dirty="0">
              <a:latin typeface="Univers Condensed"/>
            </a:rPr>
            <a:t>Lifecycle</a:t>
          </a:r>
          <a:r>
            <a:rPr lang="en-US" b="1" dirty="0"/>
            <a:t> (RUL)</a:t>
          </a:r>
          <a:r>
            <a:rPr lang="en-US" dirty="0"/>
            <a:t> for engines in the test set</a:t>
          </a:r>
        </a:p>
      </dgm:t>
    </dgm:pt>
    <dgm:pt modelId="{B1DC2387-AC57-49C5-BEFA-E670C8B7B1C7}" type="parTrans" cxnId="{109E2295-01E4-48B0-A4D4-90846D3ECFD2}">
      <dgm:prSet/>
      <dgm:spPr/>
      <dgm:t>
        <a:bodyPr/>
        <a:lstStyle/>
        <a:p>
          <a:endParaRPr lang="en-US"/>
        </a:p>
      </dgm:t>
    </dgm:pt>
    <dgm:pt modelId="{A594F147-9BFA-4C64-BB3E-BC5496C534F4}" type="sibTrans" cxnId="{109E2295-01E4-48B0-A4D4-90846D3ECFD2}">
      <dgm:prSet/>
      <dgm:spPr/>
      <dgm:t>
        <a:bodyPr/>
        <a:lstStyle/>
        <a:p>
          <a:endParaRPr lang="en-US"/>
        </a:p>
      </dgm:t>
    </dgm:pt>
    <dgm:pt modelId="{A7DD179B-2C6F-4336-BAA0-5A9EBE20D344}" type="pres">
      <dgm:prSet presAssocID="{964CA90B-8F1B-4377-AD3A-C31FDAC59D68}" presName="root" presStyleCnt="0">
        <dgm:presLayoutVars>
          <dgm:dir/>
          <dgm:resizeHandles val="exact"/>
        </dgm:presLayoutVars>
      </dgm:prSet>
      <dgm:spPr/>
    </dgm:pt>
    <dgm:pt modelId="{BA3911D1-682D-42A7-8FF7-414C74D85647}" type="pres">
      <dgm:prSet presAssocID="{7E83A527-744E-4BEF-B255-12F8616F0495}" presName="compNode" presStyleCnt="0"/>
      <dgm:spPr/>
    </dgm:pt>
    <dgm:pt modelId="{4EB058F6-7ADB-4577-B07D-A941E859705C}" type="pres">
      <dgm:prSet presAssocID="{7E83A527-744E-4BEF-B255-12F8616F0495}" presName="iconBgRect" presStyleLbl="bgShp" presStyleIdx="0" presStyleCnt="2"/>
      <dgm:spPr/>
    </dgm:pt>
    <dgm:pt modelId="{1C4A9A69-C0B2-4A03-AA1B-8859B7EC88E7}" type="pres">
      <dgm:prSet presAssocID="{7E83A527-744E-4BEF-B255-12F8616F049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8C2E9AA1-B606-4497-B08C-F5AB51DD7F18}" type="pres">
      <dgm:prSet presAssocID="{7E83A527-744E-4BEF-B255-12F8616F0495}" presName="spaceRect" presStyleCnt="0"/>
      <dgm:spPr/>
    </dgm:pt>
    <dgm:pt modelId="{C579C185-914E-4F96-B398-AB233F194737}" type="pres">
      <dgm:prSet presAssocID="{7E83A527-744E-4BEF-B255-12F8616F0495}" presName="textRect" presStyleLbl="revTx" presStyleIdx="0" presStyleCnt="2">
        <dgm:presLayoutVars>
          <dgm:chMax val="1"/>
          <dgm:chPref val="1"/>
        </dgm:presLayoutVars>
      </dgm:prSet>
      <dgm:spPr/>
    </dgm:pt>
    <dgm:pt modelId="{547A9C4B-9A8A-4FE3-BA10-4EF05CE661AB}" type="pres">
      <dgm:prSet presAssocID="{30553AC3-2C23-41B5-A29B-447A5E326068}" presName="sibTrans" presStyleCnt="0"/>
      <dgm:spPr/>
    </dgm:pt>
    <dgm:pt modelId="{7B72431A-2DDE-4AF4-BF3E-1010EA5077C1}" type="pres">
      <dgm:prSet presAssocID="{6CC91E89-64DC-4E54-BF1A-F9B4C933D771}" presName="compNode" presStyleCnt="0"/>
      <dgm:spPr/>
    </dgm:pt>
    <dgm:pt modelId="{C94BFF7A-02CA-48D1-A4C1-C300BBA5AA81}" type="pres">
      <dgm:prSet presAssocID="{6CC91E89-64DC-4E54-BF1A-F9B4C933D771}" presName="iconBgRect" presStyleLbl="bgShp" presStyleIdx="1" presStyleCnt="2"/>
      <dgm:spPr/>
    </dgm:pt>
    <dgm:pt modelId="{9896D8A7-C7B0-459A-A7D4-FC36E9B42757}" type="pres">
      <dgm:prSet presAssocID="{6CC91E89-64DC-4E54-BF1A-F9B4C933D77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7270B09E-0003-4F86-AF03-DF0A60DF243A}" type="pres">
      <dgm:prSet presAssocID="{6CC91E89-64DC-4E54-BF1A-F9B4C933D771}" presName="spaceRect" presStyleCnt="0"/>
      <dgm:spPr/>
    </dgm:pt>
    <dgm:pt modelId="{2C64476E-BC07-4A3C-B262-0777F68C21A8}" type="pres">
      <dgm:prSet presAssocID="{6CC91E89-64DC-4E54-BF1A-F9B4C933D77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D52C03A-FB25-414A-911F-FD2F3E7F741A}" type="presOf" srcId="{964CA90B-8F1B-4377-AD3A-C31FDAC59D68}" destId="{A7DD179B-2C6F-4336-BAA0-5A9EBE20D344}" srcOrd="0" destOrd="0" presId="urn:microsoft.com/office/officeart/2018/5/layout/IconCircleLabelList"/>
    <dgm:cxn modelId="{875C7F5C-2C93-49DA-8CFD-B08298EF2024}" type="presOf" srcId="{7E83A527-744E-4BEF-B255-12F8616F0495}" destId="{C579C185-914E-4F96-B398-AB233F194737}" srcOrd="0" destOrd="0" presId="urn:microsoft.com/office/officeart/2018/5/layout/IconCircleLabelList"/>
    <dgm:cxn modelId="{F7904565-550F-4D89-8EA3-CCE9FB9481F2}" srcId="{964CA90B-8F1B-4377-AD3A-C31FDAC59D68}" destId="{7E83A527-744E-4BEF-B255-12F8616F0495}" srcOrd="0" destOrd="0" parTransId="{CC388442-B46F-41A9-A23A-4EE9DBCAE72E}" sibTransId="{30553AC3-2C23-41B5-A29B-447A5E326068}"/>
    <dgm:cxn modelId="{109E2295-01E4-48B0-A4D4-90846D3ECFD2}" srcId="{964CA90B-8F1B-4377-AD3A-C31FDAC59D68}" destId="{6CC91E89-64DC-4E54-BF1A-F9B4C933D771}" srcOrd="1" destOrd="0" parTransId="{B1DC2387-AC57-49C5-BEFA-E670C8B7B1C7}" sibTransId="{A594F147-9BFA-4C64-BB3E-BC5496C534F4}"/>
    <dgm:cxn modelId="{F1C24EAC-2996-4C61-8C5F-9725854C2D54}" type="presOf" srcId="{6CC91E89-64DC-4E54-BF1A-F9B4C933D771}" destId="{2C64476E-BC07-4A3C-B262-0777F68C21A8}" srcOrd="0" destOrd="0" presId="urn:microsoft.com/office/officeart/2018/5/layout/IconCircleLabelList"/>
    <dgm:cxn modelId="{877713BA-73D6-41F6-BACE-DF325CD51AB5}" type="presParOf" srcId="{A7DD179B-2C6F-4336-BAA0-5A9EBE20D344}" destId="{BA3911D1-682D-42A7-8FF7-414C74D85647}" srcOrd="0" destOrd="0" presId="urn:microsoft.com/office/officeart/2018/5/layout/IconCircleLabelList"/>
    <dgm:cxn modelId="{C710E9F2-03F6-49D8-B152-F6246FBAE3AE}" type="presParOf" srcId="{BA3911D1-682D-42A7-8FF7-414C74D85647}" destId="{4EB058F6-7ADB-4577-B07D-A941E859705C}" srcOrd="0" destOrd="0" presId="urn:microsoft.com/office/officeart/2018/5/layout/IconCircleLabelList"/>
    <dgm:cxn modelId="{2F120A71-D2DC-44D7-9F44-52C396F87CFE}" type="presParOf" srcId="{BA3911D1-682D-42A7-8FF7-414C74D85647}" destId="{1C4A9A69-C0B2-4A03-AA1B-8859B7EC88E7}" srcOrd="1" destOrd="0" presId="urn:microsoft.com/office/officeart/2018/5/layout/IconCircleLabelList"/>
    <dgm:cxn modelId="{F1CE029B-2CEA-4840-9B09-DD66A48B94B0}" type="presParOf" srcId="{BA3911D1-682D-42A7-8FF7-414C74D85647}" destId="{8C2E9AA1-B606-4497-B08C-F5AB51DD7F18}" srcOrd="2" destOrd="0" presId="urn:microsoft.com/office/officeart/2018/5/layout/IconCircleLabelList"/>
    <dgm:cxn modelId="{E03A49A9-C2FE-4C05-B19B-4D38D144C219}" type="presParOf" srcId="{BA3911D1-682D-42A7-8FF7-414C74D85647}" destId="{C579C185-914E-4F96-B398-AB233F194737}" srcOrd="3" destOrd="0" presId="urn:microsoft.com/office/officeart/2018/5/layout/IconCircleLabelList"/>
    <dgm:cxn modelId="{687C3EDC-96FE-4135-9E51-1970ACED5AC8}" type="presParOf" srcId="{A7DD179B-2C6F-4336-BAA0-5A9EBE20D344}" destId="{547A9C4B-9A8A-4FE3-BA10-4EF05CE661AB}" srcOrd="1" destOrd="0" presId="urn:microsoft.com/office/officeart/2018/5/layout/IconCircleLabelList"/>
    <dgm:cxn modelId="{49EE53C0-CB5A-4BDC-A23F-7E40F61244AC}" type="presParOf" srcId="{A7DD179B-2C6F-4336-BAA0-5A9EBE20D344}" destId="{7B72431A-2DDE-4AF4-BF3E-1010EA5077C1}" srcOrd="2" destOrd="0" presId="urn:microsoft.com/office/officeart/2018/5/layout/IconCircleLabelList"/>
    <dgm:cxn modelId="{DDBC21DC-0558-40CB-BFE7-462B051007E7}" type="presParOf" srcId="{7B72431A-2DDE-4AF4-BF3E-1010EA5077C1}" destId="{C94BFF7A-02CA-48D1-A4C1-C300BBA5AA81}" srcOrd="0" destOrd="0" presId="urn:microsoft.com/office/officeart/2018/5/layout/IconCircleLabelList"/>
    <dgm:cxn modelId="{6BFCFEFC-9FE6-4DA1-84D4-FAC8A8BA90BC}" type="presParOf" srcId="{7B72431A-2DDE-4AF4-BF3E-1010EA5077C1}" destId="{9896D8A7-C7B0-459A-A7D4-FC36E9B42757}" srcOrd="1" destOrd="0" presId="urn:microsoft.com/office/officeart/2018/5/layout/IconCircleLabelList"/>
    <dgm:cxn modelId="{19ED182E-08E1-4C5D-A464-782A2D643D38}" type="presParOf" srcId="{7B72431A-2DDE-4AF4-BF3E-1010EA5077C1}" destId="{7270B09E-0003-4F86-AF03-DF0A60DF243A}" srcOrd="2" destOrd="0" presId="urn:microsoft.com/office/officeart/2018/5/layout/IconCircleLabelList"/>
    <dgm:cxn modelId="{DA357E05-221E-4ABB-91E9-9E3A7BAE42A3}" type="presParOf" srcId="{7B72431A-2DDE-4AF4-BF3E-1010EA5077C1}" destId="{2C64476E-BC07-4A3C-B262-0777F68C21A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3C060E-709A-45E0-B911-B9FAD844A245}" type="doc">
      <dgm:prSet loTypeId="urn:microsoft.com/office/officeart/2005/8/layout/process2" loCatId="process" qsTypeId="urn:microsoft.com/office/officeart/2005/8/quickstyle/simple2" qsCatId="simple" csTypeId="urn:microsoft.com/office/officeart/2005/8/colors/colorful5" csCatId="colorful" phldr="1"/>
      <dgm:spPr/>
    </dgm:pt>
    <dgm:pt modelId="{0C705560-A376-43D1-8BD8-BFB86472952D}">
      <dgm:prSet phldrT="[Text]" phldr="0"/>
      <dgm:spPr/>
      <dgm:t>
        <a:bodyPr/>
        <a:lstStyle/>
        <a:p>
          <a:r>
            <a:rPr lang="en-US" dirty="0">
              <a:latin typeface="Univers Condensed"/>
            </a:rPr>
            <a:t>Autoencoders</a:t>
          </a:r>
          <a:endParaRPr lang="en-US" dirty="0"/>
        </a:p>
      </dgm:t>
    </dgm:pt>
    <dgm:pt modelId="{F2914610-D4DF-487E-82C5-1BBF92755CF8}" type="parTrans" cxnId="{54C2F32F-FDDC-4BFD-8E4D-07F5AA70F32A}">
      <dgm:prSet/>
      <dgm:spPr/>
    </dgm:pt>
    <dgm:pt modelId="{EBBC7FDA-BC77-4402-A59E-D63D994EC351}" type="sibTrans" cxnId="{54C2F32F-FDDC-4BFD-8E4D-07F5AA70F32A}">
      <dgm:prSet/>
      <dgm:spPr/>
      <dgm:t>
        <a:bodyPr/>
        <a:lstStyle/>
        <a:p>
          <a:endParaRPr lang="en-US"/>
        </a:p>
      </dgm:t>
    </dgm:pt>
    <dgm:pt modelId="{EBC78A7A-59EF-4C78-9351-B277F64089D0}">
      <dgm:prSet phldrT="[Text]" phldr="0"/>
      <dgm:spPr/>
      <dgm:t>
        <a:bodyPr/>
        <a:lstStyle/>
        <a:p>
          <a:pPr rtl="0"/>
          <a:r>
            <a:rPr lang="en-US" dirty="0">
              <a:latin typeface="Univers Condensed"/>
            </a:rPr>
            <a:t>Linear Regression</a:t>
          </a:r>
          <a:endParaRPr lang="en-US" dirty="0"/>
        </a:p>
      </dgm:t>
    </dgm:pt>
    <dgm:pt modelId="{66D17093-803B-4F43-B153-6694EDEE7C0E}" type="parTrans" cxnId="{CCE5B591-8689-4E11-8156-8F307E103CE2}">
      <dgm:prSet/>
      <dgm:spPr/>
    </dgm:pt>
    <dgm:pt modelId="{7C48DB42-5B35-473A-B6F1-6983BEDB41D8}" type="sibTrans" cxnId="{CCE5B591-8689-4E11-8156-8F307E103CE2}">
      <dgm:prSet/>
      <dgm:spPr/>
      <dgm:t>
        <a:bodyPr/>
        <a:lstStyle/>
        <a:p>
          <a:endParaRPr lang="en-US"/>
        </a:p>
      </dgm:t>
    </dgm:pt>
    <dgm:pt modelId="{D83D97C1-67FB-4FA4-B653-8C93A3EB9E31}" type="pres">
      <dgm:prSet presAssocID="{453C060E-709A-45E0-B911-B9FAD844A245}" presName="linearFlow" presStyleCnt="0">
        <dgm:presLayoutVars>
          <dgm:resizeHandles val="exact"/>
        </dgm:presLayoutVars>
      </dgm:prSet>
      <dgm:spPr/>
    </dgm:pt>
    <dgm:pt modelId="{837A656E-AFD7-4CFB-9D00-AE84C4FE65A5}" type="pres">
      <dgm:prSet presAssocID="{0C705560-A376-43D1-8BD8-BFB86472952D}" presName="node" presStyleLbl="node1" presStyleIdx="0" presStyleCnt="2">
        <dgm:presLayoutVars>
          <dgm:bulletEnabled val="1"/>
        </dgm:presLayoutVars>
      </dgm:prSet>
      <dgm:spPr/>
    </dgm:pt>
    <dgm:pt modelId="{C8A5720F-1CB7-4140-8903-B60BF4D5D382}" type="pres">
      <dgm:prSet presAssocID="{EBBC7FDA-BC77-4402-A59E-D63D994EC351}" presName="sibTrans" presStyleLbl="sibTrans2D1" presStyleIdx="0" presStyleCnt="1"/>
      <dgm:spPr/>
    </dgm:pt>
    <dgm:pt modelId="{F2D32196-A65A-4133-BA8B-44B686EE8BE4}" type="pres">
      <dgm:prSet presAssocID="{EBBC7FDA-BC77-4402-A59E-D63D994EC351}" presName="connectorText" presStyleLbl="sibTrans2D1" presStyleIdx="0" presStyleCnt="1"/>
      <dgm:spPr/>
    </dgm:pt>
    <dgm:pt modelId="{0EC3C86E-DC94-456D-8BDE-942AEE58C83F}" type="pres">
      <dgm:prSet presAssocID="{EBC78A7A-59EF-4C78-9351-B277F64089D0}" presName="node" presStyleLbl="node1" presStyleIdx="1" presStyleCnt="2">
        <dgm:presLayoutVars>
          <dgm:bulletEnabled val="1"/>
        </dgm:presLayoutVars>
      </dgm:prSet>
      <dgm:spPr/>
    </dgm:pt>
  </dgm:ptLst>
  <dgm:cxnLst>
    <dgm:cxn modelId="{78E21506-6EDD-4D28-A2CC-0BD3B0F88278}" type="presOf" srcId="{453C060E-709A-45E0-B911-B9FAD844A245}" destId="{D83D97C1-67FB-4FA4-B653-8C93A3EB9E31}" srcOrd="0" destOrd="0" presId="urn:microsoft.com/office/officeart/2005/8/layout/process2"/>
    <dgm:cxn modelId="{54C2F32F-FDDC-4BFD-8E4D-07F5AA70F32A}" srcId="{453C060E-709A-45E0-B911-B9FAD844A245}" destId="{0C705560-A376-43D1-8BD8-BFB86472952D}" srcOrd="0" destOrd="0" parTransId="{F2914610-D4DF-487E-82C5-1BBF92755CF8}" sibTransId="{EBBC7FDA-BC77-4402-A59E-D63D994EC351}"/>
    <dgm:cxn modelId="{7CC0BB77-6FA5-494D-8840-CB2C5CAB5522}" type="presOf" srcId="{0C705560-A376-43D1-8BD8-BFB86472952D}" destId="{837A656E-AFD7-4CFB-9D00-AE84C4FE65A5}" srcOrd="0" destOrd="0" presId="urn:microsoft.com/office/officeart/2005/8/layout/process2"/>
    <dgm:cxn modelId="{FDE80A59-F1CF-49F8-BDB2-8E15E49A63BF}" type="presOf" srcId="{EBBC7FDA-BC77-4402-A59E-D63D994EC351}" destId="{F2D32196-A65A-4133-BA8B-44B686EE8BE4}" srcOrd="1" destOrd="0" presId="urn:microsoft.com/office/officeart/2005/8/layout/process2"/>
    <dgm:cxn modelId="{D1A5E887-041E-4D88-9302-5DF1DB1F65D5}" type="presOf" srcId="{EBC78A7A-59EF-4C78-9351-B277F64089D0}" destId="{0EC3C86E-DC94-456D-8BDE-942AEE58C83F}" srcOrd="0" destOrd="0" presId="urn:microsoft.com/office/officeart/2005/8/layout/process2"/>
    <dgm:cxn modelId="{CCE5B591-8689-4E11-8156-8F307E103CE2}" srcId="{453C060E-709A-45E0-B911-B9FAD844A245}" destId="{EBC78A7A-59EF-4C78-9351-B277F64089D0}" srcOrd="1" destOrd="0" parTransId="{66D17093-803B-4F43-B153-6694EDEE7C0E}" sibTransId="{7C48DB42-5B35-473A-B6F1-6983BEDB41D8}"/>
    <dgm:cxn modelId="{A3B114B2-BA80-4D57-B4C7-3CFA675A8EC0}" type="presOf" srcId="{EBBC7FDA-BC77-4402-A59E-D63D994EC351}" destId="{C8A5720F-1CB7-4140-8903-B60BF4D5D382}" srcOrd="0" destOrd="0" presId="urn:microsoft.com/office/officeart/2005/8/layout/process2"/>
    <dgm:cxn modelId="{5F980297-1654-44C7-A3D6-37030F3C6A0F}" type="presParOf" srcId="{D83D97C1-67FB-4FA4-B653-8C93A3EB9E31}" destId="{837A656E-AFD7-4CFB-9D00-AE84C4FE65A5}" srcOrd="0" destOrd="0" presId="urn:microsoft.com/office/officeart/2005/8/layout/process2"/>
    <dgm:cxn modelId="{7E69EC05-A46C-4FA7-A41F-D164B69A1629}" type="presParOf" srcId="{D83D97C1-67FB-4FA4-B653-8C93A3EB9E31}" destId="{C8A5720F-1CB7-4140-8903-B60BF4D5D382}" srcOrd="1" destOrd="0" presId="urn:microsoft.com/office/officeart/2005/8/layout/process2"/>
    <dgm:cxn modelId="{A64C2CC5-6881-40F7-B895-E735C4901663}" type="presParOf" srcId="{C8A5720F-1CB7-4140-8903-B60BF4D5D382}" destId="{F2D32196-A65A-4133-BA8B-44B686EE8BE4}" srcOrd="0" destOrd="0" presId="urn:microsoft.com/office/officeart/2005/8/layout/process2"/>
    <dgm:cxn modelId="{5B11849D-591B-4C38-9AD6-D072216F6554}" type="presParOf" srcId="{D83D97C1-67FB-4FA4-B653-8C93A3EB9E31}" destId="{0EC3C86E-DC94-456D-8BDE-942AEE58C83F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C72FD5-C4E1-49B2-B1E4-EC540C4A1540}">
      <dsp:nvSpPr>
        <dsp:cNvPr id="0" name=""/>
        <dsp:cNvSpPr/>
      </dsp:nvSpPr>
      <dsp:spPr>
        <a:xfrm>
          <a:off x="0" y="456"/>
          <a:ext cx="6400800" cy="10682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F883CC-8148-4C02-8ED4-D89220B7B63E}">
      <dsp:nvSpPr>
        <dsp:cNvPr id="0" name=""/>
        <dsp:cNvSpPr/>
      </dsp:nvSpPr>
      <dsp:spPr>
        <a:xfrm>
          <a:off x="323154" y="240819"/>
          <a:ext cx="587554" cy="5875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5EE5B0-E0BD-4644-9020-281626A86470}">
      <dsp:nvSpPr>
        <dsp:cNvPr id="0" name=""/>
        <dsp:cNvSpPr/>
      </dsp:nvSpPr>
      <dsp:spPr>
        <a:xfrm>
          <a:off x="1233864" y="456"/>
          <a:ext cx="5166935" cy="106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060" tIns="113060" rIns="113060" bIns="11306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Each time series begins with normal operation and develops a fault that leads to system failure in the training set.</a:t>
          </a:r>
        </a:p>
      </dsp:txBody>
      <dsp:txXfrm>
        <a:off x="1233864" y="456"/>
        <a:ext cx="5166935" cy="1068280"/>
      </dsp:txXfrm>
    </dsp:sp>
    <dsp:sp modelId="{4D701F33-6703-4FA4-8E00-10D5FFBF39DC}">
      <dsp:nvSpPr>
        <dsp:cNvPr id="0" name=""/>
        <dsp:cNvSpPr/>
      </dsp:nvSpPr>
      <dsp:spPr>
        <a:xfrm>
          <a:off x="0" y="1335807"/>
          <a:ext cx="6400800" cy="10682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A3EB4F-AD23-4DC8-B6E6-CA94E32D482F}">
      <dsp:nvSpPr>
        <dsp:cNvPr id="0" name=""/>
        <dsp:cNvSpPr/>
      </dsp:nvSpPr>
      <dsp:spPr>
        <a:xfrm>
          <a:off x="323154" y="1576170"/>
          <a:ext cx="587554" cy="5875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4A1469-02ED-4996-8174-030424909390}">
      <dsp:nvSpPr>
        <dsp:cNvPr id="0" name=""/>
        <dsp:cNvSpPr/>
      </dsp:nvSpPr>
      <dsp:spPr>
        <a:xfrm>
          <a:off x="1233864" y="1335807"/>
          <a:ext cx="5166935" cy="106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060" tIns="113060" rIns="113060" bIns="113060" numCol="1" spcCol="127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data is </a:t>
          </a:r>
          <a:r>
            <a:rPr lang="en-US" sz="1900" kern="1200" dirty="0">
              <a:latin typeface="Univers Condensed"/>
            </a:rPr>
            <a:t>already divided</a:t>
          </a:r>
          <a:r>
            <a:rPr lang="en-US" sz="1900" kern="1200" dirty="0"/>
            <a:t> into </a:t>
          </a:r>
          <a:r>
            <a:rPr lang="en-US" sz="1900" b="1" kern="1200" dirty="0"/>
            <a:t>training</a:t>
          </a:r>
          <a:r>
            <a:rPr lang="en-US" sz="1900" kern="1200" dirty="0"/>
            <a:t> and </a:t>
          </a:r>
          <a:r>
            <a:rPr lang="en-US" sz="1900" b="1" kern="1200" dirty="0"/>
            <a:t>test</a:t>
          </a:r>
          <a:r>
            <a:rPr lang="en-US" sz="1900" kern="1200" dirty="0"/>
            <a:t> subsets.</a:t>
          </a:r>
        </a:p>
      </dsp:txBody>
      <dsp:txXfrm>
        <a:off x="1233864" y="1335807"/>
        <a:ext cx="5166935" cy="1068280"/>
      </dsp:txXfrm>
    </dsp:sp>
    <dsp:sp modelId="{0F0499F4-5349-470A-894C-BD904A062471}">
      <dsp:nvSpPr>
        <dsp:cNvPr id="0" name=""/>
        <dsp:cNvSpPr/>
      </dsp:nvSpPr>
      <dsp:spPr>
        <a:xfrm>
          <a:off x="0" y="2671158"/>
          <a:ext cx="6400800" cy="10682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649A1E-54F7-4E05-AF71-81A1B5279665}">
      <dsp:nvSpPr>
        <dsp:cNvPr id="0" name=""/>
        <dsp:cNvSpPr/>
      </dsp:nvSpPr>
      <dsp:spPr>
        <a:xfrm>
          <a:off x="323154" y="2911521"/>
          <a:ext cx="587554" cy="5875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8110ED-6106-40F5-8205-F3F114D854BE}">
      <dsp:nvSpPr>
        <dsp:cNvPr id="0" name=""/>
        <dsp:cNvSpPr/>
      </dsp:nvSpPr>
      <dsp:spPr>
        <a:xfrm>
          <a:off x="1233864" y="2671158"/>
          <a:ext cx="5166935" cy="106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060" tIns="113060" rIns="113060" bIns="11306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 the test set, the series ends before system failure.</a:t>
          </a:r>
        </a:p>
      </dsp:txBody>
      <dsp:txXfrm>
        <a:off x="1233864" y="2671158"/>
        <a:ext cx="5166935" cy="10682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B058F6-7ADB-4577-B07D-A941E859705C}">
      <dsp:nvSpPr>
        <dsp:cNvPr id="0" name=""/>
        <dsp:cNvSpPr/>
      </dsp:nvSpPr>
      <dsp:spPr>
        <a:xfrm>
          <a:off x="2101949" y="128812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4A9A69-C0B2-4A03-AA1B-8859B7EC88E7}">
      <dsp:nvSpPr>
        <dsp:cNvPr id="0" name=""/>
        <dsp:cNvSpPr/>
      </dsp:nvSpPr>
      <dsp:spPr>
        <a:xfrm>
          <a:off x="2569949" y="59681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79C185-914E-4F96-B398-AB233F194737}">
      <dsp:nvSpPr>
        <dsp:cNvPr id="0" name=""/>
        <dsp:cNvSpPr/>
      </dsp:nvSpPr>
      <dsp:spPr>
        <a:xfrm>
          <a:off x="1399949" y="3008813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Detect Anomaly</a:t>
          </a:r>
        </a:p>
      </dsp:txBody>
      <dsp:txXfrm>
        <a:off x="1399949" y="3008813"/>
        <a:ext cx="3600000" cy="720000"/>
      </dsp:txXfrm>
    </dsp:sp>
    <dsp:sp modelId="{C94BFF7A-02CA-48D1-A4C1-C300BBA5AA81}">
      <dsp:nvSpPr>
        <dsp:cNvPr id="0" name=""/>
        <dsp:cNvSpPr/>
      </dsp:nvSpPr>
      <dsp:spPr>
        <a:xfrm>
          <a:off x="6331949" y="128812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96D8A7-C7B0-459A-A7D4-FC36E9B42757}">
      <dsp:nvSpPr>
        <dsp:cNvPr id="0" name=""/>
        <dsp:cNvSpPr/>
      </dsp:nvSpPr>
      <dsp:spPr>
        <a:xfrm>
          <a:off x="6799950" y="59681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64476E-BC07-4A3C-B262-0777F68C21A8}">
      <dsp:nvSpPr>
        <dsp:cNvPr id="0" name=""/>
        <dsp:cNvSpPr/>
      </dsp:nvSpPr>
      <dsp:spPr>
        <a:xfrm>
          <a:off x="5629949" y="3008813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Predict the </a:t>
          </a:r>
          <a:r>
            <a:rPr lang="en-US" sz="1700" b="1" kern="1200" dirty="0"/>
            <a:t>Remaining Useful </a:t>
          </a:r>
          <a:r>
            <a:rPr lang="en-US" sz="1700" b="1" kern="1200" dirty="0">
              <a:latin typeface="Univers Condensed"/>
            </a:rPr>
            <a:t>Lifecycle</a:t>
          </a:r>
          <a:r>
            <a:rPr lang="en-US" sz="1700" b="1" kern="1200" dirty="0"/>
            <a:t> (RUL)</a:t>
          </a:r>
          <a:r>
            <a:rPr lang="en-US" sz="1700" kern="1200" dirty="0"/>
            <a:t> for engines in the test set</a:t>
          </a:r>
        </a:p>
      </dsp:txBody>
      <dsp:txXfrm>
        <a:off x="5629949" y="3008813"/>
        <a:ext cx="36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7A656E-AFD7-4CFB-9D00-AE84C4FE65A5}">
      <dsp:nvSpPr>
        <dsp:cNvPr id="0" name=""/>
        <dsp:cNvSpPr/>
      </dsp:nvSpPr>
      <dsp:spPr>
        <a:xfrm>
          <a:off x="1011893" y="685"/>
          <a:ext cx="4041392" cy="224521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>
              <a:latin typeface="Univers Condensed"/>
            </a:rPr>
            <a:t>Autoencoders</a:t>
          </a:r>
          <a:endParaRPr lang="en-US" sz="4900" kern="1200" dirty="0"/>
        </a:p>
      </dsp:txBody>
      <dsp:txXfrm>
        <a:off x="1077653" y="66445"/>
        <a:ext cx="3909872" cy="2113698"/>
      </dsp:txXfrm>
    </dsp:sp>
    <dsp:sp modelId="{C8A5720F-1CB7-4140-8903-B60BF4D5D382}">
      <dsp:nvSpPr>
        <dsp:cNvPr id="0" name=""/>
        <dsp:cNvSpPr/>
      </dsp:nvSpPr>
      <dsp:spPr>
        <a:xfrm rot="5400000">
          <a:off x="2611611" y="2302033"/>
          <a:ext cx="841956" cy="10103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900" kern="1200"/>
        </a:p>
      </dsp:txBody>
      <dsp:txXfrm rot="-5400000">
        <a:off x="2729486" y="2386229"/>
        <a:ext cx="606208" cy="589369"/>
      </dsp:txXfrm>
    </dsp:sp>
    <dsp:sp modelId="{0EC3C86E-DC94-456D-8BDE-942AEE58C83F}">
      <dsp:nvSpPr>
        <dsp:cNvPr id="0" name=""/>
        <dsp:cNvSpPr/>
      </dsp:nvSpPr>
      <dsp:spPr>
        <a:xfrm>
          <a:off x="1011893" y="3368512"/>
          <a:ext cx="4041392" cy="2245218"/>
        </a:xfrm>
        <a:prstGeom prst="roundRect">
          <a:avLst>
            <a:gd name="adj" fmla="val 10000"/>
          </a:avLst>
        </a:prstGeom>
        <a:solidFill>
          <a:schemeClr val="accent5">
            <a:hueOff val="-1490632"/>
            <a:satOff val="10893"/>
            <a:lumOff val="-431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>
              <a:latin typeface="Univers Condensed"/>
            </a:rPr>
            <a:t>Linear Regression</a:t>
          </a:r>
          <a:endParaRPr lang="en-US" sz="4900" kern="1200" dirty="0"/>
        </a:p>
      </dsp:txBody>
      <dsp:txXfrm>
        <a:off x="1077653" y="3434272"/>
        <a:ext cx="3909872" cy="21136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41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75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6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66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1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12/7/2024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8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12/7/2024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23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12/7/2024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95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5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45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942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49" r:id="rId6"/>
    <p:sldLayoutId id="2147483745" r:id="rId7"/>
    <p:sldLayoutId id="2147483746" r:id="rId8"/>
    <p:sldLayoutId id="2147483747" r:id="rId9"/>
    <p:sldLayoutId id="2147483748" r:id="rId10"/>
    <p:sldLayoutId id="214748375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m/" TargetMode="External"/><Relationship Id="rId2" Type="http://schemas.openxmlformats.org/officeDocument/2006/relationships/hyperlink" Target="https://www.deepmind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penai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0CDEEC-5894-9CDE-3761-571799C51A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0506" b="3"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Anomaly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12865" y="1447799"/>
            <a:ext cx="2368905" cy="40766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NGO NGUYEN THANH THANG - 20229549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white background with black and red text&#10;&#10;Description automatically generated">
            <a:extLst>
              <a:ext uri="{FF2B5EF4-FFF2-40B4-BE49-F238E27FC236}">
                <a16:creationId xmlns:a16="http://schemas.microsoft.com/office/drawing/2014/main" id="{73CBC505-783F-9CB5-DBE8-D48E449506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4" r="4934" b="47339"/>
          <a:stretch/>
        </p:blipFill>
        <p:spPr>
          <a:xfrm>
            <a:off x="1088084" y="896939"/>
            <a:ext cx="9982688" cy="927961"/>
          </a:xfrm>
          <a:prstGeom prst="rect">
            <a:avLst/>
          </a:prstGeom>
        </p:spPr>
      </p:pic>
      <p:pic>
        <p:nvPicPr>
          <p:cNvPr id="8" name="Picture 7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7476FF77-07C1-8BD6-A6C2-C6D615E90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804" y="1806400"/>
            <a:ext cx="9991725" cy="3019425"/>
          </a:xfrm>
          <a:prstGeom prst="rect">
            <a:avLst/>
          </a:prstGeom>
        </p:spPr>
      </p:pic>
      <p:pic>
        <p:nvPicPr>
          <p:cNvPr id="10" name="Picture 9" descr="A black and white image of a word operation&#10;&#10;Description automatically generated">
            <a:extLst>
              <a:ext uri="{FF2B5EF4-FFF2-40B4-BE49-F238E27FC236}">
                <a16:creationId xmlns:a16="http://schemas.microsoft.com/office/drawing/2014/main" id="{7CC06DFF-1A78-5251-E4F8-BAA883648D3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2" r="14357" b="1449"/>
          <a:stretch/>
        </p:blipFill>
        <p:spPr>
          <a:xfrm>
            <a:off x="1084144" y="5022320"/>
            <a:ext cx="9989164" cy="94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9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718CA0-E347-7FE9-28D1-E078D1203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555713"/>
            <a:ext cx="3721629" cy="26485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3100" dirty="0">
                <a:ea typeface="+mj-lt"/>
                <a:cs typeface="+mj-lt"/>
              </a:rPr>
              <a:t>Objective 2: Predict </a:t>
            </a:r>
            <a:br>
              <a:rPr lang="en-US" sz="3100" dirty="0">
                <a:ea typeface="+mj-lt"/>
                <a:cs typeface="+mj-lt"/>
              </a:rPr>
            </a:br>
            <a:r>
              <a:rPr lang="en-US" sz="3100" dirty="0">
                <a:ea typeface="+mj-lt"/>
                <a:cs typeface="+mj-lt"/>
              </a:rPr>
              <a:t>the Remaining Useful Lifecycle (RUL) for engines in  the  test Set </a:t>
            </a:r>
            <a:endParaRPr lang="en-US" sz="3100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40ADC89C-EB4E-4AA5-ABBD-448BEC5FA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76800" y="723900"/>
            <a:ext cx="0" cy="5449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9" name="Content Placeholder 108">
            <a:extLst>
              <a:ext uri="{FF2B5EF4-FFF2-40B4-BE49-F238E27FC236}">
                <a16:creationId xmlns:a16="http://schemas.microsoft.com/office/drawing/2014/main" id="{C50BE91A-4899-8168-BE64-6DED23F2D1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7879500"/>
              </p:ext>
            </p:extLst>
          </p:nvPr>
        </p:nvGraphicFramePr>
        <p:xfrm>
          <a:off x="5427407" y="555712"/>
          <a:ext cx="6065179" cy="561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127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88DA9-C687-D7DB-B94F-BBB6064C1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</a:t>
            </a:r>
          </a:p>
        </p:txBody>
      </p:sp>
      <p:pic>
        <p:nvPicPr>
          <p:cNvPr id="88" name="Picture 87" descr="A diagram of a system&#10;&#10;Description automatically generated">
            <a:extLst>
              <a:ext uri="{FF2B5EF4-FFF2-40B4-BE49-F238E27FC236}">
                <a16:creationId xmlns:a16="http://schemas.microsoft.com/office/drawing/2014/main" id="{E0322A8A-115B-352B-A8D2-DA5276D57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889" y="1537373"/>
            <a:ext cx="10498667" cy="457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156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3BE2C8-30F7-CD3F-459D-9601BCE6A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6400800" cy="130759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Scale Reconstruction error  to probability format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C9468B-A4E9-9976-FCED-20EFAC53D4C1}"/>
              </a:ext>
            </a:extLst>
          </p:cNvPr>
          <p:cNvSpPr txBox="1"/>
          <p:nvPr/>
        </p:nvSpPr>
        <p:spPr>
          <a:xfrm>
            <a:off x="700088" y="2221992"/>
            <a:ext cx="6400800" cy="37398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3200" dirty="0" err="1"/>
              <a:t>Prob_score</a:t>
            </a:r>
            <a:r>
              <a:rPr lang="en-US" sz="3200" dirty="0"/>
              <a:t>: the probability that the system would fail and shut down </a:t>
            </a:r>
            <a:endParaRPr lang="en-US" sz="3200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813B4C-6731-0B72-5252-A79AB0E20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6915EC94-55DD-FEC5-2365-7B729EBD5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462" y="890873"/>
            <a:ext cx="2155437" cy="5115369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E0E8146-6E65-2E6C-0C86-547E3C925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481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41BFA31-6544-45C2-9DA0-9E1C5E0B1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7594EFD-13B0-401C-9650-853A2EAE9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EC41E46-FD55-45CE-BBBB-673BDF020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5DEDBC-FA9C-0230-3F0D-3B78863969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7" r="-407" b="58427"/>
          <a:stretch/>
        </p:blipFill>
        <p:spPr>
          <a:xfrm>
            <a:off x="4868087" y="2702355"/>
            <a:ext cx="3235182" cy="1458016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8FE9E6-A3CE-6C1D-8E13-53AFCEC5B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3556" y="1277328"/>
            <a:ext cx="3105767" cy="43120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2CAFA6-46D9-4AA1-AB65-71F93FE31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24" y="1532964"/>
            <a:ext cx="3744211" cy="256058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Calculate  the Remaining Useful Lifecycle (Rul)</a:t>
            </a:r>
            <a:br>
              <a:rPr lang="en-US" sz="3100"/>
            </a:br>
            <a:r>
              <a:rPr lang="en-US" sz="3100"/>
              <a:t>for  the  train 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633C91-40EB-2CC6-B913-39D7F9001665}"/>
              </a:ext>
            </a:extLst>
          </p:cNvPr>
          <p:cNvSpPr txBox="1"/>
          <p:nvPr/>
        </p:nvSpPr>
        <p:spPr>
          <a:xfrm>
            <a:off x="678426" y="4236991"/>
            <a:ext cx="3744211" cy="140181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000"/>
              <a:t>RUL = The Cycle in which the system failed –  the current cycle  </a:t>
            </a:r>
          </a:p>
        </p:txBody>
      </p:sp>
    </p:spTree>
    <p:extLst>
      <p:ext uri="{BB962C8B-B14F-4D97-AF65-F5344CB8AC3E}">
        <p14:creationId xmlns:p14="http://schemas.microsoft.com/office/powerpoint/2010/main" val="4197703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F23D3-1AA1-357C-1159-1664664AD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 multivariate</a:t>
            </a:r>
            <a:r>
              <a:rPr lang="en-US" dirty="0">
                <a:ea typeface="+mj-lt"/>
                <a:cs typeface="+mj-lt"/>
              </a:rPr>
              <a:t> linear regression </a:t>
            </a:r>
            <a:br>
              <a:rPr lang="en-US" dirty="0">
                <a:ea typeface="+mj-lt"/>
                <a:cs typeface="+mj-lt"/>
              </a:rPr>
            </a:br>
            <a:r>
              <a:rPr lang="en-US" dirty="0"/>
              <a:t>to predict RUL (Remaining useful lifecycle)</a:t>
            </a:r>
          </a:p>
        </p:txBody>
      </p:sp>
      <p:pic>
        <p:nvPicPr>
          <p:cNvPr id="4" name="Picture 3" descr="A white text with black text&#10;&#10;Description automatically generated">
            <a:extLst>
              <a:ext uri="{FF2B5EF4-FFF2-40B4-BE49-F238E27FC236}">
                <a16:creationId xmlns:a16="http://schemas.microsoft.com/office/drawing/2014/main" id="{FD763FD0-4B7A-D5F7-8351-D0F32D1C46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567" t="14759"/>
          <a:stretch/>
        </p:blipFill>
        <p:spPr>
          <a:xfrm>
            <a:off x="698680" y="3167244"/>
            <a:ext cx="4714593" cy="2565678"/>
          </a:xfrm>
          <a:prstGeom prst="rect">
            <a:avLst/>
          </a:prstGeom>
        </p:spPr>
      </p:pic>
      <p:pic>
        <p:nvPicPr>
          <p:cNvPr id="6" name="Picture 5" descr="A white rectangular object with black text&#10;&#10;Description automatically generated">
            <a:extLst>
              <a:ext uri="{FF2B5EF4-FFF2-40B4-BE49-F238E27FC236}">
                <a16:creationId xmlns:a16="http://schemas.microsoft.com/office/drawing/2014/main" id="{D2777D79-8156-F036-34E8-591B5DC2F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119" y="3083890"/>
            <a:ext cx="4438650" cy="26479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FB9BDF-AE09-4C2A-9E1D-D00224D61DCA}"/>
              </a:ext>
            </a:extLst>
          </p:cNvPr>
          <p:cNvSpPr txBox="1"/>
          <p:nvPr/>
        </p:nvSpPr>
        <p:spPr>
          <a:xfrm>
            <a:off x="701842" y="2219157"/>
            <a:ext cx="403057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Regress all variables (features) against RUL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F9C6EB-9BE6-FECA-ACFD-E34D19733773}"/>
              </a:ext>
            </a:extLst>
          </p:cNvPr>
          <p:cNvSpPr txBox="1"/>
          <p:nvPr/>
        </p:nvSpPr>
        <p:spPr>
          <a:xfrm>
            <a:off x="6097035" y="2205223"/>
            <a:ext cx="403057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Reduced 26 features to 10 features using PCA then perform regression </a:t>
            </a:r>
          </a:p>
        </p:txBody>
      </p:sp>
    </p:spTree>
    <p:extLst>
      <p:ext uri="{BB962C8B-B14F-4D97-AF65-F5344CB8AC3E}">
        <p14:creationId xmlns:p14="http://schemas.microsoft.com/office/powerpoint/2010/main" val="1099089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F23D3-1AA1-357C-1159-1664664AD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 </a:t>
            </a:r>
            <a:r>
              <a:rPr lang="en-US" dirty="0">
                <a:ea typeface="+mj-lt"/>
                <a:cs typeface="+mj-lt"/>
              </a:rPr>
              <a:t>multivariate linear regression </a:t>
            </a:r>
            <a:br>
              <a:rPr lang="en-US" dirty="0">
                <a:ea typeface="+mj-lt"/>
                <a:cs typeface="+mj-lt"/>
              </a:rPr>
            </a:br>
            <a:r>
              <a:rPr lang="en-US" dirty="0"/>
              <a:t>to predict RUL (Remaining useful lifecycle)</a:t>
            </a:r>
          </a:p>
        </p:txBody>
      </p:sp>
      <p:pic>
        <p:nvPicPr>
          <p:cNvPr id="4" name="Picture 3" descr="A white text with black text&#10;&#10;Description automatically generated">
            <a:extLst>
              <a:ext uri="{FF2B5EF4-FFF2-40B4-BE49-F238E27FC236}">
                <a16:creationId xmlns:a16="http://schemas.microsoft.com/office/drawing/2014/main" id="{FD763FD0-4B7A-D5F7-8351-D0F32D1C46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567" t="14759"/>
          <a:stretch/>
        </p:blipFill>
        <p:spPr>
          <a:xfrm>
            <a:off x="698680" y="3167244"/>
            <a:ext cx="4714593" cy="25656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FB9BDF-AE09-4C2A-9E1D-D00224D61DCA}"/>
              </a:ext>
            </a:extLst>
          </p:cNvPr>
          <p:cNvSpPr txBox="1"/>
          <p:nvPr/>
        </p:nvSpPr>
        <p:spPr>
          <a:xfrm>
            <a:off x="701842" y="2219157"/>
            <a:ext cx="403057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Choose Regress all variables (features) against RUL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024AE2-A396-16A1-0C81-5AACC29305D0}"/>
              </a:ext>
            </a:extLst>
          </p:cNvPr>
          <p:cNvSpPr txBox="1"/>
          <p:nvPr/>
        </p:nvSpPr>
        <p:spPr>
          <a:xfrm>
            <a:off x="6044862" y="3433274"/>
            <a:ext cx="424815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Lacking information regarding variables (features)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Increase the accuracy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Accept the risk of over-fitting</a:t>
            </a:r>
          </a:p>
        </p:txBody>
      </p:sp>
    </p:spTree>
    <p:extLst>
      <p:ext uri="{BB962C8B-B14F-4D97-AF65-F5344CB8AC3E}">
        <p14:creationId xmlns:p14="http://schemas.microsoft.com/office/powerpoint/2010/main" val="52176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8695A3-A181-DB1D-9314-8646FB018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dirty="0"/>
              <a:t>Fit  test data to  the multivariate linear regression model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0BE05B05-76F4-BD00-77D1-D18E3EB7B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083" y="723901"/>
            <a:ext cx="4950333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18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C69F1-40B0-9E9B-771B-E479907BB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 to predict  the RUL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DFAC8-73F9-2E4B-4F8A-8BBEF251E1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 RUL using only the last recorded cycle of each unit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A8B87F-CE02-BD3D-E3F5-536124778D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If unit 1 has 200 recorded cycle, then we will use the RUL computed from the 200th cycle as our final prediction.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629ECD-380D-EBBF-AFF1-99EAE53FBA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Predict using the smallest RUL found for each unit number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CE1C87-8FE8-5DF5-3A00-677C242EBE8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If unit 1 has 200 recorded cycle, then we will use the smallest RUL computed from the 200 cycles as our final prediction (choose the smallest RUL among the 200 computed RULs)</a:t>
            </a:r>
          </a:p>
        </p:txBody>
      </p:sp>
    </p:spTree>
    <p:extLst>
      <p:ext uri="{BB962C8B-B14F-4D97-AF65-F5344CB8AC3E}">
        <p14:creationId xmlns:p14="http://schemas.microsoft.com/office/powerpoint/2010/main" val="730706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C69F1-40B0-9E9B-771B-E479907BB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 to predict  the RUL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DFAC8-73F9-2E4B-4F8A-8BBEF251E1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 RUL using only the last recorded cycle of each unit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A8B87F-CE02-BD3D-E3F5-536124778D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Average of:</a:t>
            </a:r>
          </a:p>
          <a:p>
            <a:pPr marL="0" indent="0">
              <a:buNone/>
            </a:pPr>
            <a:r>
              <a:rPr lang="en-US" dirty="0"/>
              <a:t>(Predicted RULs – Real RULs)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Produces higher margin of error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629ECD-380D-EBBF-AFF1-99EAE53FBA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Predict using the smallest RUL found for each unit number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CE1C87-8FE8-5DF5-3A00-677C242EBE8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Average of:</a:t>
            </a:r>
          </a:p>
          <a:p>
            <a:pPr marL="0" indent="0">
              <a:buNone/>
            </a:pPr>
            <a:r>
              <a:rPr lang="en-US" dirty="0"/>
              <a:t>(Predicted RULs – Real RULs)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Produces lower margin of error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A8A8EB1-3B6C-CC8B-A5E6-7C8DDFA73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99" y="3430275"/>
            <a:ext cx="5196894" cy="1596578"/>
          </a:xfrm>
          <a:prstGeom prst="rect">
            <a:avLst/>
          </a:prstGeom>
        </p:spPr>
      </p:pic>
      <p:pic>
        <p:nvPicPr>
          <p:cNvPr id="8" name="Picture 7" descr="A close-up of a code&#10;&#10;Description automatically generated">
            <a:extLst>
              <a:ext uri="{FF2B5EF4-FFF2-40B4-BE49-F238E27FC236}">
                <a16:creationId xmlns:a16="http://schemas.microsoft.com/office/drawing/2014/main" id="{421464E2-3469-3682-06EF-39B02F6D5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219" y="3415920"/>
            <a:ext cx="557212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079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8C4B11-3962-078F-637E-1C759F358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2" y="960594"/>
            <a:ext cx="5828114" cy="49368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/>
              <a:t>Data set description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315200" y="1733549"/>
            <a:ext cx="0" cy="339090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966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C69F1-40B0-9E9B-771B-E479907BB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 to predict  the RUL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DFAC8-73F9-2E4B-4F8A-8BBEF251E1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 RUL using only the last recorded cycle of each unit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A8B87F-CE02-BD3D-E3F5-536124778D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Advantage:</a:t>
            </a:r>
          </a:p>
          <a:p>
            <a:pPr marL="0" indent="0">
              <a:buNone/>
            </a:pPr>
            <a:r>
              <a:rPr lang="en-US" dirty="0"/>
              <a:t>More Cost-effective, as the RULs become longer you don't have to check the system too often. </a:t>
            </a:r>
          </a:p>
          <a:p>
            <a:pPr marL="0" indent="0">
              <a:buNone/>
            </a:pPr>
            <a:r>
              <a:rPr lang="en-US" dirty="0"/>
              <a:t>Drawback:</a:t>
            </a:r>
          </a:p>
          <a:p>
            <a:pPr marL="0" indent="0">
              <a:buNone/>
            </a:pPr>
            <a:r>
              <a:rPr lang="en-US" dirty="0"/>
              <a:t>Suffer higher risk that the system would fail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629ECD-380D-EBBF-AFF1-99EAE53FBA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Predict using the smallest RUL found for each unit number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CE1C87-8FE8-5DF5-3A00-677C242EBE8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Advantage:</a:t>
            </a:r>
          </a:p>
          <a:p>
            <a:pPr marL="0" indent="0">
              <a:buNone/>
            </a:pPr>
            <a:r>
              <a:rPr lang="en-US" dirty="0"/>
              <a:t>The risk that the system would fail is lower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Drawback:</a:t>
            </a:r>
          </a:p>
          <a:p>
            <a:pPr marL="0" indent="0">
              <a:buNone/>
            </a:pPr>
            <a:r>
              <a:rPr lang="en-US" dirty="0"/>
              <a:t>Higher maintenance cost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730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4D278-65A1-955E-22AF-2016A8893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 &amp; Limitation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54B98-BE00-0E5B-24D3-E640C214D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The model’s fit is not high (R^2 = 0.65)</a:t>
            </a:r>
          </a:p>
          <a:p>
            <a:pPr marL="0" indent="0">
              <a:buNone/>
            </a:pPr>
            <a:r>
              <a:rPr lang="en-US"/>
              <a:t>=&gt; Have to build other models or compute other appropriate variables.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999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4D278-65A1-955E-22AF-2016A8893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54B98-BE00-0E5B-24D3-E640C214D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Google DeepMind. (n.d.). </a:t>
            </a:r>
            <a:r>
              <a:rPr lang="en-US" i="1"/>
              <a:t>Gemini</a:t>
            </a:r>
            <a:r>
              <a:rPr lang="en-US"/>
              <a:t>. DeepMind. </a:t>
            </a:r>
            <a:r>
              <a:rPr lang="en-US">
                <a:hlinkClick r:id="rId2"/>
              </a:rPr>
              <a:t>https://www.deepmind.com</a:t>
            </a:r>
            <a:endParaRPr lang="en-US"/>
          </a:p>
          <a:p>
            <a:r>
              <a:rPr lang="en-US"/>
              <a:t>Hugging Face. (n.d.). </a:t>
            </a:r>
            <a:r>
              <a:rPr lang="en-US" i="1"/>
              <a:t>Hugging Face</a:t>
            </a:r>
            <a:r>
              <a:rPr lang="en-US"/>
              <a:t>. </a:t>
            </a:r>
            <a:r>
              <a:rPr lang="en-US">
                <a:hlinkClick r:id="rId3"/>
              </a:rPr>
              <a:t>https://huggingface.com</a:t>
            </a:r>
            <a:endParaRPr lang="en-US"/>
          </a:p>
          <a:p>
            <a:r>
              <a:rPr lang="en-US"/>
              <a:t>OpenAI. (n.d.). </a:t>
            </a:r>
            <a:r>
              <a:rPr lang="en-US" i="1"/>
              <a:t>ChatGPT</a:t>
            </a:r>
            <a:r>
              <a:rPr lang="en-US"/>
              <a:t>. OpenAI. </a:t>
            </a:r>
            <a:r>
              <a:rPr lang="en-US">
                <a:hlinkClick r:id="rId4"/>
              </a:rPr>
              <a:t>https://www.openai.com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574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82A2AD-3E24-142C-CE16-51CCF89F3DD2}"/>
              </a:ext>
            </a:extLst>
          </p:cNvPr>
          <p:cNvSpPr txBox="1"/>
          <p:nvPr/>
        </p:nvSpPr>
        <p:spPr>
          <a:xfrm>
            <a:off x="7200900" y="1849121"/>
            <a:ext cx="4191001" cy="413962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lnSpcReduction="10000"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data consists of multiple multivariate time series, each representing a different engine.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All engines are of the </a:t>
            </a:r>
            <a:r>
              <a:rPr lang="en-US" b="1" dirty="0"/>
              <a:t>same type</a:t>
            </a:r>
            <a:r>
              <a:rPr lang="en-US" dirty="0"/>
              <a:t>, each with </a:t>
            </a:r>
            <a:r>
              <a:rPr lang="en-US" b="1" dirty="0"/>
              <a:t>unknown initial wear</a:t>
            </a:r>
            <a:r>
              <a:rPr lang="en-US" dirty="0"/>
              <a:t> and </a:t>
            </a:r>
            <a:r>
              <a:rPr lang="en-US" b="1" dirty="0"/>
              <a:t>manufacturing variations</a:t>
            </a:r>
            <a:r>
              <a:rPr lang="en-US" dirty="0"/>
              <a:t> considered </a:t>
            </a:r>
            <a:r>
              <a:rPr lang="en-US" b="1" dirty="0"/>
              <a:t>normal</a:t>
            </a:r>
            <a:endParaRPr lang="en-US" b="1"/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Engines operate under three </a:t>
            </a:r>
            <a:r>
              <a:rPr lang="en-US" b="1" dirty="0"/>
              <a:t>operational settings</a:t>
            </a:r>
            <a:r>
              <a:rPr lang="en-US" dirty="0"/>
              <a:t> affecting performance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Data is contaminated with </a:t>
            </a:r>
            <a:r>
              <a:rPr lang="en-US" b="1" dirty="0"/>
              <a:t>sensor noise</a:t>
            </a:r>
            <a:endParaRPr lang="en-US" dirty="0"/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Data set has 26 features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F0180E0E-7B84-3C19-5E92-D15A920D2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2244307"/>
            <a:ext cx="6072188" cy="3764756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963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E813B4C-6731-0B72-5252-A79AB0E20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number&#10;&#10;Description automatically generated">
            <a:extLst>
              <a:ext uri="{FF2B5EF4-FFF2-40B4-BE49-F238E27FC236}">
                <a16:creationId xmlns:a16="http://schemas.microsoft.com/office/drawing/2014/main" id="{921DE932-03A7-929B-1113-9D409190B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740" y="890873"/>
            <a:ext cx="3567159" cy="5115369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0E8146-6E65-2E6C-0C86-547E3C925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extBox 2">
            <a:extLst>
              <a:ext uri="{FF2B5EF4-FFF2-40B4-BE49-F238E27FC236}">
                <a16:creationId xmlns:a16="http://schemas.microsoft.com/office/drawing/2014/main" id="{5558824A-B0D7-03F7-4EE5-74490CD151BB}"/>
              </a:ext>
            </a:extLst>
          </p:cNvPr>
          <p:cNvGraphicFramePr/>
          <p:nvPr/>
        </p:nvGraphicFramePr>
        <p:xfrm>
          <a:off x="700088" y="2221992"/>
          <a:ext cx="6400800" cy="3739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5788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B96FAB-CCBF-4D1E-9D0D-B038ACC2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EED6B63-1843-5383-04A4-BC37891D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798176" cy="1051914"/>
          </a:xfrm>
        </p:spPr>
        <p:txBody>
          <a:bodyPr>
            <a:normAutofit/>
          </a:bodyPr>
          <a:lstStyle/>
          <a:p>
            <a:r>
              <a:rPr lang="en-US" dirty="0"/>
              <a:t>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91B4C8-DF66-1B54-C3F6-759C739228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4593383"/>
              </p:ext>
            </p:extLst>
          </p:nvPr>
        </p:nvGraphicFramePr>
        <p:xfrm>
          <a:off x="800100" y="2276474"/>
          <a:ext cx="10629900" cy="3857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0761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 descr="A screenshot of a table&#10;&#10;Description automatically generated">
            <a:extLst>
              <a:ext uri="{FF2B5EF4-FFF2-40B4-BE49-F238E27FC236}">
                <a16:creationId xmlns:a16="http://schemas.microsoft.com/office/drawing/2014/main" id="{99CEF3FC-A8F6-FA0B-4EEA-A663213D9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" b="2526"/>
          <a:stretch/>
        </p:blipFill>
        <p:spPr>
          <a:xfrm>
            <a:off x="4981575" y="735286"/>
            <a:ext cx="6495042" cy="54196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90EF45-F15C-B0D7-D53C-18ABA81E0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99763" cy="1473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/>
              <a:t>Basic EDA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2CA2FA-92AA-165C-07DA-F32F83713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387600"/>
            <a:ext cx="3799763" cy="37673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Lacking information regarding the variables (features)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Cannot extract any impactful insight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774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CB832-9917-6323-92AD-408344CDA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E3A5A-6CCC-7466-2467-082663D82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Objective 1: Detect any </a:t>
            </a:r>
            <a:r>
              <a:rPr lang="en-US" b="1" dirty="0"/>
              <a:t>anomaly </a:t>
            </a:r>
            <a:r>
              <a:rPr lang="en-US" dirty="0"/>
              <a:t>or </a:t>
            </a:r>
            <a:r>
              <a:rPr lang="en-US" b="1" dirty="0">
                <a:ea typeface="+mn-lt"/>
                <a:cs typeface="+mn-lt"/>
              </a:rPr>
              <a:t>unusual occurrence</a:t>
            </a:r>
            <a:r>
              <a:rPr lang="en-US" dirty="0">
                <a:ea typeface="+mn-lt"/>
                <a:cs typeface="+mn-lt"/>
              </a:rPr>
              <a:t> in the time series</a:t>
            </a:r>
          </a:p>
          <a:p>
            <a:r>
              <a:rPr lang="en-US" dirty="0"/>
              <a:t>Model Name: Hugging Face's Zero-shot classification </a:t>
            </a:r>
          </a:p>
        </p:txBody>
      </p:sp>
    </p:spTree>
    <p:extLst>
      <p:ext uri="{BB962C8B-B14F-4D97-AF65-F5344CB8AC3E}">
        <p14:creationId xmlns:p14="http://schemas.microsoft.com/office/powerpoint/2010/main" val="2951206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09086-38CF-45A8-C282-4640BDE1F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 to use hugging face's Zero-shot classification model </a:t>
            </a:r>
          </a:p>
        </p:txBody>
      </p:sp>
      <p:pic>
        <p:nvPicPr>
          <p:cNvPr id="4" name="Content Placeholder 3" descr="A screen shot of a movie model&#10;&#10;Description automatically generated">
            <a:extLst>
              <a:ext uri="{FF2B5EF4-FFF2-40B4-BE49-F238E27FC236}">
                <a16:creationId xmlns:a16="http://schemas.microsoft.com/office/drawing/2014/main" id="{D1D3E993-58CD-ECDD-D74D-23D6B6A333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1942" y="2244090"/>
            <a:ext cx="8248650" cy="3695700"/>
          </a:xfrm>
        </p:spPr>
      </p:pic>
    </p:spTree>
    <p:extLst>
      <p:ext uri="{BB962C8B-B14F-4D97-AF65-F5344CB8AC3E}">
        <p14:creationId xmlns:p14="http://schemas.microsoft.com/office/powerpoint/2010/main" val="1584456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6782F-515D-988E-49BC-61AE01D2E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 to use  Zero shot for anomaly detection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4530D5E6-397B-919F-973D-2BCE169D3E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635" y="1879149"/>
            <a:ext cx="10691265" cy="177269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6271E0-311B-52EF-9F2B-649319F877BB}"/>
              </a:ext>
            </a:extLst>
          </p:cNvPr>
          <p:cNvSpPr txBox="1"/>
          <p:nvPr/>
        </p:nvSpPr>
        <p:spPr>
          <a:xfrm>
            <a:off x="729391" y="4913834"/>
            <a:ext cx="1062039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1F1F1F"/>
                </a:solidFill>
                <a:ea typeface="+mn-lt"/>
                <a:cs typeface="+mn-lt"/>
              </a:rPr>
              <a:t>Text format: unit number:1.0 at cycle number:1.0, operational setting 1:-0.0007, …. sensor measurement 26: 0.02</a:t>
            </a:r>
            <a:endParaRPr lang="en-US" sz="2400" dirty="0">
              <a:ea typeface="+mn-lt"/>
              <a:cs typeface="+mn-lt"/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06C2DF8E-DDC3-07D0-FCCA-5CFBAA1DEEEA}"/>
              </a:ext>
            </a:extLst>
          </p:cNvPr>
          <p:cNvSpPr/>
          <p:nvPr/>
        </p:nvSpPr>
        <p:spPr>
          <a:xfrm>
            <a:off x="5857038" y="3812474"/>
            <a:ext cx="484632" cy="978408"/>
          </a:xfrm>
          <a:prstGeom prst="downArrow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81665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RegularSeedLeftStep">
      <a:dk1>
        <a:srgbClr val="000000"/>
      </a:dk1>
      <a:lt1>
        <a:srgbClr val="FFFFFF"/>
      </a:lt1>
      <a:dk2>
        <a:srgbClr val="243541"/>
      </a:dk2>
      <a:lt2>
        <a:srgbClr val="E8E4E2"/>
      </a:lt2>
      <a:accent1>
        <a:srgbClr val="299AE7"/>
      </a:accent1>
      <a:accent2>
        <a:srgbClr val="13B3B1"/>
      </a:accent2>
      <a:accent3>
        <a:srgbClr val="21B877"/>
      </a:accent3>
      <a:accent4>
        <a:srgbClr val="14BC2E"/>
      </a:accent4>
      <a:accent5>
        <a:srgbClr val="49B921"/>
      </a:accent5>
      <a:accent6>
        <a:srgbClr val="7EB113"/>
      </a:accent6>
      <a:hlink>
        <a:srgbClr val="BA703E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643</Words>
  <Application>Microsoft Office PowerPoint</Application>
  <PresentationFormat>Widescreen</PresentationFormat>
  <Paragraphs>81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Calisto MT</vt:lpstr>
      <vt:lpstr>Univers Condensed</vt:lpstr>
      <vt:lpstr>ChronicleVTI</vt:lpstr>
      <vt:lpstr>Anomaly detection</vt:lpstr>
      <vt:lpstr>Data set description</vt:lpstr>
      <vt:lpstr>PowerPoint Presentation</vt:lpstr>
      <vt:lpstr>PowerPoint Presentation</vt:lpstr>
      <vt:lpstr>Objectives</vt:lpstr>
      <vt:lpstr>Basic EDA</vt:lpstr>
      <vt:lpstr>Model Building</vt:lpstr>
      <vt:lpstr>How  to use hugging face's Zero-shot classification model </vt:lpstr>
      <vt:lpstr>How  to use  Zero shot for anomaly detection</vt:lpstr>
      <vt:lpstr>PowerPoint Presentation</vt:lpstr>
      <vt:lpstr>Objective 2: Predict  the Remaining Useful Lifecycle (RUL) for engines in  the  test Set </vt:lpstr>
      <vt:lpstr>Autoencoder</vt:lpstr>
      <vt:lpstr>Scale Reconstruction error  to probability format</vt:lpstr>
      <vt:lpstr>Calculate  the Remaining Useful Lifecycle (Rul) for  the  train set</vt:lpstr>
      <vt:lpstr>Build multivariate linear regression  to predict RUL (Remaining useful lifecycle)</vt:lpstr>
      <vt:lpstr>build multivariate linear regression  to predict RUL (Remaining useful lifecycle)</vt:lpstr>
      <vt:lpstr>Fit  test data to  the multivariate linear regression model</vt:lpstr>
      <vt:lpstr>How  to predict  the RUL </vt:lpstr>
      <vt:lpstr>How  to predict  the RUL </vt:lpstr>
      <vt:lpstr>How  to predict  the RUL </vt:lpstr>
      <vt:lpstr>Conclusion &amp; Limitation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</dc:title>
  <dc:creator/>
  <cp:lastModifiedBy>s20229549</cp:lastModifiedBy>
  <cp:revision>571</cp:revision>
  <dcterms:created xsi:type="dcterms:W3CDTF">2024-11-26T07:44:31Z</dcterms:created>
  <dcterms:modified xsi:type="dcterms:W3CDTF">2024-12-07T02:45:27Z</dcterms:modified>
</cp:coreProperties>
</file>