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304" r:id="rId7"/>
    <p:sldId id="305" r:id="rId8"/>
    <p:sldId id="264" r:id="rId9"/>
    <p:sldId id="279" r:id="rId10"/>
    <p:sldId id="282" r:id="rId11"/>
  </p:sldIdLst>
  <p:sldSz cx="9144000" cy="5143500" type="screen16x9"/>
  <p:notesSz cx="6858000" cy="9144000"/>
  <p:embeddedFontLst>
    <p:embeddedFont>
      <p:font typeface="Microsoft Sans Serif" panose="020B0604020202020204" pitchFamily="34" charset="0"/>
      <p:regular r:id="rId13"/>
    </p:embeddedFont>
    <p:embeddedFont>
      <p:font typeface="Amatic SC" panose="020B0604020202020204" charset="-79"/>
      <p:regular r:id="rId14"/>
      <p:bold r:id="rId15"/>
    </p:embeddedFont>
    <p:embeddedFont>
      <p:font typeface="Lucida Sans Unicode" panose="020B0602030504020204" pitchFamily="34" charset="0"/>
      <p:regular r:id="rId16"/>
    </p:embeddedFont>
    <p:embeddedFont>
      <p:font typeface="Bahnschrift Light Condensed" panose="020B0502040204020203" pitchFamily="34" charset="0"/>
      <p:regular r:id="rId17"/>
    </p:embeddedFont>
    <p:embeddedFont>
      <p:font typeface="Montserrat" panose="02000505000000020004" pitchFamily="2" charset="0"/>
      <p:regular r:id="rId18"/>
      <p:bold r:id="rId19"/>
      <p:italic r:id="rId20"/>
      <p:boldItalic r:id="rId21"/>
    </p:embeddedFont>
    <p:embeddedFont>
      <p:font typeface="Lucida Fax" panose="02060602050505020204" pitchFamily="18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Anaheim" panose="020B0604020202020204" charset="0"/>
      <p:regular r:id="rId30"/>
    </p:embeddedFont>
    <p:embeddedFont>
      <p:font typeface="Microsoft Tai Le" panose="020B0502040204020203" pitchFamily="34" charset="0"/>
      <p:regular r:id="rId31"/>
      <p:bold r:id="rId32"/>
    </p:embeddedFont>
    <p:embeddedFont>
      <p:font typeface="Algerian" panose="04020705040A02060702" pitchFamily="8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1EC305-7BD2-4DF7-AE86-B34B856D9FA3}">
  <a:tblStyle styleId="{DC1EC305-7BD2-4DF7-AE86-B34B856D9F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-3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10eab48864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10eab48864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10f1fdafbba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10f1fdafbba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10f1fdafbba_0_1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10f1fdafbba_0_1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10db2532f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10db2532f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0f1fdafb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10f1fdafb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0eab48864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10eab48864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10f1fdafbb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10f1fdafbb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14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10db2532f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10db2532f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215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0f1fdafbba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10f1fdafbba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1017e8efd85_0_2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1017e8efd85_0_2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8900" y="1284633"/>
            <a:ext cx="6386100" cy="17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7275" y="3144375"/>
            <a:ext cx="4629000" cy="40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04975" y="-1484598"/>
            <a:ext cx="5290194" cy="2683317"/>
          </a:xfrm>
          <a:custGeom>
            <a:avLst/>
            <a:gdLst/>
            <a:ahLst/>
            <a:cxnLst/>
            <a:rect l="l" t="t" r="r" b="b"/>
            <a:pathLst>
              <a:path w="135646" h="68803" extrusionOk="0">
                <a:moveTo>
                  <a:pt x="45535" y="153"/>
                </a:moveTo>
                <a:lnTo>
                  <a:pt x="54352" y="5450"/>
                </a:lnTo>
                <a:lnTo>
                  <a:pt x="45351" y="10420"/>
                </a:lnTo>
                <a:lnTo>
                  <a:pt x="36534" y="5134"/>
                </a:lnTo>
                <a:lnTo>
                  <a:pt x="45535" y="153"/>
                </a:lnTo>
                <a:close/>
                <a:moveTo>
                  <a:pt x="63608" y="469"/>
                </a:moveTo>
                <a:lnTo>
                  <a:pt x="72425" y="5776"/>
                </a:lnTo>
                <a:lnTo>
                  <a:pt x="63424" y="10746"/>
                </a:lnTo>
                <a:lnTo>
                  <a:pt x="54617" y="5460"/>
                </a:lnTo>
                <a:lnTo>
                  <a:pt x="63608" y="469"/>
                </a:lnTo>
                <a:close/>
                <a:moveTo>
                  <a:pt x="81691" y="796"/>
                </a:moveTo>
                <a:lnTo>
                  <a:pt x="90498" y="6093"/>
                </a:lnTo>
                <a:lnTo>
                  <a:pt x="81507" y="11062"/>
                </a:lnTo>
                <a:lnTo>
                  <a:pt x="72690" y="5776"/>
                </a:lnTo>
                <a:lnTo>
                  <a:pt x="81691" y="796"/>
                </a:lnTo>
                <a:close/>
                <a:moveTo>
                  <a:pt x="99765" y="1113"/>
                </a:moveTo>
                <a:lnTo>
                  <a:pt x="108582" y="6409"/>
                </a:lnTo>
                <a:lnTo>
                  <a:pt x="99581" y="11379"/>
                </a:lnTo>
                <a:lnTo>
                  <a:pt x="90764" y="6093"/>
                </a:lnTo>
                <a:lnTo>
                  <a:pt x="99765" y="1113"/>
                </a:lnTo>
                <a:close/>
                <a:moveTo>
                  <a:pt x="117837" y="1429"/>
                </a:moveTo>
                <a:lnTo>
                  <a:pt x="126654" y="6735"/>
                </a:lnTo>
                <a:lnTo>
                  <a:pt x="117653" y="11706"/>
                </a:lnTo>
                <a:lnTo>
                  <a:pt x="108836" y="6419"/>
                </a:lnTo>
                <a:lnTo>
                  <a:pt x="117837" y="1429"/>
                </a:lnTo>
                <a:close/>
                <a:moveTo>
                  <a:pt x="54413" y="5562"/>
                </a:moveTo>
                <a:lnTo>
                  <a:pt x="54321" y="10674"/>
                </a:lnTo>
                <a:lnTo>
                  <a:pt x="54239" y="15584"/>
                </a:lnTo>
                <a:lnTo>
                  <a:pt x="48647" y="18675"/>
                </a:lnTo>
                <a:lnTo>
                  <a:pt x="45565" y="16829"/>
                </a:lnTo>
                <a:lnTo>
                  <a:pt x="45535" y="16808"/>
                </a:lnTo>
                <a:lnTo>
                  <a:pt x="45300" y="16940"/>
                </a:lnTo>
                <a:lnTo>
                  <a:pt x="45413" y="10532"/>
                </a:lnTo>
                <a:lnTo>
                  <a:pt x="54413" y="5562"/>
                </a:lnTo>
                <a:close/>
                <a:moveTo>
                  <a:pt x="54230" y="15736"/>
                </a:moveTo>
                <a:lnTo>
                  <a:pt x="54230" y="15849"/>
                </a:lnTo>
                <a:lnTo>
                  <a:pt x="48872" y="18818"/>
                </a:lnTo>
                <a:lnTo>
                  <a:pt x="48780" y="18757"/>
                </a:lnTo>
                <a:lnTo>
                  <a:pt x="54230" y="15736"/>
                </a:lnTo>
                <a:close/>
                <a:moveTo>
                  <a:pt x="36473" y="5245"/>
                </a:moveTo>
                <a:lnTo>
                  <a:pt x="45290" y="10532"/>
                </a:lnTo>
                <a:lnTo>
                  <a:pt x="45168" y="17012"/>
                </a:lnTo>
                <a:lnTo>
                  <a:pt x="41830" y="18870"/>
                </a:lnTo>
                <a:lnTo>
                  <a:pt x="36289" y="15532"/>
                </a:lnTo>
                <a:lnTo>
                  <a:pt x="36473" y="5245"/>
                </a:lnTo>
                <a:close/>
                <a:moveTo>
                  <a:pt x="72486" y="5889"/>
                </a:moveTo>
                <a:lnTo>
                  <a:pt x="72404" y="10991"/>
                </a:lnTo>
                <a:lnTo>
                  <a:pt x="72313" y="15899"/>
                </a:lnTo>
                <a:lnTo>
                  <a:pt x="66721" y="19002"/>
                </a:lnTo>
                <a:lnTo>
                  <a:pt x="63649" y="17155"/>
                </a:lnTo>
                <a:lnTo>
                  <a:pt x="63618" y="17135"/>
                </a:lnTo>
                <a:lnTo>
                  <a:pt x="63383" y="17257"/>
                </a:lnTo>
                <a:lnTo>
                  <a:pt x="63496" y="10858"/>
                </a:lnTo>
                <a:lnTo>
                  <a:pt x="72486" y="5889"/>
                </a:lnTo>
                <a:close/>
                <a:moveTo>
                  <a:pt x="54546" y="5572"/>
                </a:moveTo>
                <a:lnTo>
                  <a:pt x="63363" y="10858"/>
                </a:lnTo>
                <a:lnTo>
                  <a:pt x="63251" y="17339"/>
                </a:lnTo>
                <a:lnTo>
                  <a:pt x="60169" y="19043"/>
                </a:lnTo>
                <a:lnTo>
                  <a:pt x="54373" y="15553"/>
                </a:lnTo>
                <a:lnTo>
                  <a:pt x="54454" y="10674"/>
                </a:lnTo>
                <a:lnTo>
                  <a:pt x="54546" y="5572"/>
                </a:lnTo>
                <a:close/>
                <a:moveTo>
                  <a:pt x="72313" y="16053"/>
                </a:moveTo>
                <a:lnTo>
                  <a:pt x="72313" y="16175"/>
                </a:lnTo>
                <a:lnTo>
                  <a:pt x="66955" y="19135"/>
                </a:lnTo>
                <a:lnTo>
                  <a:pt x="66853" y="19074"/>
                </a:lnTo>
                <a:lnTo>
                  <a:pt x="72313" y="16053"/>
                </a:lnTo>
                <a:close/>
                <a:moveTo>
                  <a:pt x="54362" y="15706"/>
                </a:moveTo>
                <a:lnTo>
                  <a:pt x="60036" y="19114"/>
                </a:lnTo>
                <a:lnTo>
                  <a:pt x="59904" y="19186"/>
                </a:lnTo>
                <a:lnTo>
                  <a:pt x="54362" y="15849"/>
                </a:lnTo>
                <a:lnTo>
                  <a:pt x="54362" y="15706"/>
                </a:lnTo>
                <a:close/>
                <a:moveTo>
                  <a:pt x="90569" y="6205"/>
                </a:moveTo>
                <a:lnTo>
                  <a:pt x="90478" y="11307"/>
                </a:lnTo>
                <a:lnTo>
                  <a:pt x="90386" y="16226"/>
                </a:lnTo>
                <a:lnTo>
                  <a:pt x="84804" y="19319"/>
                </a:lnTo>
                <a:lnTo>
                  <a:pt x="81722" y="17471"/>
                </a:lnTo>
                <a:lnTo>
                  <a:pt x="81691" y="17451"/>
                </a:lnTo>
                <a:lnTo>
                  <a:pt x="81457" y="17584"/>
                </a:lnTo>
                <a:lnTo>
                  <a:pt x="81569" y="11175"/>
                </a:lnTo>
                <a:lnTo>
                  <a:pt x="90569" y="6205"/>
                </a:lnTo>
                <a:close/>
                <a:moveTo>
                  <a:pt x="72619" y="5889"/>
                </a:moveTo>
                <a:lnTo>
                  <a:pt x="81436" y="11175"/>
                </a:lnTo>
                <a:lnTo>
                  <a:pt x="81324" y="17655"/>
                </a:lnTo>
                <a:lnTo>
                  <a:pt x="78242" y="19359"/>
                </a:lnTo>
                <a:lnTo>
                  <a:pt x="72445" y="15869"/>
                </a:lnTo>
                <a:lnTo>
                  <a:pt x="72527" y="10991"/>
                </a:lnTo>
                <a:lnTo>
                  <a:pt x="72619" y="5889"/>
                </a:lnTo>
                <a:close/>
                <a:moveTo>
                  <a:pt x="90386" y="16380"/>
                </a:moveTo>
                <a:lnTo>
                  <a:pt x="90386" y="16491"/>
                </a:lnTo>
                <a:lnTo>
                  <a:pt x="85028" y="19461"/>
                </a:lnTo>
                <a:lnTo>
                  <a:pt x="84926" y="19400"/>
                </a:lnTo>
                <a:lnTo>
                  <a:pt x="90386" y="16380"/>
                </a:lnTo>
                <a:close/>
                <a:moveTo>
                  <a:pt x="72445" y="16022"/>
                </a:moveTo>
                <a:lnTo>
                  <a:pt x="78109" y="19430"/>
                </a:lnTo>
                <a:lnTo>
                  <a:pt x="77976" y="19502"/>
                </a:lnTo>
                <a:lnTo>
                  <a:pt x="72435" y="16175"/>
                </a:lnTo>
                <a:lnTo>
                  <a:pt x="72445" y="16022"/>
                </a:lnTo>
                <a:close/>
                <a:moveTo>
                  <a:pt x="45535" y="16961"/>
                </a:moveTo>
                <a:lnTo>
                  <a:pt x="48515" y="18757"/>
                </a:lnTo>
                <a:lnTo>
                  <a:pt x="45239" y="20564"/>
                </a:lnTo>
                <a:lnTo>
                  <a:pt x="45300" y="17094"/>
                </a:lnTo>
                <a:lnTo>
                  <a:pt x="45535" y="16961"/>
                </a:lnTo>
                <a:close/>
                <a:moveTo>
                  <a:pt x="48647" y="18829"/>
                </a:moveTo>
                <a:lnTo>
                  <a:pt x="48739" y="18890"/>
                </a:lnTo>
                <a:lnTo>
                  <a:pt x="45433" y="20727"/>
                </a:lnTo>
                <a:lnTo>
                  <a:pt x="45331" y="20666"/>
                </a:lnTo>
                <a:lnTo>
                  <a:pt x="48647" y="18829"/>
                </a:lnTo>
                <a:close/>
                <a:moveTo>
                  <a:pt x="45270" y="20778"/>
                </a:moveTo>
                <a:lnTo>
                  <a:pt x="45300" y="20798"/>
                </a:lnTo>
                <a:lnTo>
                  <a:pt x="45270" y="20818"/>
                </a:lnTo>
                <a:lnTo>
                  <a:pt x="45270" y="20778"/>
                </a:lnTo>
                <a:close/>
                <a:moveTo>
                  <a:pt x="45168" y="17165"/>
                </a:moveTo>
                <a:lnTo>
                  <a:pt x="45106" y="20829"/>
                </a:lnTo>
                <a:lnTo>
                  <a:pt x="41963" y="18941"/>
                </a:lnTo>
                <a:lnTo>
                  <a:pt x="45168" y="17165"/>
                </a:lnTo>
                <a:close/>
                <a:moveTo>
                  <a:pt x="63240" y="17482"/>
                </a:moveTo>
                <a:lnTo>
                  <a:pt x="63179" y="20849"/>
                </a:lnTo>
                <a:lnTo>
                  <a:pt x="60301" y="19114"/>
                </a:lnTo>
                <a:lnTo>
                  <a:pt x="63240" y="17482"/>
                </a:lnTo>
                <a:close/>
                <a:moveTo>
                  <a:pt x="63608" y="17278"/>
                </a:moveTo>
                <a:lnTo>
                  <a:pt x="66588" y="19074"/>
                </a:lnTo>
                <a:lnTo>
                  <a:pt x="63312" y="20890"/>
                </a:lnTo>
                <a:lnTo>
                  <a:pt x="63373" y="17410"/>
                </a:lnTo>
                <a:lnTo>
                  <a:pt x="63608" y="17278"/>
                </a:lnTo>
                <a:close/>
                <a:moveTo>
                  <a:pt x="66721" y="19155"/>
                </a:moveTo>
                <a:lnTo>
                  <a:pt x="66823" y="19217"/>
                </a:lnTo>
                <a:lnTo>
                  <a:pt x="63506" y="21043"/>
                </a:lnTo>
                <a:lnTo>
                  <a:pt x="63414" y="20982"/>
                </a:lnTo>
                <a:lnTo>
                  <a:pt x="66721" y="19155"/>
                </a:lnTo>
                <a:close/>
                <a:moveTo>
                  <a:pt x="60169" y="19186"/>
                </a:moveTo>
                <a:lnTo>
                  <a:pt x="63149" y="20982"/>
                </a:lnTo>
                <a:lnTo>
                  <a:pt x="63016" y="21053"/>
                </a:lnTo>
                <a:lnTo>
                  <a:pt x="60036" y="19267"/>
                </a:lnTo>
                <a:lnTo>
                  <a:pt x="60169" y="19186"/>
                </a:lnTo>
                <a:close/>
                <a:moveTo>
                  <a:pt x="63342" y="21094"/>
                </a:moveTo>
                <a:lnTo>
                  <a:pt x="63373" y="21115"/>
                </a:lnTo>
                <a:lnTo>
                  <a:pt x="63342" y="21135"/>
                </a:lnTo>
                <a:lnTo>
                  <a:pt x="63342" y="21094"/>
                </a:lnTo>
                <a:close/>
                <a:moveTo>
                  <a:pt x="63179" y="21115"/>
                </a:moveTo>
                <a:lnTo>
                  <a:pt x="63179" y="21156"/>
                </a:lnTo>
                <a:lnTo>
                  <a:pt x="63149" y="21135"/>
                </a:lnTo>
                <a:lnTo>
                  <a:pt x="63179" y="21115"/>
                </a:lnTo>
                <a:close/>
                <a:moveTo>
                  <a:pt x="81324" y="17808"/>
                </a:moveTo>
                <a:lnTo>
                  <a:pt x="81262" y="21176"/>
                </a:lnTo>
                <a:lnTo>
                  <a:pt x="78375" y="19441"/>
                </a:lnTo>
                <a:lnTo>
                  <a:pt x="81324" y="17808"/>
                </a:lnTo>
                <a:close/>
                <a:moveTo>
                  <a:pt x="81691" y="17604"/>
                </a:moveTo>
                <a:lnTo>
                  <a:pt x="84671" y="19390"/>
                </a:lnTo>
                <a:lnTo>
                  <a:pt x="81395" y="21206"/>
                </a:lnTo>
                <a:lnTo>
                  <a:pt x="81457" y="17736"/>
                </a:lnTo>
                <a:lnTo>
                  <a:pt x="81691" y="17604"/>
                </a:lnTo>
                <a:close/>
                <a:moveTo>
                  <a:pt x="78242" y="19512"/>
                </a:moveTo>
                <a:lnTo>
                  <a:pt x="81222" y="21298"/>
                </a:lnTo>
                <a:lnTo>
                  <a:pt x="81089" y="21369"/>
                </a:lnTo>
                <a:lnTo>
                  <a:pt x="78109" y="19584"/>
                </a:lnTo>
                <a:lnTo>
                  <a:pt x="78242" y="19512"/>
                </a:lnTo>
                <a:close/>
                <a:moveTo>
                  <a:pt x="84793" y="19471"/>
                </a:moveTo>
                <a:lnTo>
                  <a:pt x="84895" y="19532"/>
                </a:lnTo>
                <a:lnTo>
                  <a:pt x="81589" y="21369"/>
                </a:lnTo>
                <a:lnTo>
                  <a:pt x="81487" y="21308"/>
                </a:lnTo>
                <a:lnTo>
                  <a:pt x="84793" y="19471"/>
                </a:lnTo>
                <a:close/>
                <a:moveTo>
                  <a:pt x="81416" y="21421"/>
                </a:moveTo>
                <a:lnTo>
                  <a:pt x="81457" y="21441"/>
                </a:lnTo>
                <a:lnTo>
                  <a:pt x="81416" y="21462"/>
                </a:lnTo>
                <a:lnTo>
                  <a:pt x="81416" y="21421"/>
                </a:lnTo>
                <a:close/>
                <a:moveTo>
                  <a:pt x="81253" y="21431"/>
                </a:moveTo>
                <a:lnTo>
                  <a:pt x="81253" y="21471"/>
                </a:lnTo>
                <a:lnTo>
                  <a:pt x="81222" y="21451"/>
                </a:lnTo>
                <a:lnTo>
                  <a:pt x="81253" y="21431"/>
                </a:lnTo>
                <a:close/>
                <a:moveTo>
                  <a:pt x="90702" y="6205"/>
                </a:moveTo>
                <a:lnTo>
                  <a:pt x="99509" y="11491"/>
                </a:lnTo>
                <a:lnTo>
                  <a:pt x="99336" y="21492"/>
                </a:lnTo>
                <a:lnTo>
                  <a:pt x="90519" y="16196"/>
                </a:lnTo>
                <a:lnTo>
                  <a:pt x="90610" y="11318"/>
                </a:lnTo>
                <a:lnTo>
                  <a:pt x="90702" y="6205"/>
                </a:lnTo>
                <a:close/>
                <a:moveTo>
                  <a:pt x="108643" y="6531"/>
                </a:moveTo>
                <a:lnTo>
                  <a:pt x="108551" y="11634"/>
                </a:lnTo>
                <a:lnTo>
                  <a:pt x="108469" y="16543"/>
                </a:lnTo>
                <a:lnTo>
                  <a:pt x="99468" y="21533"/>
                </a:lnTo>
                <a:lnTo>
                  <a:pt x="99642" y="11502"/>
                </a:lnTo>
                <a:lnTo>
                  <a:pt x="108643" y="6531"/>
                </a:lnTo>
                <a:close/>
                <a:moveTo>
                  <a:pt x="108459" y="16695"/>
                </a:moveTo>
                <a:lnTo>
                  <a:pt x="108459" y="16808"/>
                </a:lnTo>
                <a:lnTo>
                  <a:pt x="99662" y="21686"/>
                </a:lnTo>
                <a:lnTo>
                  <a:pt x="99560" y="21625"/>
                </a:lnTo>
                <a:lnTo>
                  <a:pt x="108459" y="16695"/>
                </a:lnTo>
                <a:close/>
                <a:moveTo>
                  <a:pt x="90519" y="16339"/>
                </a:moveTo>
                <a:lnTo>
                  <a:pt x="99295" y="21625"/>
                </a:lnTo>
                <a:lnTo>
                  <a:pt x="99162" y="21696"/>
                </a:lnTo>
                <a:lnTo>
                  <a:pt x="90519" y="16491"/>
                </a:lnTo>
                <a:lnTo>
                  <a:pt x="90519" y="16339"/>
                </a:lnTo>
                <a:close/>
                <a:moveTo>
                  <a:pt x="99489" y="21737"/>
                </a:moveTo>
                <a:lnTo>
                  <a:pt x="99529" y="21757"/>
                </a:lnTo>
                <a:lnTo>
                  <a:pt x="99489" y="21778"/>
                </a:lnTo>
                <a:lnTo>
                  <a:pt x="99489" y="21737"/>
                </a:lnTo>
                <a:close/>
                <a:moveTo>
                  <a:pt x="99336" y="21757"/>
                </a:moveTo>
                <a:lnTo>
                  <a:pt x="99336" y="21798"/>
                </a:lnTo>
                <a:lnTo>
                  <a:pt x="99295" y="21778"/>
                </a:lnTo>
                <a:lnTo>
                  <a:pt x="99336" y="21757"/>
                </a:lnTo>
                <a:close/>
                <a:moveTo>
                  <a:pt x="108775" y="6531"/>
                </a:moveTo>
                <a:lnTo>
                  <a:pt x="117592" y="11817"/>
                </a:lnTo>
                <a:lnTo>
                  <a:pt x="117409" y="21809"/>
                </a:lnTo>
                <a:lnTo>
                  <a:pt x="108591" y="16512"/>
                </a:lnTo>
                <a:lnTo>
                  <a:pt x="108684" y="11634"/>
                </a:lnTo>
                <a:lnTo>
                  <a:pt x="108775" y="6531"/>
                </a:lnTo>
                <a:close/>
                <a:moveTo>
                  <a:pt x="126716" y="6848"/>
                </a:moveTo>
                <a:lnTo>
                  <a:pt x="126542" y="16869"/>
                </a:lnTo>
                <a:lnTo>
                  <a:pt x="117542" y="21849"/>
                </a:lnTo>
                <a:lnTo>
                  <a:pt x="117725" y="11817"/>
                </a:lnTo>
                <a:lnTo>
                  <a:pt x="126716" y="6848"/>
                </a:lnTo>
                <a:close/>
                <a:moveTo>
                  <a:pt x="126542" y="17012"/>
                </a:moveTo>
                <a:lnTo>
                  <a:pt x="126532" y="17135"/>
                </a:lnTo>
                <a:lnTo>
                  <a:pt x="117735" y="22002"/>
                </a:lnTo>
                <a:lnTo>
                  <a:pt x="117633" y="21952"/>
                </a:lnTo>
                <a:lnTo>
                  <a:pt x="126542" y="17012"/>
                </a:lnTo>
                <a:close/>
                <a:moveTo>
                  <a:pt x="108591" y="16665"/>
                </a:moveTo>
                <a:lnTo>
                  <a:pt x="117378" y="21941"/>
                </a:lnTo>
                <a:lnTo>
                  <a:pt x="117245" y="22013"/>
                </a:lnTo>
                <a:lnTo>
                  <a:pt x="108591" y="16818"/>
                </a:lnTo>
                <a:lnTo>
                  <a:pt x="108591" y="16665"/>
                </a:lnTo>
                <a:close/>
                <a:moveTo>
                  <a:pt x="117572" y="22063"/>
                </a:moveTo>
                <a:lnTo>
                  <a:pt x="117603" y="22084"/>
                </a:lnTo>
                <a:lnTo>
                  <a:pt x="117572" y="22104"/>
                </a:lnTo>
                <a:lnTo>
                  <a:pt x="117572" y="22063"/>
                </a:lnTo>
                <a:close/>
                <a:moveTo>
                  <a:pt x="117409" y="22074"/>
                </a:moveTo>
                <a:lnTo>
                  <a:pt x="117409" y="22115"/>
                </a:lnTo>
                <a:lnTo>
                  <a:pt x="117368" y="22094"/>
                </a:lnTo>
                <a:lnTo>
                  <a:pt x="117409" y="22074"/>
                </a:lnTo>
                <a:close/>
                <a:moveTo>
                  <a:pt x="54291" y="15961"/>
                </a:moveTo>
                <a:lnTo>
                  <a:pt x="59771" y="19257"/>
                </a:lnTo>
                <a:lnTo>
                  <a:pt x="54484" y="22186"/>
                </a:lnTo>
                <a:lnTo>
                  <a:pt x="49005" y="18900"/>
                </a:lnTo>
                <a:lnTo>
                  <a:pt x="54291" y="15961"/>
                </a:lnTo>
                <a:close/>
                <a:moveTo>
                  <a:pt x="72374" y="16287"/>
                </a:moveTo>
                <a:lnTo>
                  <a:pt x="77854" y="19584"/>
                </a:lnTo>
                <a:lnTo>
                  <a:pt x="72558" y="22512"/>
                </a:lnTo>
                <a:lnTo>
                  <a:pt x="67077" y="19217"/>
                </a:lnTo>
                <a:lnTo>
                  <a:pt x="72374" y="16287"/>
                </a:lnTo>
                <a:close/>
                <a:moveTo>
                  <a:pt x="59904" y="19339"/>
                </a:moveTo>
                <a:lnTo>
                  <a:pt x="62884" y="21124"/>
                </a:lnTo>
                <a:lnTo>
                  <a:pt x="57587" y="24054"/>
                </a:lnTo>
                <a:lnTo>
                  <a:pt x="54617" y="22267"/>
                </a:lnTo>
                <a:lnTo>
                  <a:pt x="59904" y="19339"/>
                </a:lnTo>
                <a:close/>
                <a:moveTo>
                  <a:pt x="48872" y="18972"/>
                </a:moveTo>
                <a:lnTo>
                  <a:pt x="54352" y="22258"/>
                </a:lnTo>
                <a:lnTo>
                  <a:pt x="51046" y="24084"/>
                </a:lnTo>
                <a:lnTo>
                  <a:pt x="45565" y="20798"/>
                </a:lnTo>
                <a:lnTo>
                  <a:pt x="48872" y="18972"/>
                </a:lnTo>
                <a:close/>
                <a:moveTo>
                  <a:pt x="77976" y="19655"/>
                </a:moveTo>
                <a:lnTo>
                  <a:pt x="80956" y="21451"/>
                </a:lnTo>
                <a:lnTo>
                  <a:pt x="75660" y="24370"/>
                </a:lnTo>
                <a:lnTo>
                  <a:pt x="72690" y="22584"/>
                </a:lnTo>
                <a:lnTo>
                  <a:pt x="77976" y="19655"/>
                </a:lnTo>
                <a:close/>
                <a:moveTo>
                  <a:pt x="66945" y="19288"/>
                </a:moveTo>
                <a:lnTo>
                  <a:pt x="72425" y="22584"/>
                </a:lnTo>
                <a:lnTo>
                  <a:pt x="69118" y="24411"/>
                </a:lnTo>
                <a:lnTo>
                  <a:pt x="63639" y="21124"/>
                </a:lnTo>
                <a:lnTo>
                  <a:pt x="66945" y="19288"/>
                </a:lnTo>
                <a:close/>
                <a:moveTo>
                  <a:pt x="85028" y="19614"/>
                </a:moveTo>
                <a:lnTo>
                  <a:pt x="90498" y="22900"/>
                </a:lnTo>
                <a:lnTo>
                  <a:pt x="87192" y="24727"/>
                </a:lnTo>
                <a:lnTo>
                  <a:pt x="81711" y="21441"/>
                </a:lnTo>
                <a:lnTo>
                  <a:pt x="85028" y="19614"/>
                </a:lnTo>
                <a:close/>
                <a:moveTo>
                  <a:pt x="54546" y="22380"/>
                </a:moveTo>
                <a:lnTo>
                  <a:pt x="57454" y="24125"/>
                </a:lnTo>
                <a:lnTo>
                  <a:pt x="54484" y="25768"/>
                </a:lnTo>
                <a:lnTo>
                  <a:pt x="54546" y="22380"/>
                </a:lnTo>
                <a:close/>
                <a:moveTo>
                  <a:pt x="54413" y="22380"/>
                </a:moveTo>
                <a:lnTo>
                  <a:pt x="54352" y="25839"/>
                </a:lnTo>
                <a:lnTo>
                  <a:pt x="54148" y="25952"/>
                </a:lnTo>
                <a:lnTo>
                  <a:pt x="51178" y="24166"/>
                </a:lnTo>
                <a:lnTo>
                  <a:pt x="54413" y="22380"/>
                </a:lnTo>
                <a:close/>
                <a:moveTo>
                  <a:pt x="72619" y="22696"/>
                </a:moveTo>
                <a:lnTo>
                  <a:pt x="75527" y="24442"/>
                </a:lnTo>
                <a:lnTo>
                  <a:pt x="72558" y="26084"/>
                </a:lnTo>
                <a:lnTo>
                  <a:pt x="72619" y="22696"/>
                </a:lnTo>
                <a:close/>
                <a:moveTo>
                  <a:pt x="72486" y="22696"/>
                </a:moveTo>
                <a:lnTo>
                  <a:pt x="72425" y="26156"/>
                </a:lnTo>
                <a:lnTo>
                  <a:pt x="72221" y="26268"/>
                </a:lnTo>
                <a:lnTo>
                  <a:pt x="69251" y="24492"/>
                </a:lnTo>
                <a:lnTo>
                  <a:pt x="72486" y="22696"/>
                </a:lnTo>
                <a:close/>
                <a:moveTo>
                  <a:pt x="90447" y="16604"/>
                </a:moveTo>
                <a:lnTo>
                  <a:pt x="99030" y="21768"/>
                </a:lnTo>
                <a:lnTo>
                  <a:pt x="90641" y="26401"/>
                </a:lnTo>
                <a:lnTo>
                  <a:pt x="90702" y="22870"/>
                </a:lnTo>
                <a:lnTo>
                  <a:pt x="85161" y="19532"/>
                </a:lnTo>
                <a:lnTo>
                  <a:pt x="90447" y="16604"/>
                </a:lnTo>
                <a:close/>
                <a:moveTo>
                  <a:pt x="9378" y="16318"/>
                </a:moveTo>
                <a:lnTo>
                  <a:pt x="18195" y="21625"/>
                </a:lnTo>
                <a:lnTo>
                  <a:pt x="9205" y="26594"/>
                </a:lnTo>
                <a:lnTo>
                  <a:pt x="388" y="21308"/>
                </a:lnTo>
                <a:lnTo>
                  <a:pt x="9378" y="16318"/>
                </a:lnTo>
                <a:close/>
                <a:moveTo>
                  <a:pt x="90569" y="23013"/>
                </a:moveTo>
                <a:lnTo>
                  <a:pt x="90508" y="26483"/>
                </a:lnTo>
                <a:lnTo>
                  <a:pt x="90304" y="26594"/>
                </a:lnTo>
                <a:lnTo>
                  <a:pt x="87324" y="24809"/>
                </a:lnTo>
                <a:lnTo>
                  <a:pt x="90569" y="23013"/>
                </a:lnTo>
                <a:close/>
                <a:moveTo>
                  <a:pt x="27462" y="16645"/>
                </a:moveTo>
                <a:lnTo>
                  <a:pt x="36279" y="21941"/>
                </a:lnTo>
                <a:lnTo>
                  <a:pt x="27278" y="26911"/>
                </a:lnTo>
                <a:lnTo>
                  <a:pt x="18461" y="21625"/>
                </a:lnTo>
                <a:lnTo>
                  <a:pt x="27462" y="16645"/>
                </a:lnTo>
                <a:close/>
                <a:moveTo>
                  <a:pt x="108520" y="16931"/>
                </a:moveTo>
                <a:lnTo>
                  <a:pt x="117113" y="22084"/>
                </a:lnTo>
                <a:lnTo>
                  <a:pt x="108378" y="26911"/>
                </a:lnTo>
                <a:lnTo>
                  <a:pt x="99795" y="21768"/>
                </a:lnTo>
                <a:lnTo>
                  <a:pt x="108520" y="16931"/>
                </a:lnTo>
                <a:close/>
                <a:moveTo>
                  <a:pt x="41830" y="19012"/>
                </a:moveTo>
                <a:lnTo>
                  <a:pt x="45127" y="21002"/>
                </a:lnTo>
                <a:lnTo>
                  <a:pt x="45025" y="27034"/>
                </a:lnTo>
                <a:lnTo>
                  <a:pt x="36534" y="21952"/>
                </a:lnTo>
                <a:lnTo>
                  <a:pt x="41830" y="19012"/>
                </a:lnTo>
                <a:close/>
                <a:moveTo>
                  <a:pt x="45433" y="20880"/>
                </a:moveTo>
                <a:lnTo>
                  <a:pt x="50913" y="24166"/>
                </a:lnTo>
                <a:lnTo>
                  <a:pt x="45351" y="27227"/>
                </a:lnTo>
                <a:lnTo>
                  <a:pt x="45157" y="27115"/>
                </a:lnTo>
                <a:lnTo>
                  <a:pt x="45259" y="20972"/>
                </a:lnTo>
                <a:lnTo>
                  <a:pt x="45433" y="20880"/>
                </a:lnTo>
                <a:close/>
                <a:moveTo>
                  <a:pt x="126665" y="16981"/>
                </a:moveTo>
                <a:lnTo>
                  <a:pt x="135451" y="22258"/>
                </a:lnTo>
                <a:lnTo>
                  <a:pt x="126450" y="27227"/>
                </a:lnTo>
                <a:lnTo>
                  <a:pt x="117868" y="22084"/>
                </a:lnTo>
                <a:lnTo>
                  <a:pt x="126665" y="17206"/>
                </a:lnTo>
                <a:lnTo>
                  <a:pt x="126665" y="16981"/>
                </a:lnTo>
                <a:close/>
                <a:moveTo>
                  <a:pt x="63016" y="21206"/>
                </a:moveTo>
                <a:lnTo>
                  <a:pt x="63210" y="21319"/>
                </a:lnTo>
                <a:lnTo>
                  <a:pt x="63118" y="26197"/>
                </a:lnTo>
                <a:lnTo>
                  <a:pt x="63097" y="27360"/>
                </a:lnTo>
                <a:lnTo>
                  <a:pt x="57720" y="24125"/>
                </a:lnTo>
                <a:lnTo>
                  <a:pt x="63016" y="21206"/>
                </a:lnTo>
                <a:close/>
                <a:moveTo>
                  <a:pt x="63506" y="21196"/>
                </a:moveTo>
                <a:lnTo>
                  <a:pt x="68986" y="24482"/>
                </a:lnTo>
                <a:lnTo>
                  <a:pt x="63424" y="27554"/>
                </a:lnTo>
                <a:lnTo>
                  <a:pt x="63231" y="27431"/>
                </a:lnTo>
                <a:lnTo>
                  <a:pt x="63251" y="26207"/>
                </a:lnTo>
                <a:lnTo>
                  <a:pt x="63342" y="21288"/>
                </a:lnTo>
                <a:lnTo>
                  <a:pt x="63506" y="21196"/>
                </a:lnTo>
                <a:close/>
                <a:moveTo>
                  <a:pt x="81089" y="21523"/>
                </a:moveTo>
                <a:lnTo>
                  <a:pt x="81283" y="21645"/>
                </a:lnTo>
                <a:lnTo>
                  <a:pt x="81191" y="26523"/>
                </a:lnTo>
                <a:lnTo>
                  <a:pt x="81171" y="27676"/>
                </a:lnTo>
                <a:lnTo>
                  <a:pt x="75792" y="24451"/>
                </a:lnTo>
                <a:lnTo>
                  <a:pt x="81089" y="21523"/>
                </a:lnTo>
                <a:close/>
                <a:moveTo>
                  <a:pt x="81579" y="21512"/>
                </a:moveTo>
                <a:lnTo>
                  <a:pt x="87059" y="24798"/>
                </a:lnTo>
                <a:lnTo>
                  <a:pt x="81507" y="27870"/>
                </a:lnTo>
                <a:lnTo>
                  <a:pt x="81303" y="27758"/>
                </a:lnTo>
                <a:lnTo>
                  <a:pt x="81324" y="26523"/>
                </a:lnTo>
                <a:lnTo>
                  <a:pt x="81416" y="21614"/>
                </a:lnTo>
                <a:lnTo>
                  <a:pt x="81579" y="21512"/>
                </a:lnTo>
                <a:close/>
                <a:moveTo>
                  <a:pt x="45147" y="27268"/>
                </a:moveTo>
                <a:lnTo>
                  <a:pt x="45290" y="27340"/>
                </a:lnTo>
                <a:lnTo>
                  <a:pt x="45218" y="31146"/>
                </a:lnTo>
                <a:lnTo>
                  <a:pt x="45086" y="31064"/>
                </a:lnTo>
                <a:lnTo>
                  <a:pt x="45147" y="27268"/>
                </a:lnTo>
                <a:close/>
                <a:moveTo>
                  <a:pt x="63231" y="27585"/>
                </a:moveTo>
                <a:lnTo>
                  <a:pt x="63363" y="27666"/>
                </a:lnTo>
                <a:lnTo>
                  <a:pt x="63292" y="31463"/>
                </a:lnTo>
                <a:lnTo>
                  <a:pt x="63159" y="31381"/>
                </a:lnTo>
                <a:lnTo>
                  <a:pt x="63231" y="27585"/>
                </a:lnTo>
                <a:close/>
                <a:moveTo>
                  <a:pt x="81303" y="27901"/>
                </a:moveTo>
                <a:lnTo>
                  <a:pt x="81436" y="27982"/>
                </a:lnTo>
                <a:lnTo>
                  <a:pt x="81375" y="31789"/>
                </a:lnTo>
                <a:lnTo>
                  <a:pt x="81232" y="31708"/>
                </a:lnTo>
                <a:lnTo>
                  <a:pt x="81303" y="27901"/>
                </a:lnTo>
                <a:close/>
                <a:moveTo>
                  <a:pt x="54352" y="25993"/>
                </a:moveTo>
                <a:lnTo>
                  <a:pt x="54321" y="27483"/>
                </a:lnTo>
                <a:lnTo>
                  <a:pt x="54230" y="32667"/>
                </a:lnTo>
                <a:lnTo>
                  <a:pt x="54097" y="32738"/>
                </a:lnTo>
                <a:lnTo>
                  <a:pt x="54209" y="26064"/>
                </a:lnTo>
                <a:lnTo>
                  <a:pt x="54352" y="25993"/>
                </a:lnTo>
                <a:close/>
                <a:moveTo>
                  <a:pt x="72425" y="26309"/>
                </a:moveTo>
                <a:lnTo>
                  <a:pt x="72404" y="27799"/>
                </a:lnTo>
                <a:lnTo>
                  <a:pt x="72313" y="32983"/>
                </a:lnTo>
                <a:lnTo>
                  <a:pt x="72170" y="33055"/>
                </a:lnTo>
                <a:lnTo>
                  <a:pt x="72293" y="26390"/>
                </a:lnTo>
                <a:lnTo>
                  <a:pt x="72425" y="26309"/>
                </a:lnTo>
                <a:close/>
                <a:moveTo>
                  <a:pt x="90498" y="26625"/>
                </a:moveTo>
                <a:lnTo>
                  <a:pt x="90386" y="33300"/>
                </a:lnTo>
                <a:lnTo>
                  <a:pt x="90243" y="33381"/>
                </a:lnTo>
                <a:lnTo>
                  <a:pt x="90365" y="26707"/>
                </a:lnTo>
                <a:lnTo>
                  <a:pt x="90498" y="26625"/>
                </a:lnTo>
                <a:close/>
                <a:moveTo>
                  <a:pt x="18390" y="21737"/>
                </a:moveTo>
                <a:lnTo>
                  <a:pt x="27207" y="27023"/>
                </a:lnTo>
                <a:lnTo>
                  <a:pt x="27146" y="30830"/>
                </a:lnTo>
                <a:lnTo>
                  <a:pt x="27053" y="30778"/>
                </a:lnTo>
                <a:lnTo>
                  <a:pt x="27023" y="30758"/>
                </a:lnTo>
                <a:lnTo>
                  <a:pt x="21339" y="33901"/>
                </a:lnTo>
                <a:lnTo>
                  <a:pt x="18216" y="32023"/>
                </a:lnTo>
                <a:lnTo>
                  <a:pt x="18308" y="26839"/>
                </a:lnTo>
                <a:lnTo>
                  <a:pt x="18390" y="21737"/>
                </a:lnTo>
                <a:close/>
                <a:moveTo>
                  <a:pt x="36340" y="22054"/>
                </a:moveTo>
                <a:lnTo>
                  <a:pt x="36248" y="27166"/>
                </a:lnTo>
                <a:lnTo>
                  <a:pt x="36156" y="32340"/>
                </a:lnTo>
                <a:lnTo>
                  <a:pt x="32768" y="34218"/>
                </a:lnTo>
                <a:lnTo>
                  <a:pt x="27268" y="30912"/>
                </a:lnTo>
                <a:lnTo>
                  <a:pt x="27339" y="27023"/>
                </a:lnTo>
                <a:lnTo>
                  <a:pt x="36340" y="22054"/>
                </a:lnTo>
                <a:close/>
                <a:moveTo>
                  <a:pt x="36473" y="22063"/>
                </a:moveTo>
                <a:lnTo>
                  <a:pt x="45025" y="27186"/>
                </a:lnTo>
                <a:lnTo>
                  <a:pt x="44953" y="31136"/>
                </a:lnTo>
                <a:lnTo>
                  <a:pt x="44973" y="31146"/>
                </a:lnTo>
                <a:lnTo>
                  <a:pt x="39412" y="34228"/>
                </a:lnTo>
                <a:lnTo>
                  <a:pt x="36289" y="32340"/>
                </a:lnTo>
                <a:lnTo>
                  <a:pt x="36381" y="27166"/>
                </a:lnTo>
                <a:lnTo>
                  <a:pt x="36473" y="22063"/>
                </a:lnTo>
                <a:close/>
                <a:moveTo>
                  <a:pt x="57587" y="24206"/>
                </a:moveTo>
                <a:lnTo>
                  <a:pt x="63097" y="27503"/>
                </a:lnTo>
                <a:lnTo>
                  <a:pt x="63026" y="31381"/>
                </a:lnTo>
                <a:lnTo>
                  <a:pt x="57403" y="34493"/>
                </a:lnTo>
                <a:lnTo>
                  <a:pt x="54362" y="32667"/>
                </a:lnTo>
                <a:lnTo>
                  <a:pt x="54454" y="27483"/>
                </a:lnTo>
                <a:lnTo>
                  <a:pt x="54484" y="25921"/>
                </a:lnTo>
                <a:lnTo>
                  <a:pt x="57587" y="24206"/>
                </a:lnTo>
                <a:close/>
                <a:moveTo>
                  <a:pt x="51046" y="24237"/>
                </a:moveTo>
                <a:lnTo>
                  <a:pt x="54076" y="26064"/>
                </a:lnTo>
                <a:lnTo>
                  <a:pt x="53964" y="32810"/>
                </a:lnTo>
                <a:lnTo>
                  <a:pt x="50851" y="34534"/>
                </a:lnTo>
                <a:lnTo>
                  <a:pt x="45351" y="31218"/>
                </a:lnTo>
                <a:lnTo>
                  <a:pt x="45413" y="27350"/>
                </a:lnTo>
                <a:lnTo>
                  <a:pt x="51046" y="24237"/>
                </a:lnTo>
                <a:close/>
                <a:moveTo>
                  <a:pt x="75660" y="24523"/>
                </a:moveTo>
                <a:lnTo>
                  <a:pt x="81171" y="27830"/>
                </a:lnTo>
                <a:lnTo>
                  <a:pt x="81099" y="31697"/>
                </a:lnTo>
                <a:lnTo>
                  <a:pt x="75486" y="34810"/>
                </a:lnTo>
                <a:lnTo>
                  <a:pt x="72435" y="32983"/>
                </a:lnTo>
                <a:lnTo>
                  <a:pt x="72527" y="27809"/>
                </a:lnTo>
                <a:lnTo>
                  <a:pt x="72558" y="26238"/>
                </a:lnTo>
                <a:lnTo>
                  <a:pt x="75660" y="24523"/>
                </a:lnTo>
                <a:close/>
                <a:moveTo>
                  <a:pt x="69118" y="24564"/>
                </a:moveTo>
                <a:lnTo>
                  <a:pt x="72160" y="26381"/>
                </a:lnTo>
                <a:lnTo>
                  <a:pt x="72037" y="33136"/>
                </a:lnTo>
                <a:lnTo>
                  <a:pt x="68935" y="34851"/>
                </a:lnTo>
                <a:lnTo>
                  <a:pt x="63424" y="31544"/>
                </a:lnTo>
                <a:lnTo>
                  <a:pt x="63496" y="27666"/>
                </a:lnTo>
                <a:lnTo>
                  <a:pt x="69118" y="24564"/>
                </a:lnTo>
                <a:close/>
                <a:moveTo>
                  <a:pt x="87192" y="24880"/>
                </a:moveTo>
                <a:lnTo>
                  <a:pt x="90233" y="26707"/>
                </a:lnTo>
                <a:lnTo>
                  <a:pt x="90111" y="33452"/>
                </a:lnTo>
                <a:lnTo>
                  <a:pt x="87008" y="35177"/>
                </a:lnTo>
                <a:lnTo>
                  <a:pt x="81498" y="31860"/>
                </a:lnTo>
                <a:lnTo>
                  <a:pt x="81569" y="27993"/>
                </a:lnTo>
                <a:lnTo>
                  <a:pt x="87192" y="24880"/>
                </a:lnTo>
                <a:close/>
                <a:moveTo>
                  <a:pt x="36217" y="32452"/>
                </a:moveTo>
                <a:lnTo>
                  <a:pt x="39279" y="34300"/>
                </a:lnTo>
                <a:lnTo>
                  <a:pt x="35963" y="36137"/>
                </a:lnTo>
                <a:lnTo>
                  <a:pt x="32901" y="34300"/>
                </a:lnTo>
                <a:lnTo>
                  <a:pt x="36217" y="32452"/>
                </a:lnTo>
                <a:close/>
                <a:moveTo>
                  <a:pt x="53964" y="32962"/>
                </a:moveTo>
                <a:lnTo>
                  <a:pt x="53903" y="36361"/>
                </a:lnTo>
                <a:lnTo>
                  <a:pt x="50984" y="34616"/>
                </a:lnTo>
                <a:lnTo>
                  <a:pt x="53964" y="32962"/>
                </a:lnTo>
                <a:close/>
                <a:moveTo>
                  <a:pt x="54301" y="32779"/>
                </a:moveTo>
                <a:lnTo>
                  <a:pt x="57271" y="34565"/>
                </a:lnTo>
                <a:lnTo>
                  <a:pt x="54026" y="36361"/>
                </a:lnTo>
                <a:lnTo>
                  <a:pt x="54087" y="32891"/>
                </a:lnTo>
                <a:lnTo>
                  <a:pt x="54301" y="32779"/>
                </a:lnTo>
                <a:close/>
                <a:moveTo>
                  <a:pt x="72037" y="33279"/>
                </a:moveTo>
                <a:lnTo>
                  <a:pt x="71976" y="36688"/>
                </a:lnTo>
                <a:lnTo>
                  <a:pt x="69057" y="34932"/>
                </a:lnTo>
                <a:lnTo>
                  <a:pt x="72037" y="33279"/>
                </a:lnTo>
                <a:close/>
                <a:moveTo>
                  <a:pt x="72374" y="33095"/>
                </a:moveTo>
                <a:lnTo>
                  <a:pt x="75354" y="34892"/>
                </a:lnTo>
                <a:lnTo>
                  <a:pt x="72109" y="36688"/>
                </a:lnTo>
                <a:lnTo>
                  <a:pt x="72170" y="33207"/>
                </a:lnTo>
                <a:lnTo>
                  <a:pt x="72374" y="33095"/>
                </a:lnTo>
                <a:close/>
                <a:moveTo>
                  <a:pt x="18267" y="21737"/>
                </a:moveTo>
                <a:lnTo>
                  <a:pt x="18175" y="26839"/>
                </a:lnTo>
                <a:lnTo>
                  <a:pt x="18084" y="32023"/>
                </a:lnTo>
                <a:lnTo>
                  <a:pt x="9083" y="37004"/>
                </a:lnTo>
                <a:lnTo>
                  <a:pt x="9083" y="37004"/>
                </a:lnTo>
                <a:lnTo>
                  <a:pt x="9266" y="26707"/>
                </a:lnTo>
                <a:lnTo>
                  <a:pt x="18267" y="21737"/>
                </a:lnTo>
                <a:close/>
                <a:moveTo>
                  <a:pt x="316" y="21421"/>
                </a:moveTo>
                <a:lnTo>
                  <a:pt x="9133" y="26707"/>
                </a:lnTo>
                <a:lnTo>
                  <a:pt x="8950" y="37004"/>
                </a:lnTo>
                <a:lnTo>
                  <a:pt x="132" y="31708"/>
                </a:lnTo>
                <a:lnTo>
                  <a:pt x="316" y="21421"/>
                </a:lnTo>
                <a:close/>
                <a:moveTo>
                  <a:pt x="90111" y="33606"/>
                </a:moveTo>
                <a:lnTo>
                  <a:pt x="90049" y="37004"/>
                </a:lnTo>
                <a:lnTo>
                  <a:pt x="87140" y="35248"/>
                </a:lnTo>
                <a:lnTo>
                  <a:pt x="90111" y="33606"/>
                </a:lnTo>
                <a:close/>
                <a:moveTo>
                  <a:pt x="99162" y="21849"/>
                </a:moveTo>
                <a:lnTo>
                  <a:pt x="99356" y="21961"/>
                </a:lnTo>
                <a:lnTo>
                  <a:pt x="99275" y="26839"/>
                </a:lnTo>
                <a:lnTo>
                  <a:pt x="99182" y="32023"/>
                </a:lnTo>
                <a:lnTo>
                  <a:pt x="90182" y="37004"/>
                </a:lnTo>
                <a:lnTo>
                  <a:pt x="90243" y="33534"/>
                </a:lnTo>
                <a:lnTo>
                  <a:pt x="90519" y="33381"/>
                </a:lnTo>
                <a:lnTo>
                  <a:pt x="90631" y="26554"/>
                </a:lnTo>
                <a:lnTo>
                  <a:pt x="99162" y="21849"/>
                </a:lnTo>
                <a:close/>
                <a:moveTo>
                  <a:pt x="27012" y="30912"/>
                </a:moveTo>
                <a:lnTo>
                  <a:pt x="27135" y="30983"/>
                </a:lnTo>
                <a:lnTo>
                  <a:pt x="27023" y="37320"/>
                </a:lnTo>
                <a:lnTo>
                  <a:pt x="21472" y="33983"/>
                </a:lnTo>
                <a:lnTo>
                  <a:pt x="27012" y="30912"/>
                </a:lnTo>
                <a:close/>
                <a:moveTo>
                  <a:pt x="99662" y="21839"/>
                </a:moveTo>
                <a:lnTo>
                  <a:pt x="108306" y="27023"/>
                </a:lnTo>
                <a:lnTo>
                  <a:pt x="108122" y="37320"/>
                </a:lnTo>
                <a:lnTo>
                  <a:pt x="99315" y="32023"/>
                </a:lnTo>
                <a:lnTo>
                  <a:pt x="99407" y="26839"/>
                </a:lnTo>
                <a:lnTo>
                  <a:pt x="99489" y="21931"/>
                </a:lnTo>
                <a:lnTo>
                  <a:pt x="99662" y="21839"/>
                </a:lnTo>
                <a:close/>
                <a:moveTo>
                  <a:pt x="27268" y="31064"/>
                </a:moveTo>
                <a:lnTo>
                  <a:pt x="32636" y="34289"/>
                </a:lnTo>
                <a:lnTo>
                  <a:pt x="27155" y="37330"/>
                </a:lnTo>
                <a:lnTo>
                  <a:pt x="27268" y="31064"/>
                </a:lnTo>
                <a:close/>
                <a:moveTo>
                  <a:pt x="117235" y="22165"/>
                </a:moveTo>
                <a:lnTo>
                  <a:pt x="117429" y="22288"/>
                </a:lnTo>
                <a:lnTo>
                  <a:pt x="117347" y="27166"/>
                </a:lnTo>
                <a:lnTo>
                  <a:pt x="117256" y="32340"/>
                </a:lnTo>
                <a:lnTo>
                  <a:pt x="108255" y="37330"/>
                </a:lnTo>
                <a:lnTo>
                  <a:pt x="108439" y="27023"/>
                </a:lnTo>
                <a:lnTo>
                  <a:pt x="117235" y="22165"/>
                </a:lnTo>
                <a:close/>
                <a:moveTo>
                  <a:pt x="45341" y="31381"/>
                </a:moveTo>
                <a:lnTo>
                  <a:pt x="50719" y="34606"/>
                </a:lnTo>
                <a:lnTo>
                  <a:pt x="45239" y="37647"/>
                </a:lnTo>
                <a:lnTo>
                  <a:pt x="45239" y="37647"/>
                </a:lnTo>
                <a:lnTo>
                  <a:pt x="45341" y="31381"/>
                </a:lnTo>
                <a:close/>
                <a:moveTo>
                  <a:pt x="45096" y="31228"/>
                </a:moveTo>
                <a:lnTo>
                  <a:pt x="45218" y="31299"/>
                </a:lnTo>
                <a:lnTo>
                  <a:pt x="45106" y="37647"/>
                </a:lnTo>
                <a:lnTo>
                  <a:pt x="39544" y="34300"/>
                </a:lnTo>
                <a:lnTo>
                  <a:pt x="45096" y="31228"/>
                </a:lnTo>
                <a:close/>
                <a:moveTo>
                  <a:pt x="117735" y="22156"/>
                </a:moveTo>
                <a:lnTo>
                  <a:pt x="126389" y="27340"/>
                </a:lnTo>
                <a:lnTo>
                  <a:pt x="126205" y="37647"/>
                </a:lnTo>
                <a:lnTo>
                  <a:pt x="117388" y="32340"/>
                </a:lnTo>
                <a:lnTo>
                  <a:pt x="117480" y="27166"/>
                </a:lnTo>
                <a:lnTo>
                  <a:pt x="117562" y="22247"/>
                </a:lnTo>
                <a:lnTo>
                  <a:pt x="117735" y="22156"/>
                </a:lnTo>
                <a:close/>
                <a:moveTo>
                  <a:pt x="135512" y="22380"/>
                </a:moveTo>
                <a:lnTo>
                  <a:pt x="135329" y="32667"/>
                </a:lnTo>
                <a:lnTo>
                  <a:pt x="126338" y="37647"/>
                </a:lnTo>
                <a:lnTo>
                  <a:pt x="126511" y="27350"/>
                </a:lnTo>
                <a:lnTo>
                  <a:pt x="135512" y="22380"/>
                </a:lnTo>
                <a:close/>
                <a:moveTo>
                  <a:pt x="63169" y="31544"/>
                </a:moveTo>
                <a:lnTo>
                  <a:pt x="63292" y="31626"/>
                </a:lnTo>
                <a:lnTo>
                  <a:pt x="63179" y="37963"/>
                </a:lnTo>
                <a:lnTo>
                  <a:pt x="57618" y="34626"/>
                </a:lnTo>
                <a:lnTo>
                  <a:pt x="63169" y="31544"/>
                </a:lnTo>
                <a:close/>
                <a:moveTo>
                  <a:pt x="63424" y="31697"/>
                </a:moveTo>
                <a:lnTo>
                  <a:pt x="68792" y="34932"/>
                </a:lnTo>
                <a:lnTo>
                  <a:pt x="63312" y="37963"/>
                </a:lnTo>
                <a:lnTo>
                  <a:pt x="63424" y="31697"/>
                </a:lnTo>
                <a:close/>
                <a:moveTo>
                  <a:pt x="81242" y="31871"/>
                </a:moveTo>
                <a:lnTo>
                  <a:pt x="81364" y="31942"/>
                </a:lnTo>
                <a:lnTo>
                  <a:pt x="81253" y="38289"/>
                </a:lnTo>
                <a:lnTo>
                  <a:pt x="75701" y="34942"/>
                </a:lnTo>
                <a:lnTo>
                  <a:pt x="81242" y="31871"/>
                </a:lnTo>
                <a:close/>
                <a:moveTo>
                  <a:pt x="81498" y="32023"/>
                </a:moveTo>
                <a:lnTo>
                  <a:pt x="86865" y="35248"/>
                </a:lnTo>
                <a:lnTo>
                  <a:pt x="81385" y="38289"/>
                </a:lnTo>
                <a:lnTo>
                  <a:pt x="81498" y="32023"/>
                </a:lnTo>
                <a:close/>
                <a:moveTo>
                  <a:pt x="39412" y="34371"/>
                </a:moveTo>
                <a:lnTo>
                  <a:pt x="45137" y="37810"/>
                </a:lnTo>
                <a:lnTo>
                  <a:pt x="45168" y="37831"/>
                </a:lnTo>
                <a:lnTo>
                  <a:pt x="50842" y="34687"/>
                </a:lnTo>
                <a:lnTo>
                  <a:pt x="53903" y="36524"/>
                </a:lnTo>
                <a:lnTo>
                  <a:pt x="46892" y="40402"/>
                </a:lnTo>
                <a:lnTo>
                  <a:pt x="42861" y="37973"/>
                </a:lnTo>
                <a:lnTo>
                  <a:pt x="42830" y="37953"/>
                </a:lnTo>
                <a:lnTo>
                  <a:pt x="40830" y="39055"/>
                </a:lnTo>
                <a:lnTo>
                  <a:pt x="36095" y="36218"/>
                </a:lnTo>
                <a:lnTo>
                  <a:pt x="39412" y="34371"/>
                </a:lnTo>
                <a:close/>
                <a:moveTo>
                  <a:pt x="57485" y="34697"/>
                </a:moveTo>
                <a:lnTo>
                  <a:pt x="63210" y="38137"/>
                </a:lnTo>
                <a:lnTo>
                  <a:pt x="63240" y="38157"/>
                </a:lnTo>
                <a:lnTo>
                  <a:pt x="68925" y="35003"/>
                </a:lnTo>
                <a:lnTo>
                  <a:pt x="71986" y="36851"/>
                </a:lnTo>
                <a:lnTo>
                  <a:pt x="64975" y="40718"/>
                </a:lnTo>
                <a:lnTo>
                  <a:pt x="60934" y="38289"/>
                </a:lnTo>
                <a:lnTo>
                  <a:pt x="60904" y="38269"/>
                </a:lnTo>
                <a:lnTo>
                  <a:pt x="58913" y="39382"/>
                </a:lnTo>
                <a:lnTo>
                  <a:pt x="54168" y="36534"/>
                </a:lnTo>
                <a:lnTo>
                  <a:pt x="57485" y="34697"/>
                </a:lnTo>
                <a:close/>
                <a:moveTo>
                  <a:pt x="75568" y="35014"/>
                </a:moveTo>
                <a:lnTo>
                  <a:pt x="81283" y="38453"/>
                </a:lnTo>
                <a:lnTo>
                  <a:pt x="81314" y="38473"/>
                </a:lnTo>
                <a:lnTo>
                  <a:pt x="86998" y="35330"/>
                </a:lnTo>
                <a:lnTo>
                  <a:pt x="90059" y="37167"/>
                </a:lnTo>
                <a:lnTo>
                  <a:pt x="83049" y="41045"/>
                </a:lnTo>
                <a:lnTo>
                  <a:pt x="79007" y="38616"/>
                </a:lnTo>
                <a:lnTo>
                  <a:pt x="78976" y="38596"/>
                </a:lnTo>
                <a:lnTo>
                  <a:pt x="76987" y="39698"/>
                </a:lnTo>
                <a:lnTo>
                  <a:pt x="72241" y="36851"/>
                </a:lnTo>
                <a:lnTo>
                  <a:pt x="75568" y="35014"/>
                </a:lnTo>
                <a:close/>
                <a:moveTo>
                  <a:pt x="21339" y="34055"/>
                </a:moveTo>
                <a:lnTo>
                  <a:pt x="27053" y="37493"/>
                </a:lnTo>
                <a:lnTo>
                  <a:pt x="27094" y="37514"/>
                </a:lnTo>
                <a:lnTo>
                  <a:pt x="32768" y="34371"/>
                </a:lnTo>
                <a:lnTo>
                  <a:pt x="35830" y="36208"/>
                </a:lnTo>
                <a:lnTo>
                  <a:pt x="26829" y="41178"/>
                </a:lnTo>
                <a:lnTo>
                  <a:pt x="18022" y="35892"/>
                </a:lnTo>
                <a:lnTo>
                  <a:pt x="21339" y="34055"/>
                </a:lnTo>
                <a:close/>
                <a:moveTo>
                  <a:pt x="99315" y="32187"/>
                </a:moveTo>
                <a:lnTo>
                  <a:pt x="108133" y="37493"/>
                </a:lnTo>
                <a:lnTo>
                  <a:pt x="101121" y="41362"/>
                </a:lnTo>
                <a:lnTo>
                  <a:pt x="97091" y="38933"/>
                </a:lnTo>
                <a:lnTo>
                  <a:pt x="97050" y="38912"/>
                </a:lnTo>
                <a:lnTo>
                  <a:pt x="95060" y="40014"/>
                </a:lnTo>
                <a:lnTo>
                  <a:pt x="90324" y="37177"/>
                </a:lnTo>
                <a:lnTo>
                  <a:pt x="99315" y="32187"/>
                </a:lnTo>
                <a:close/>
                <a:moveTo>
                  <a:pt x="42820" y="38106"/>
                </a:moveTo>
                <a:lnTo>
                  <a:pt x="46769" y="40473"/>
                </a:lnTo>
                <a:lnTo>
                  <a:pt x="44912" y="41494"/>
                </a:lnTo>
                <a:lnTo>
                  <a:pt x="40963" y="39137"/>
                </a:lnTo>
                <a:lnTo>
                  <a:pt x="42820" y="38106"/>
                </a:lnTo>
                <a:close/>
                <a:moveTo>
                  <a:pt x="36024" y="36330"/>
                </a:moveTo>
                <a:lnTo>
                  <a:pt x="40708" y="39126"/>
                </a:lnTo>
                <a:lnTo>
                  <a:pt x="35932" y="41770"/>
                </a:lnTo>
                <a:lnTo>
                  <a:pt x="35932" y="41433"/>
                </a:lnTo>
                <a:lnTo>
                  <a:pt x="36024" y="36330"/>
                </a:lnTo>
                <a:close/>
                <a:moveTo>
                  <a:pt x="60904" y="38422"/>
                </a:moveTo>
                <a:lnTo>
                  <a:pt x="64843" y="40790"/>
                </a:lnTo>
                <a:lnTo>
                  <a:pt x="62986" y="41820"/>
                </a:lnTo>
                <a:lnTo>
                  <a:pt x="59046" y="39453"/>
                </a:lnTo>
                <a:lnTo>
                  <a:pt x="60904" y="38422"/>
                </a:lnTo>
                <a:close/>
                <a:moveTo>
                  <a:pt x="54097" y="36647"/>
                </a:moveTo>
                <a:lnTo>
                  <a:pt x="58781" y="39453"/>
                </a:lnTo>
                <a:lnTo>
                  <a:pt x="54005" y="42096"/>
                </a:lnTo>
                <a:lnTo>
                  <a:pt x="54015" y="41749"/>
                </a:lnTo>
                <a:lnTo>
                  <a:pt x="54097" y="36647"/>
                </a:lnTo>
                <a:close/>
                <a:moveTo>
                  <a:pt x="78976" y="38749"/>
                </a:moveTo>
                <a:lnTo>
                  <a:pt x="82916" y="41117"/>
                </a:lnTo>
                <a:lnTo>
                  <a:pt x="81058" y="42137"/>
                </a:lnTo>
                <a:lnTo>
                  <a:pt x="77119" y="39779"/>
                </a:lnTo>
                <a:lnTo>
                  <a:pt x="78976" y="38749"/>
                </a:lnTo>
                <a:close/>
                <a:moveTo>
                  <a:pt x="72180" y="36963"/>
                </a:moveTo>
                <a:lnTo>
                  <a:pt x="76854" y="39770"/>
                </a:lnTo>
                <a:lnTo>
                  <a:pt x="72078" y="42412"/>
                </a:lnTo>
                <a:lnTo>
                  <a:pt x="72088" y="42076"/>
                </a:lnTo>
                <a:lnTo>
                  <a:pt x="72180" y="36963"/>
                </a:lnTo>
                <a:close/>
                <a:moveTo>
                  <a:pt x="97050" y="39065"/>
                </a:moveTo>
                <a:lnTo>
                  <a:pt x="100989" y="41433"/>
                </a:lnTo>
                <a:lnTo>
                  <a:pt x="99142" y="42464"/>
                </a:lnTo>
                <a:lnTo>
                  <a:pt x="95193" y="40096"/>
                </a:lnTo>
                <a:lnTo>
                  <a:pt x="97050" y="39065"/>
                </a:lnTo>
                <a:close/>
                <a:moveTo>
                  <a:pt x="90253" y="37289"/>
                </a:moveTo>
                <a:lnTo>
                  <a:pt x="94927" y="40085"/>
                </a:lnTo>
                <a:lnTo>
                  <a:pt x="90161" y="42739"/>
                </a:lnTo>
                <a:lnTo>
                  <a:pt x="90161" y="42392"/>
                </a:lnTo>
                <a:lnTo>
                  <a:pt x="90253" y="37289"/>
                </a:lnTo>
                <a:close/>
                <a:moveTo>
                  <a:pt x="53974" y="36647"/>
                </a:moveTo>
                <a:lnTo>
                  <a:pt x="53883" y="41749"/>
                </a:lnTo>
                <a:lnTo>
                  <a:pt x="53872" y="42167"/>
                </a:lnTo>
                <a:lnTo>
                  <a:pt x="51770" y="43331"/>
                </a:lnTo>
                <a:lnTo>
                  <a:pt x="47025" y="40484"/>
                </a:lnTo>
                <a:lnTo>
                  <a:pt x="53974" y="36647"/>
                </a:lnTo>
                <a:close/>
                <a:moveTo>
                  <a:pt x="72048" y="36963"/>
                </a:moveTo>
                <a:lnTo>
                  <a:pt x="71955" y="42065"/>
                </a:lnTo>
                <a:lnTo>
                  <a:pt x="71946" y="42484"/>
                </a:lnTo>
                <a:lnTo>
                  <a:pt x="69843" y="43647"/>
                </a:lnTo>
                <a:lnTo>
                  <a:pt x="65098" y="40800"/>
                </a:lnTo>
                <a:lnTo>
                  <a:pt x="72048" y="36963"/>
                </a:lnTo>
                <a:close/>
                <a:moveTo>
                  <a:pt x="90120" y="37280"/>
                </a:moveTo>
                <a:lnTo>
                  <a:pt x="90029" y="42392"/>
                </a:lnTo>
                <a:lnTo>
                  <a:pt x="90029" y="42811"/>
                </a:lnTo>
                <a:lnTo>
                  <a:pt x="87927" y="43974"/>
                </a:lnTo>
                <a:lnTo>
                  <a:pt x="83181" y="41117"/>
                </a:lnTo>
                <a:lnTo>
                  <a:pt x="90120" y="37280"/>
                </a:lnTo>
                <a:close/>
                <a:moveTo>
                  <a:pt x="35799" y="41994"/>
                </a:moveTo>
                <a:lnTo>
                  <a:pt x="35759" y="44249"/>
                </a:lnTo>
                <a:lnTo>
                  <a:pt x="33829" y="43086"/>
                </a:lnTo>
                <a:lnTo>
                  <a:pt x="35799" y="41994"/>
                </a:lnTo>
                <a:close/>
                <a:moveTo>
                  <a:pt x="108194" y="37606"/>
                </a:moveTo>
                <a:lnTo>
                  <a:pt x="108102" y="43127"/>
                </a:lnTo>
                <a:lnTo>
                  <a:pt x="105999" y="44290"/>
                </a:lnTo>
                <a:lnTo>
                  <a:pt x="101254" y="41443"/>
                </a:lnTo>
                <a:lnTo>
                  <a:pt x="108194" y="37606"/>
                </a:lnTo>
                <a:close/>
                <a:moveTo>
                  <a:pt x="53872" y="42321"/>
                </a:moveTo>
                <a:lnTo>
                  <a:pt x="53831" y="44566"/>
                </a:lnTo>
                <a:lnTo>
                  <a:pt x="51903" y="43412"/>
                </a:lnTo>
                <a:lnTo>
                  <a:pt x="53872" y="42321"/>
                </a:lnTo>
                <a:close/>
                <a:moveTo>
                  <a:pt x="71946" y="42637"/>
                </a:moveTo>
                <a:lnTo>
                  <a:pt x="71905" y="44882"/>
                </a:lnTo>
                <a:lnTo>
                  <a:pt x="69976" y="43729"/>
                </a:lnTo>
                <a:lnTo>
                  <a:pt x="71946" y="42637"/>
                </a:lnTo>
                <a:close/>
                <a:moveTo>
                  <a:pt x="90018" y="42963"/>
                </a:moveTo>
                <a:lnTo>
                  <a:pt x="89977" y="45208"/>
                </a:lnTo>
                <a:lnTo>
                  <a:pt x="88049" y="44045"/>
                </a:lnTo>
                <a:lnTo>
                  <a:pt x="90018" y="42963"/>
                </a:lnTo>
                <a:close/>
                <a:moveTo>
                  <a:pt x="108102" y="43280"/>
                </a:moveTo>
                <a:lnTo>
                  <a:pt x="108061" y="45525"/>
                </a:lnTo>
                <a:lnTo>
                  <a:pt x="106132" y="44372"/>
                </a:lnTo>
                <a:lnTo>
                  <a:pt x="108102" y="43280"/>
                </a:lnTo>
                <a:close/>
                <a:moveTo>
                  <a:pt x="46892" y="40555"/>
                </a:moveTo>
                <a:lnTo>
                  <a:pt x="51638" y="43403"/>
                </a:lnTo>
                <a:lnTo>
                  <a:pt x="44871" y="47138"/>
                </a:lnTo>
                <a:lnTo>
                  <a:pt x="44973" y="41616"/>
                </a:lnTo>
                <a:lnTo>
                  <a:pt x="46892" y="40555"/>
                </a:lnTo>
                <a:close/>
                <a:moveTo>
                  <a:pt x="64965" y="40872"/>
                </a:moveTo>
                <a:lnTo>
                  <a:pt x="69710" y="43729"/>
                </a:lnTo>
                <a:lnTo>
                  <a:pt x="62955" y="47464"/>
                </a:lnTo>
                <a:lnTo>
                  <a:pt x="63047" y="41933"/>
                </a:lnTo>
                <a:lnTo>
                  <a:pt x="64965" y="40872"/>
                </a:lnTo>
                <a:close/>
                <a:moveTo>
                  <a:pt x="33758" y="43198"/>
                </a:moveTo>
                <a:lnTo>
                  <a:pt x="35748" y="44392"/>
                </a:lnTo>
                <a:lnTo>
                  <a:pt x="35718" y="46556"/>
                </a:lnTo>
                <a:lnTo>
                  <a:pt x="33677" y="47678"/>
                </a:lnTo>
                <a:lnTo>
                  <a:pt x="33758" y="43198"/>
                </a:lnTo>
                <a:close/>
                <a:moveTo>
                  <a:pt x="83049" y="41188"/>
                </a:moveTo>
                <a:lnTo>
                  <a:pt x="87794" y="44045"/>
                </a:lnTo>
                <a:lnTo>
                  <a:pt x="81028" y="47780"/>
                </a:lnTo>
                <a:lnTo>
                  <a:pt x="81130" y="42249"/>
                </a:lnTo>
                <a:lnTo>
                  <a:pt x="83049" y="41188"/>
                </a:lnTo>
                <a:close/>
                <a:moveTo>
                  <a:pt x="51831" y="43525"/>
                </a:moveTo>
                <a:lnTo>
                  <a:pt x="53831" y="44719"/>
                </a:lnTo>
                <a:lnTo>
                  <a:pt x="53790" y="46872"/>
                </a:lnTo>
                <a:lnTo>
                  <a:pt x="51749" y="48005"/>
                </a:lnTo>
                <a:lnTo>
                  <a:pt x="51749" y="48005"/>
                </a:lnTo>
                <a:lnTo>
                  <a:pt x="51831" y="43525"/>
                </a:lnTo>
                <a:close/>
                <a:moveTo>
                  <a:pt x="101121" y="41514"/>
                </a:moveTo>
                <a:lnTo>
                  <a:pt x="105867" y="44362"/>
                </a:lnTo>
                <a:lnTo>
                  <a:pt x="99101" y="48107"/>
                </a:lnTo>
                <a:lnTo>
                  <a:pt x="99203" y="42576"/>
                </a:lnTo>
                <a:lnTo>
                  <a:pt x="101121" y="41514"/>
                </a:lnTo>
                <a:close/>
                <a:moveTo>
                  <a:pt x="69914" y="43841"/>
                </a:moveTo>
                <a:lnTo>
                  <a:pt x="71905" y="45035"/>
                </a:lnTo>
                <a:lnTo>
                  <a:pt x="71864" y="47199"/>
                </a:lnTo>
                <a:lnTo>
                  <a:pt x="69833" y="48321"/>
                </a:lnTo>
                <a:lnTo>
                  <a:pt x="69914" y="43841"/>
                </a:lnTo>
                <a:close/>
                <a:moveTo>
                  <a:pt x="40830" y="39208"/>
                </a:moveTo>
                <a:lnTo>
                  <a:pt x="44841" y="41606"/>
                </a:lnTo>
                <a:lnTo>
                  <a:pt x="44739" y="47219"/>
                </a:lnTo>
                <a:lnTo>
                  <a:pt x="42637" y="48372"/>
                </a:lnTo>
                <a:lnTo>
                  <a:pt x="35881" y="44321"/>
                </a:lnTo>
                <a:lnTo>
                  <a:pt x="35922" y="41922"/>
                </a:lnTo>
                <a:lnTo>
                  <a:pt x="40830" y="39208"/>
                </a:lnTo>
                <a:close/>
                <a:moveTo>
                  <a:pt x="87988" y="44158"/>
                </a:moveTo>
                <a:lnTo>
                  <a:pt x="89977" y="45362"/>
                </a:lnTo>
                <a:lnTo>
                  <a:pt x="89937" y="47515"/>
                </a:lnTo>
                <a:lnTo>
                  <a:pt x="87906" y="48637"/>
                </a:lnTo>
                <a:lnTo>
                  <a:pt x="87957" y="45933"/>
                </a:lnTo>
                <a:lnTo>
                  <a:pt x="87988" y="44158"/>
                </a:lnTo>
                <a:close/>
                <a:moveTo>
                  <a:pt x="58913" y="39525"/>
                </a:moveTo>
                <a:lnTo>
                  <a:pt x="62914" y="41933"/>
                </a:lnTo>
                <a:lnTo>
                  <a:pt x="62822" y="47535"/>
                </a:lnTo>
                <a:lnTo>
                  <a:pt x="60720" y="48699"/>
                </a:lnTo>
                <a:lnTo>
                  <a:pt x="53964" y="44648"/>
                </a:lnTo>
                <a:lnTo>
                  <a:pt x="54005" y="42249"/>
                </a:lnTo>
                <a:lnTo>
                  <a:pt x="58913" y="39525"/>
                </a:lnTo>
                <a:close/>
                <a:moveTo>
                  <a:pt x="106061" y="44484"/>
                </a:moveTo>
                <a:lnTo>
                  <a:pt x="108051" y="45678"/>
                </a:lnTo>
                <a:lnTo>
                  <a:pt x="108020" y="47832"/>
                </a:lnTo>
                <a:lnTo>
                  <a:pt x="105979" y="48964"/>
                </a:lnTo>
                <a:lnTo>
                  <a:pt x="106061" y="44484"/>
                </a:lnTo>
                <a:close/>
                <a:moveTo>
                  <a:pt x="76987" y="39851"/>
                </a:moveTo>
                <a:lnTo>
                  <a:pt x="80997" y="42249"/>
                </a:lnTo>
                <a:lnTo>
                  <a:pt x="80895" y="47852"/>
                </a:lnTo>
                <a:lnTo>
                  <a:pt x="78793" y="49015"/>
                </a:lnTo>
                <a:lnTo>
                  <a:pt x="72037" y="44964"/>
                </a:lnTo>
                <a:lnTo>
                  <a:pt x="72078" y="42566"/>
                </a:lnTo>
                <a:lnTo>
                  <a:pt x="76987" y="39851"/>
                </a:lnTo>
                <a:close/>
                <a:moveTo>
                  <a:pt x="95060" y="40167"/>
                </a:moveTo>
                <a:lnTo>
                  <a:pt x="99071" y="42576"/>
                </a:lnTo>
                <a:lnTo>
                  <a:pt x="98969" y="48179"/>
                </a:lnTo>
                <a:lnTo>
                  <a:pt x="96866" y="49331"/>
                </a:lnTo>
                <a:lnTo>
                  <a:pt x="90111" y="45280"/>
                </a:lnTo>
                <a:lnTo>
                  <a:pt x="90151" y="42882"/>
                </a:lnTo>
                <a:lnTo>
                  <a:pt x="95060" y="40167"/>
                </a:lnTo>
                <a:close/>
                <a:moveTo>
                  <a:pt x="115123" y="39382"/>
                </a:moveTo>
                <a:lnTo>
                  <a:pt x="123940" y="44688"/>
                </a:lnTo>
                <a:lnTo>
                  <a:pt x="114950" y="49658"/>
                </a:lnTo>
                <a:lnTo>
                  <a:pt x="108183" y="45607"/>
                </a:lnTo>
                <a:lnTo>
                  <a:pt x="108235" y="43208"/>
                </a:lnTo>
                <a:lnTo>
                  <a:pt x="115123" y="39382"/>
                </a:lnTo>
                <a:close/>
                <a:moveTo>
                  <a:pt x="35881" y="44474"/>
                </a:moveTo>
                <a:lnTo>
                  <a:pt x="42576" y="48485"/>
                </a:lnTo>
                <a:lnTo>
                  <a:pt x="42535" y="50546"/>
                </a:lnTo>
                <a:lnTo>
                  <a:pt x="35840" y="46525"/>
                </a:lnTo>
                <a:lnTo>
                  <a:pt x="35881" y="44474"/>
                </a:lnTo>
                <a:close/>
                <a:moveTo>
                  <a:pt x="53954" y="44790"/>
                </a:moveTo>
                <a:lnTo>
                  <a:pt x="60648" y="48811"/>
                </a:lnTo>
                <a:lnTo>
                  <a:pt x="60618" y="50862"/>
                </a:lnTo>
                <a:lnTo>
                  <a:pt x="53924" y="46841"/>
                </a:lnTo>
                <a:lnTo>
                  <a:pt x="53954" y="44790"/>
                </a:lnTo>
                <a:close/>
                <a:moveTo>
                  <a:pt x="72037" y="45117"/>
                </a:moveTo>
                <a:lnTo>
                  <a:pt x="78722" y="49127"/>
                </a:lnTo>
                <a:lnTo>
                  <a:pt x="78691" y="51189"/>
                </a:lnTo>
                <a:lnTo>
                  <a:pt x="71996" y="47158"/>
                </a:lnTo>
                <a:lnTo>
                  <a:pt x="72037" y="45117"/>
                </a:lnTo>
                <a:close/>
                <a:moveTo>
                  <a:pt x="90111" y="45433"/>
                </a:moveTo>
                <a:lnTo>
                  <a:pt x="96805" y="49444"/>
                </a:lnTo>
                <a:lnTo>
                  <a:pt x="96764" y="51505"/>
                </a:lnTo>
                <a:lnTo>
                  <a:pt x="90070" y="47485"/>
                </a:lnTo>
                <a:lnTo>
                  <a:pt x="90111" y="45433"/>
                </a:lnTo>
                <a:close/>
                <a:moveTo>
                  <a:pt x="35891" y="36320"/>
                </a:moveTo>
                <a:lnTo>
                  <a:pt x="35799" y="41433"/>
                </a:lnTo>
                <a:lnTo>
                  <a:pt x="35799" y="41851"/>
                </a:lnTo>
                <a:lnTo>
                  <a:pt x="33625" y="43045"/>
                </a:lnTo>
                <a:lnTo>
                  <a:pt x="33544" y="47750"/>
                </a:lnTo>
                <a:lnTo>
                  <a:pt x="26717" y="51536"/>
                </a:lnTo>
                <a:lnTo>
                  <a:pt x="26901" y="41290"/>
                </a:lnTo>
                <a:lnTo>
                  <a:pt x="35891" y="36320"/>
                </a:lnTo>
                <a:close/>
                <a:moveTo>
                  <a:pt x="17950" y="36003"/>
                </a:moveTo>
                <a:lnTo>
                  <a:pt x="26768" y="41290"/>
                </a:lnTo>
                <a:lnTo>
                  <a:pt x="26584" y="51587"/>
                </a:lnTo>
                <a:lnTo>
                  <a:pt x="17767" y="46290"/>
                </a:lnTo>
                <a:lnTo>
                  <a:pt x="17950" y="36003"/>
                </a:lnTo>
                <a:close/>
                <a:moveTo>
                  <a:pt x="44739" y="47362"/>
                </a:moveTo>
                <a:lnTo>
                  <a:pt x="44657" y="51821"/>
                </a:lnTo>
                <a:lnTo>
                  <a:pt x="42667" y="50617"/>
                </a:lnTo>
                <a:lnTo>
                  <a:pt x="42708" y="48494"/>
                </a:lnTo>
                <a:lnTo>
                  <a:pt x="44739" y="47362"/>
                </a:lnTo>
                <a:close/>
                <a:moveTo>
                  <a:pt x="108183" y="45760"/>
                </a:moveTo>
                <a:lnTo>
                  <a:pt x="114878" y="49771"/>
                </a:lnTo>
                <a:lnTo>
                  <a:pt x="114837" y="51821"/>
                </a:lnTo>
                <a:lnTo>
                  <a:pt x="108153" y="47801"/>
                </a:lnTo>
                <a:lnTo>
                  <a:pt x="108183" y="45760"/>
                </a:lnTo>
                <a:close/>
                <a:moveTo>
                  <a:pt x="51699" y="43514"/>
                </a:moveTo>
                <a:lnTo>
                  <a:pt x="51617" y="48076"/>
                </a:lnTo>
                <a:lnTo>
                  <a:pt x="44790" y="51862"/>
                </a:lnTo>
                <a:lnTo>
                  <a:pt x="44871" y="47290"/>
                </a:lnTo>
                <a:lnTo>
                  <a:pt x="51699" y="43514"/>
                </a:lnTo>
                <a:close/>
                <a:moveTo>
                  <a:pt x="62812" y="47689"/>
                </a:moveTo>
                <a:lnTo>
                  <a:pt x="62741" y="52138"/>
                </a:lnTo>
                <a:lnTo>
                  <a:pt x="60741" y="50944"/>
                </a:lnTo>
                <a:lnTo>
                  <a:pt x="60781" y="48811"/>
                </a:lnTo>
                <a:lnTo>
                  <a:pt x="62812" y="47689"/>
                </a:lnTo>
                <a:close/>
                <a:moveTo>
                  <a:pt x="69782" y="43841"/>
                </a:moveTo>
                <a:lnTo>
                  <a:pt x="69701" y="48392"/>
                </a:lnTo>
                <a:lnTo>
                  <a:pt x="62863" y="52179"/>
                </a:lnTo>
                <a:lnTo>
                  <a:pt x="62945" y="47617"/>
                </a:lnTo>
                <a:lnTo>
                  <a:pt x="69782" y="43841"/>
                </a:lnTo>
                <a:close/>
                <a:moveTo>
                  <a:pt x="80895" y="48005"/>
                </a:moveTo>
                <a:lnTo>
                  <a:pt x="80813" y="52465"/>
                </a:lnTo>
                <a:lnTo>
                  <a:pt x="78824" y="51260"/>
                </a:lnTo>
                <a:lnTo>
                  <a:pt x="78854" y="49127"/>
                </a:lnTo>
                <a:lnTo>
                  <a:pt x="80895" y="48005"/>
                </a:lnTo>
                <a:close/>
                <a:moveTo>
                  <a:pt x="87855" y="44158"/>
                </a:moveTo>
                <a:lnTo>
                  <a:pt x="87773" y="48719"/>
                </a:lnTo>
                <a:lnTo>
                  <a:pt x="80946" y="52495"/>
                </a:lnTo>
                <a:lnTo>
                  <a:pt x="81028" y="47934"/>
                </a:lnTo>
                <a:lnTo>
                  <a:pt x="87855" y="44158"/>
                </a:lnTo>
                <a:close/>
                <a:moveTo>
                  <a:pt x="98969" y="48331"/>
                </a:moveTo>
                <a:lnTo>
                  <a:pt x="98887" y="52781"/>
                </a:lnTo>
                <a:lnTo>
                  <a:pt x="96896" y="51587"/>
                </a:lnTo>
                <a:lnTo>
                  <a:pt x="96937" y="49454"/>
                </a:lnTo>
                <a:lnTo>
                  <a:pt x="98969" y="48331"/>
                </a:lnTo>
                <a:close/>
                <a:moveTo>
                  <a:pt x="105928" y="44484"/>
                </a:moveTo>
                <a:lnTo>
                  <a:pt x="105847" y="49036"/>
                </a:lnTo>
                <a:lnTo>
                  <a:pt x="99019" y="52821"/>
                </a:lnTo>
                <a:lnTo>
                  <a:pt x="99101" y="48250"/>
                </a:lnTo>
                <a:lnTo>
                  <a:pt x="105928" y="44484"/>
                </a:lnTo>
                <a:close/>
                <a:moveTo>
                  <a:pt x="42667" y="50862"/>
                </a:moveTo>
                <a:lnTo>
                  <a:pt x="44545" y="51995"/>
                </a:lnTo>
                <a:lnTo>
                  <a:pt x="42626" y="53057"/>
                </a:lnTo>
                <a:lnTo>
                  <a:pt x="42626" y="53057"/>
                </a:lnTo>
                <a:lnTo>
                  <a:pt x="42667" y="50862"/>
                </a:lnTo>
                <a:close/>
                <a:moveTo>
                  <a:pt x="60741" y="51189"/>
                </a:moveTo>
                <a:lnTo>
                  <a:pt x="62618" y="52311"/>
                </a:lnTo>
                <a:lnTo>
                  <a:pt x="60700" y="53372"/>
                </a:lnTo>
                <a:lnTo>
                  <a:pt x="60741" y="51189"/>
                </a:lnTo>
                <a:close/>
                <a:moveTo>
                  <a:pt x="78813" y="51505"/>
                </a:moveTo>
                <a:lnTo>
                  <a:pt x="80691" y="52638"/>
                </a:lnTo>
                <a:lnTo>
                  <a:pt x="78772" y="53699"/>
                </a:lnTo>
                <a:lnTo>
                  <a:pt x="78813" y="51505"/>
                </a:lnTo>
                <a:close/>
                <a:moveTo>
                  <a:pt x="96887" y="51821"/>
                </a:moveTo>
                <a:lnTo>
                  <a:pt x="98774" y="52954"/>
                </a:lnTo>
                <a:lnTo>
                  <a:pt x="96856" y="54016"/>
                </a:lnTo>
                <a:lnTo>
                  <a:pt x="96887" y="51821"/>
                </a:lnTo>
                <a:close/>
                <a:moveTo>
                  <a:pt x="114970" y="52056"/>
                </a:moveTo>
                <a:lnTo>
                  <a:pt x="116929" y="53230"/>
                </a:lnTo>
                <a:lnTo>
                  <a:pt x="114929" y="54332"/>
                </a:lnTo>
                <a:lnTo>
                  <a:pt x="114970" y="52056"/>
                </a:lnTo>
                <a:close/>
                <a:moveTo>
                  <a:pt x="51617" y="48281"/>
                </a:moveTo>
                <a:lnTo>
                  <a:pt x="51617" y="48628"/>
                </a:lnTo>
                <a:lnTo>
                  <a:pt x="51525" y="53801"/>
                </a:lnTo>
                <a:lnTo>
                  <a:pt x="49678" y="54832"/>
                </a:lnTo>
                <a:lnTo>
                  <a:pt x="44933" y="51985"/>
                </a:lnTo>
                <a:lnTo>
                  <a:pt x="51617" y="48281"/>
                </a:lnTo>
                <a:close/>
                <a:moveTo>
                  <a:pt x="69690" y="48597"/>
                </a:moveTo>
                <a:lnTo>
                  <a:pt x="69690" y="48943"/>
                </a:lnTo>
                <a:lnTo>
                  <a:pt x="69598" y="54128"/>
                </a:lnTo>
                <a:lnTo>
                  <a:pt x="67751" y="55148"/>
                </a:lnTo>
                <a:lnTo>
                  <a:pt x="63006" y="52301"/>
                </a:lnTo>
                <a:lnTo>
                  <a:pt x="69690" y="48597"/>
                </a:lnTo>
                <a:close/>
                <a:moveTo>
                  <a:pt x="87773" y="48923"/>
                </a:moveTo>
                <a:lnTo>
                  <a:pt x="87671" y="54444"/>
                </a:lnTo>
                <a:lnTo>
                  <a:pt x="85824" y="55465"/>
                </a:lnTo>
                <a:lnTo>
                  <a:pt x="81089" y="52628"/>
                </a:lnTo>
                <a:lnTo>
                  <a:pt x="87773" y="48923"/>
                </a:lnTo>
                <a:close/>
                <a:moveTo>
                  <a:pt x="105847" y="49240"/>
                </a:moveTo>
                <a:lnTo>
                  <a:pt x="105836" y="49587"/>
                </a:lnTo>
                <a:lnTo>
                  <a:pt x="105745" y="54760"/>
                </a:lnTo>
                <a:lnTo>
                  <a:pt x="103908" y="55792"/>
                </a:lnTo>
                <a:lnTo>
                  <a:pt x="99162" y="52944"/>
                </a:lnTo>
                <a:lnTo>
                  <a:pt x="105847" y="49240"/>
                </a:lnTo>
                <a:close/>
                <a:moveTo>
                  <a:pt x="35779" y="46719"/>
                </a:moveTo>
                <a:lnTo>
                  <a:pt x="42535" y="50780"/>
                </a:lnTo>
                <a:lnTo>
                  <a:pt x="42494" y="53128"/>
                </a:lnTo>
                <a:lnTo>
                  <a:pt x="37534" y="55863"/>
                </a:lnTo>
                <a:lnTo>
                  <a:pt x="33575" y="53485"/>
                </a:lnTo>
                <a:lnTo>
                  <a:pt x="33677" y="47882"/>
                </a:lnTo>
                <a:lnTo>
                  <a:pt x="35779" y="46719"/>
                </a:lnTo>
                <a:close/>
                <a:moveTo>
                  <a:pt x="53852" y="47045"/>
                </a:moveTo>
                <a:lnTo>
                  <a:pt x="60607" y="51107"/>
                </a:lnTo>
                <a:lnTo>
                  <a:pt x="60567" y="53444"/>
                </a:lnTo>
                <a:lnTo>
                  <a:pt x="55607" y="56189"/>
                </a:lnTo>
                <a:lnTo>
                  <a:pt x="51647" y="53812"/>
                </a:lnTo>
                <a:lnTo>
                  <a:pt x="51740" y="48628"/>
                </a:lnTo>
                <a:lnTo>
                  <a:pt x="51749" y="48209"/>
                </a:lnTo>
                <a:lnTo>
                  <a:pt x="53852" y="47045"/>
                </a:lnTo>
                <a:close/>
                <a:moveTo>
                  <a:pt x="71925" y="47362"/>
                </a:moveTo>
                <a:lnTo>
                  <a:pt x="78681" y="51424"/>
                </a:lnTo>
                <a:lnTo>
                  <a:pt x="78640" y="53771"/>
                </a:lnTo>
                <a:lnTo>
                  <a:pt x="73690" y="56506"/>
                </a:lnTo>
                <a:lnTo>
                  <a:pt x="69731" y="54128"/>
                </a:lnTo>
                <a:lnTo>
                  <a:pt x="69823" y="48943"/>
                </a:lnTo>
                <a:lnTo>
                  <a:pt x="69823" y="48525"/>
                </a:lnTo>
                <a:lnTo>
                  <a:pt x="71925" y="47362"/>
                </a:lnTo>
                <a:close/>
                <a:moveTo>
                  <a:pt x="90009" y="47689"/>
                </a:moveTo>
                <a:lnTo>
                  <a:pt x="96764" y="51750"/>
                </a:lnTo>
                <a:lnTo>
                  <a:pt x="96723" y="54087"/>
                </a:lnTo>
                <a:lnTo>
                  <a:pt x="91764" y="56832"/>
                </a:lnTo>
                <a:lnTo>
                  <a:pt x="87804" y="54444"/>
                </a:lnTo>
                <a:lnTo>
                  <a:pt x="87906" y="48852"/>
                </a:lnTo>
                <a:lnTo>
                  <a:pt x="90009" y="47689"/>
                </a:lnTo>
                <a:close/>
                <a:moveTo>
                  <a:pt x="33544" y="47964"/>
                </a:moveTo>
                <a:lnTo>
                  <a:pt x="33442" y="53556"/>
                </a:lnTo>
                <a:lnTo>
                  <a:pt x="37401" y="55944"/>
                </a:lnTo>
                <a:lnTo>
                  <a:pt x="35626" y="56924"/>
                </a:lnTo>
                <a:lnTo>
                  <a:pt x="26860" y="51669"/>
                </a:lnTo>
                <a:lnTo>
                  <a:pt x="33544" y="47964"/>
                </a:lnTo>
                <a:close/>
                <a:moveTo>
                  <a:pt x="108142" y="47954"/>
                </a:moveTo>
                <a:lnTo>
                  <a:pt x="114837" y="51975"/>
                </a:lnTo>
                <a:lnTo>
                  <a:pt x="114796" y="54413"/>
                </a:lnTo>
                <a:lnTo>
                  <a:pt x="109836" y="57148"/>
                </a:lnTo>
                <a:lnTo>
                  <a:pt x="105877" y="54771"/>
                </a:lnTo>
                <a:lnTo>
                  <a:pt x="105969" y="49587"/>
                </a:lnTo>
                <a:lnTo>
                  <a:pt x="105979" y="49168"/>
                </a:lnTo>
                <a:lnTo>
                  <a:pt x="108142" y="47964"/>
                </a:lnTo>
                <a:lnTo>
                  <a:pt x="108142" y="47954"/>
                </a:lnTo>
                <a:close/>
                <a:moveTo>
                  <a:pt x="51586" y="53924"/>
                </a:moveTo>
                <a:lnTo>
                  <a:pt x="55475" y="56261"/>
                </a:lnTo>
                <a:lnTo>
                  <a:pt x="53699" y="57241"/>
                </a:lnTo>
                <a:lnTo>
                  <a:pt x="49801" y="54903"/>
                </a:lnTo>
                <a:lnTo>
                  <a:pt x="51586" y="53924"/>
                </a:lnTo>
                <a:close/>
                <a:moveTo>
                  <a:pt x="69660" y="54240"/>
                </a:moveTo>
                <a:lnTo>
                  <a:pt x="73558" y="56577"/>
                </a:lnTo>
                <a:lnTo>
                  <a:pt x="71782" y="57557"/>
                </a:lnTo>
                <a:lnTo>
                  <a:pt x="67884" y="55230"/>
                </a:lnTo>
                <a:lnTo>
                  <a:pt x="69660" y="54240"/>
                </a:lnTo>
                <a:close/>
                <a:moveTo>
                  <a:pt x="44821" y="52066"/>
                </a:moveTo>
                <a:lnTo>
                  <a:pt x="49545" y="54903"/>
                </a:lnTo>
                <a:lnTo>
                  <a:pt x="44719" y="57567"/>
                </a:lnTo>
                <a:lnTo>
                  <a:pt x="44821" y="52066"/>
                </a:lnTo>
                <a:close/>
                <a:moveTo>
                  <a:pt x="87732" y="54556"/>
                </a:moveTo>
                <a:lnTo>
                  <a:pt x="91631" y="56903"/>
                </a:lnTo>
                <a:lnTo>
                  <a:pt x="89855" y="57883"/>
                </a:lnTo>
                <a:lnTo>
                  <a:pt x="85957" y="55547"/>
                </a:lnTo>
                <a:lnTo>
                  <a:pt x="87732" y="54556"/>
                </a:lnTo>
                <a:close/>
                <a:moveTo>
                  <a:pt x="62893" y="52393"/>
                </a:moveTo>
                <a:lnTo>
                  <a:pt x="67619" y="55220"/>
                </a:lnTo>
                <a:lnTo>
                  <a:pt x="62791" y="57894"/>
                </a:lnTo>
                <a:lnTo>
                  <a:pt x="62802" y="57495"/>
                </a:lnTo>
                <a:lnTo>
                  <a:pt x="62893" y="52393"/>
                </a:lnTo>
                <a:close/>
                <a:moveTo>
                  <a:pt x="105816" y="54883"/>
                </a:moveTo>
                <a:lnTo>
                  <a:pt x="109704" y="57220"/>
                </a:lnTo>
                <a:lnTo>
                  <a:pt x="107929" y="58200"/>
                </a:lnTo>
                <a:lnTo>
                  <a:pt x="104030" y="55863"/>
                </a:lnTo>
                <a:lnTo>
                  <a:pt x="105816" y="54883"/>
                </a:lnTo>
                <a:close/>
                <a:moveTo>
                  <a:pt x="80967" y="52710"/>
                </a:moveTo>
                <a:lnTo>
                  <a:pt x="85691" y="55536"/>
                </a:lnTo>
                <a:lnTo>
                  <a:pt x="80875" y="58210"/>
                </a:lnTo>
                <a:lnTo>
                  <a:pt x="80875" y="57812"/>
                </a:lnTo>
                <a:lnTo>
                  <a:pt x="80967" y="52710"/>
                </a:lnTo>
                <a:close/>
                <a:moveTo>
                  <a:pt x="99050" y="53026"/>
                </a:moveTo>
                <a:lnTo>
                  <a:pt x="103775" y="55863"/>
                </a:lnTo>
                <a:lnTo>
                  <a:pt x="98948" y="58536"/>
                </a:lnTo>
                <a:lnTo>
                  <a:pt x="98948" y="58536"/>
                </a:lnTo>
                <a:lnTo>
                  <a:pt x="98958" y="58139"/>
                </a:lnTo>
                <a:lnTo>
                  <a:pt x="99050" y="53026"/>
                </a:lnTo>
                <a:close/>
                <a:moveTo>
                  <a:pt x="42494" y="53281"/>
                </a:moveTo>
                <a:lnTo>
                  <a:pt x="42392" y="58792"/>
                </a:lnTo>
                <a:lnTo>
                  <a:pt x="37667" y="55944"/>
                </a:lnTo>
                <a:lnTo>
                  <a:pt x="42494" y="53281"/>
                </a:lnTo>
                <a:close/>
                <a:moveTo>
                  <a:pt x="44688" y="52077"/>
                </a:moveTo>
                <a:lnTo>
                  <a:pt x="44586" y="57649"/>
                </a:lnTo>
                <a:lnTo>
                  <a:pt x="42524" y="58792"/>
                </a:lnTo>
                <a:lnTo>
                  <a:pt x="42626" y="53209"/>
                </a:lnTo>
                <a:lnTo>
                  <a:pt x="44678" y="52077"/>
                </a:lnTo>
                <a:close/>
                <a:moveTo>
                  <a:pt x="124012" y="44800"/>
                </a:moveTo>
                <a:lnTo>
                  <a:pt x="123828" y="55087"/>
                </a:lnTo>
                <a:lnTo>
                  <a:pt x="117021" y="58853"/>
                </a:lnTo>
                <a:lnTo>
                  <a:pt x="117123" y="53199"/>
                </a:lnTo>
                <a:lnTo>
                  <a:pt x="114970" y="51903"/>
                </a:lnTo>
                <a:lnTo>
                  <a:pt x="115011" y="49771"/>
                </a:lnTo>
                <a:lnTo>
                  <a:pt x="124012" y="44800"/>
                </a:lnTo>
                <a:close/>
                <a:moveTo>
                  <a:pt x="60567" y="53597"/>
                </a:moveTo>
                <a:lnTo>
                  <a:pt x="60465" y="59108"/>
                </a:lnTo>
                <a:lnTo>
                  <a:pt x="55740" y="56261"/>
                </a:lnTo>
                <a:lnTo>
                  <a:pt x="60567" y="53597"/>
                </a:lnTo>
                <a:close/>
                <a:moveTo>
                  <a:pt x="62750" y="52393"/>
                </a:moveTo>
                <a:lnTo>
                  <a:pt x="62761" y="52403"/>
                </a:lnTo>
                <a:lnTo>
                  <a:pt x="62669" y="57495"/>
                </a:lnTo>
                <a:lnTo>
                  <a:pt x="62669" y="57965"/>
                </a:lnTo>
                <a:lnTo>
                  <a:pt x="60598" y="59108"/>
                </a:lnTo>
                <a:lnTo>
                  <a:pt x="60700" y="53526"/>
                </a:lnTo>
                <a:lnTo>
                  <a:pt x="62750" y="52393"/>
                </a:lnTo>
                <a:close/>
                <a:moveTo>
                  <a:pt x="78640" y="53924"/>
                </a:moveTo>
                <a:lnTo>
                  <a:pt x="78548" y="59425"/>
                </a:lnTo>
                <a:lnTo>
                  <a:pt x="73813" y="56588"/>
                </a:lnTo>
                <a:lnTo>
                  <a:pt x="78640" y="53924"/>
                </a:lnTo>
                <a:close/>
                <a:moveTo>
                  <a:pt x="80824" y="52710"/>
                </a:moveTo>
                <a:lnTo>
                  <a:pt x="80834" y="52719"/>
                </a:lnTo>
                <a:lnTo>
                  <a:pt x="80752" y="57812"/>
                </a:lnTo>
                <a:lnTo>
                  <a:pt x="80742" y="58282"/>
                </a:lnTo>
                <a:lnTo>
                  <a:pt x="78670" y="59434"/>
                </a:lnTo>
                <a:lnTo>
                  <a:pt x="78772" y="53842"/>
                </a:lnTo>
                <a:lnTo>
                  <a:pt x="80824" y="52710"/>
                </a:lnTo>
                <a:close/>
                <a:moveTo>
                  <a:pt x="96713" y="54240"/>
                </a:moveTo>
                <a:lnTo>
                  <a:pt x="96621" y="59751"/>
                </a:lnTo>
                <a:lnTo>
                  <a:pt x="91896" y="56903"/>
                </a:lnTo>
                <a:lnTo>
                  <a:pt x="96713" y="54240"/>
                </a:lnTo>
                <a:close/>
                <a:moveTo>
                  <a:pt x="98897" y="53036"/>
                </a:moveTo>
                <a:lnTo>
                  <a:pt x="98917" y="53046"/>
                </a:lnTo>
                <a:lnTo>
                  <a:pt x="98826" y="58128"/>
                </a:lnTo>
                <a:lnTo>
                  <a:pt x="98815" y="58608"/>
                </a:lnTo>
                <a:lnTo>
                  <a:pt x="96754" y="59751"/>
                </a:lnTo>
                <a:lnTo>
                  <a:pt x="96846" y="54168"/>
                </a:lnTo>
                <a:lnTo>
                  <a:pt x="98897" y="53036"/>
                </a:lnTo>
                <a:close/>
                <a:moveTo>
                  <a:pt x="114796" y="54556"/>
                </a:moveTo>
                <a:lnTo>
                  <a:pt x="114694" y="60067"/>
                </a:lnTo>
                <a:lnTo>
                  <a:pt x="109970" y="57230"/>
                </a:lnTo>
                <a:lnTo>
                  <a:pt x="114796" y="54556"/>
                </a:lnTo>
                <a:close/>
                <a:moveTo>
                  <a:pt x="116991" y="53342"/>
                </a:moveTo>
                <a:lnTo>
                  <a:pt x="116889" y="58924"/>
                </a:lnTo>
                <a:lnTo>
                  <a:pt x="114827" y="60067"/>
                </a:lnTo>
                <a:lnTo>
                  <a:pt x="114929" y="54485"/>
                </a:lnTo>
                <a:lnTo>
                  <a:pt x="116991" y="53342"/>
                </a:lnTo>
                <a:close/>
                <a:moveTo>
                  <a:pt x="37534" y="56016"/>
                </a:moveTo>
                <a:lnTo>
                  <a:pt x="42422" y="58955"/>
                </a:lnTo>
                <a:lnTo>
                  <a:pt x="42453" y="58975"/>
                </a:lnTo>
                <a:lnTo>
                  <a:pt x="44586" y="57792"/>
                </a:lnTo>
                <a:lnTo>
                  <a:pt x="44586" y="57792"/>
                </a:lnTo>
                <a:lnTo>
                  <a:pt x="44535" y="60536"/>
                </a:lnTo>
                <a:lnTo>
                  <a:pt x="44504" y="62353"/>
                </a:lnTo>
                <a:lnTo>
                  <a:pt x="35503" y="67333"/>
                </a:lnTo>
                <a:lnTo>
                  <a:pt x="35503" y="67333"/>
                </a:lnTo>
                <a:lnTo>
                  <a:pt x="35687" y="57037"/>
                </a:lnTo>
                <a:lnTo>
                  <a:pt x="37534" y="56016"/>
                </a:lnTo>
                <a:close/>
                <a:moveTo>
                  <a:pt x="26737" y="51750"/>
                </a:moveTo>
                <a:lnTo>
                  <a:pt x="35555" y="57037"/>
                </a:lnTo>
                <a:lnTo>
                  <a:pt x="35371" y="67333"/>
                </a:lnTo>
                <a:lnTo>
                  <a:pt x="26563" y="62037"/>
                </a:lnTo>
                <a:lnTo>
                  <a:pt x="26737" y="51750"/>
                </a:lnTo>
                <a:close/>
                <a:moveTo>
                  <a:pt x="49668" y="54975"/>
                </a:moveTo>
                <a:lnTo>
                  <a:pt x="53638" y="57352"/>
                </a:lnTo>
                <a:lnTo>
                  <a:pt x="53454" y="67650"/>
                </a:lnTo>
                <a:lnTo>
                  <a:pt x="44637" y="62353"/>
                </a:lnTo>
                <a:lnTo>
                  <a:pt x="44719" y="57720"/>
                </a:lnTo>
                <a:lnTo>
                  <a:pt x="49668" y="54975"/>
                </a:lnTo>
                <a:close/>
                <a:moveTo>
                  <a:pt x="55607" y="56343"/>
                </a:moveTo>
                <a:lnTo>
                  <a:pt x="60496" y="59282"/>
                </a:lnTo>
                <a:lnTo>
                  <a:pt x="60526" y="59302"/>
                </a:lnTo>
                <a:lnTo>
                  <a:pt x="62659" y="58118"/>
                </a:lnTo>
                <a:lnTo>
                  <a:pt x="62577" y="62670"/>
                </a:lnTo>
                <a:lnTo>
                  <a:pt x="53586" y="67660"/>
                </a:lnTo>
                <a:lnTo>
                  <a:pt x="53760" y="57352"/>
                </a:lnTo>
                <a:lnTo>
                  <a:pt x="55607" y="56343"/>
                </a:lnTo>
                <a:close/>
                <a:moveTo>
                  <a:pt x="67751" y="55302"/>
                </a:moveTo>
                <a:lnTo>
                  <a:pt x="71710" y="57669"/>
                </a:lnTo>
                <a:lnTo>
                  <a:pt x="71527" y="67976"/>
                </a:lnTo>
                <a:lnTo>
                  <a:pt x="62710" y="62670"/>
                </a:lnTo>
                <a:lnTo>
                  <a:pt x="62791" y="58046"/>
                </a:lnTo>
                <a:lnTo>
                  <a:pt x="67751" y="55302"/>
                </a:lnTo>
                <a:close/>
                <a:moveTo>
                  <a:pt x="73680" y="56659"/>
                </a:moveTo>
                <a:lnTo>
                  <a:pt x="78568" y="59598"/>
                </a:lnTo>
                <a:lnTo>
                  <a:pt x="78609" y="59618"/>
                </a:lnTo>
                <a:lnTo>
                  <a:pt x="80742" y="58434"/>
                </a:lnTo>
                <a:lnTo>
                  <a:pt x="80742" y="58434"/>
                </a:lnTo>
                <a:lnTo>
                  <a:pt x="80661" y="62996"/>
                </a:lnTo>
                <a:lnTo>
                  <a:pt x="71660" y="67976"/>
                </a:lnTo>
                <a:lnTo>
                  <a:pt x="71844" y="57679"/>
                </a:lnTo>
                <a:lnTo>
                  <a:pt x="73680" y="56659"/>
                </a:lnTo>
                <a:close/>
                <a:moveTo>
                  <a:pt x="85824" y="55618"/>
                </a:moveTo>
                <a:lnTo>
                  <a:pt x="89784" y="57996"/>
                </a:lnTo>
                <a:lnTo>
                  <a:pt x="89600" y="68292"/>
                </a:lnTo>
                <a:lnTo>
                  <a:pt x="80783" y="62996"/>
                </a:lnTo>
                <a:lnTo>
                  <a:pt x="80865" y="58363"/>
                </a:lnTo>
                <a:lnTo>
                  <a:pt x="85824" y="55618"/>
                </a:lnTo>
                <a:close/>
                <a:moveTo>
                  <a:pt x="91764" y="56975"/>
                </a:moveTo>
                <a:lnTo>
                  <a:pt x="96652" y="59914"/>
                </a:lnTo>
                <a:lnTo>
                  <a:pt x="96683" y="59935"/>
                </a:lnTo>
                <a:lnTo>
                  <a:pt x="98815" y="58761"/>
                </a:lnTo>
                <a:lnTo>
                  <a:pt x="98733" y="63312"/>
                </a:lnTo>
                <a:lnTo>
                  <a:pt x="89733" y="68292"/>
                </a:lnTo>
                <a:lnTo>
                  <a:pt x="89916" y="57996"/>
                </a:lnTo>
                <a:lnTo>
                  <a:pt x="91764" y="56975"/>
                </a:lnTo>
                <a:close/>
                <a:moveTo>
                  <a:pt x="103897" y="55934"/>
                </a:moveTo>
                <a:lnTo>
                  <a:pt x="107867" y="58312"/>
                </a:lnTo>
                <a:lnTo>
                  <a:pt x="107684" y="68619"/>
                </a:lnTo>
                <a:lnTo>
                  <a:pt x="98866" y="63312"/>
                </a:lnTo>
                <a:lnTo>
                  <a:pt x="98948" y="58679"/>
                </a:lnTo>
                <a:lnTo>
                  <a:pt x="103897" y="55934"/>
                </a:lnTo>
                <a:close/>
                <a:moveTo>
                  <a:pt x="109836" y="57302"/>
                </a:moveTo>
                <a:lnTo>
                  <a:pt x="114725" y="60241"/>
                </a:lnTo>
                <a:lnTo>
                  <a:pt x="114755" y="60261"/>
                </a:lnTo>
                <a:lnTo>
                  <a:pt x="116889" y="59078"/>
                </a:lnTo>
                <a:lnTo>
                  <a:pt x="116807" y="63629"/>
                </a:lnTo>
                <a:lnTo>
                  <a:pt x="107806" y="68619"/>
                </a:lnTo>
                <a:lnTo>
                  <a:pt x="107990" y="58312"/>
                </a:lnTo>
                <a:lnTo>
                  <a:pt x="109836" y="57302"/>
                </a:lnTo>
                <a:close/>
                <a:moveTo>
                  <a:pt x="45535" y="0"/>
                </a:moveTo>
                <a:lnTo>
                  <a:pt x="36340" y="5093"/>
                </a:lnTo>
                <a:lnTo>
                  <a:pt x="36156" y="15604"/>
                </a:lnTo>
                <a:lnTo>
                  <a:pt x="41698" y="18941"/>
                </a:lnTo>
                <a:lnTo>
                  <a:pt x="36412" y="21870"/>
                </a:lnTo>
                <a:lnTo>
                  <a:pt x="27493" y="16512"/>
                </a:lnTo>
                <a:lnTo>
                  <a:pt x="27462" y="16491"/>
                </a:lnTo>
                <a:lnTo>
                  <a:pt x="18328" y="21553"/>
                </a:lnTo>
                <a:lnTo>
                  <a:pt x="9419" y="16185"/>
                </a:lnTo>
                <a:lnTo>
                  <a:pt x="9389" y="16165"/>
                </a:lnTo>
                <a:lnTo>
                  <a:pt x="194" y="21267"/>
                </a:lnTo>
                <a:lnTo>
                  <a:pt x="0" y="31779"/>
                </a:lnTo>
                <a:lnTo>
                  <a:pt x="8981" y="37177"/>
                </a:lnTo>
                <a:lnTo>
                  <a:pt x="9011" y="37198"/>
                </a:lnTo>
                <a:lnTo>
                  <a:pt x="18145" y="32136"/>
                </a:lnTo>
                <a:lnTo>
                  <a:pt x="21206" y="33973"/>
                </a:lnTo>
                <a:lnTo>
                  <a:pt x="17818" y="35851"/>
                </a:lnTo>
                <a:lnTo>
                  <a:pt x="17634" y="46362"/>
                </a:lnTo>
                <a:lnTo>
                  <a:pt x="26615" y="51760"/>
                </a:lnTo>
                <a:lnTo>
                  <a:pt x="26431" y="62108"/>
                </a:lnTo>
                <a:lnTo>
                  <a:pt x="35401" y="67507"/>
                </a:lnTo>
                <a:lnTo>
                  <a:pt x="35442" y="67527"/>
                </a:lnTo>
                <a:lnTo>
                  <a:pt x="44565" y="62466"/>
                </a:lnTo>
                <a:lnTo>
                  <a:pt x="53484" y="67823"/>
                </a:lnTo>
                <a:lnTo>
                  <a:pt x="53515" y="67843"/>
                </a:lnTo>
                <a:lnTo>
                  <a:pt x="62648" y="62782"/>
                </a:lnTo>
                <a:lnTo>
                  <a:pt x="71558" y="68140"/>
                </a:lnTo>
                <a:lnTo>
                  <a:pt x="71588" y="68160"/>
                </a:lnTo>
                <a:lnTo>
                  <a:pt x="80722" y="63108"/>
                </a:lnTo>
                <a:lnTo>
                  <a:pt x="89631" y="68466"/>
                </a:lnTo>
                <a:lnTo>
                  <a:pt x="89662" y="68487"/>
                </a:lnTo>
                <a:lnTo>
                  <a:pt x="98795" y="63425"/>
                </a:lnTo>
                <a:lnTo>
                  <a:pt x="107714" y="68782"/>
                </a:lnTo>
                <a:lnTo>
                  <a:pt x="107745" y="68803"/>
                </a:lnTo>
                <a:lnTo>
                  <a:pt x="116939" y="63711"/>
                </a:lnTo>
                <a:lnTo>
                  <a:pt x="117021" y="59006"/>
                </a:lnTo>
                <a:lnTo>
                  <a:pt x="123950" y="55169"/>
                </a:lnTo>
                <a:lnTo>
                  <a:pt x="124144" y="44648"/>
                </a:lnTo>
                <a:lnTo>
                  <a:pt x="115163" y="39259"/>
                </a:lnTo>
                <a:lnTo>
                  <a:pt x="115133" y="39239"/>
                </a:lnTo>
                <a:lnTo>
                  <a:pt x="108235" y="43056"/>
                </a:lnTo>
                <a:lnTo>
                  <a:pt x="108337" y="37453"/>
                </a:lnTo>
                <a:lnTo>
                  <a:pt x="108316" y="37443"/>
                </a:lnTo>
                <a:lnTo>
                  <a:pt x="117317" y="32452"/>
                </a:lnTo>
                <a:lnTo>
                  <a:pt x="126236" y="37810"/>
                </a:lnTo>
                <a:lnTo>
                  <a:pt x="126267" y="37831"/>
                </a:lnTo>
                <a:lnTo>
                  <a:pt x="135462" y="32738"/>
                </a:lnTo>
                <a:lnTo>
                  <a:pt x="135645" y="22227"/>
                </a:lnTo>
                <a:lnTo>
                  <a:pt x="126675" y="16829"/>
                </a:lnTo>
                <a:lnTo>
                  <a:pt x="126849" y="6695"/>
                </a:lnTo>
                <a:lnTo>
                  <a:pt x="117878" y="1296"/>
                </a:lnTo>
                <a:lnTo>
                  <a:pt x="117837" y="1286"/>
                </a:lnTo>
                <a:lnTo>
                  <a:pt x="108714" y="6338"/>
                </a:lnTo>
                <a:lnTo>
                  <a:pt x="99795" y="980"/>
                </a:lnTo>
                <a:lnTo>
                  <a:pt x="99765" y="959"/>
                </a:lnTo>
                <a:lnTo>
                  <a:pt x="90631" y="6021"/>
                </a:lnTo>
                <a:lnTo>
                  <a:pt x="81722" y="664"/>
                </a:lnTo>
                <a:lnTo>
                  <a:pt x="81691" y="643"/>
                </a:lnTo>
                <a:lnTo>
                  <a:pt x="72558" y="5694"/>
                </a:lnTo>
                <a:lnTo>
                  <a:pt x="63649" y="337"/>
                </a:lnTo>
                <a:lnTo>
                  <a:pt x="63618" y="317"/>
                </a:lnTo>
                <a:lnTo>
                  <a:pt x="54484" y="5378"/>
                </a:lnTo>
                <a:lnTo>
                  <a:pt x="45565" y="20"/>
                </a:lnTo>
                <a:lnTo>
                  <a:pt x="45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91261" y="3921982"/>
            <a:ext cx="1293586" cy="2333154"/>
            <a:chOff x="291261" y="3548038"/>
            <a:chExt cx="1293586" cy="2333154"/>
          </a:xfrm>
        </p:grpSpPr>
        <p:sp>
          <p:nvSpPr>
            <p:cNvPr id="14" name="Google Shape;14;p2"/>
            <p:cNvSpPr/>
            <p:nvPr/>
          </p:nvSpPr>
          <p:spPr>
            <a:xfrm>
              <a:off x="1117622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22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17622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22"/>
                  </a:lnTo>
                  <a:lnTo>
                    <a:pt x="0" y="653"/>
                  </a:lnTo>
                  <a:lnTo>
                    <a:pt x="4133" y="653"/>
                  </a:lnTo>
                  <a:lnTo>
                    <a:pt x="4133" y="378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7622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17622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29"/>
                  </a:ln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17622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17622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3" y="643"/>
                  </a:lnTo>
                  <a:lnTo>
                    <a:pt x="4133" y="92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92905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0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92905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653"/>
                  </a:lnTo>
                  <a:lnTo>
                    <a:pt x="4133" y="65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92905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256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511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92905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490"/>
                  </a:lnTo>
                  <a:lnTo>
                    <a:pt x="1" y="644"/>
                  </a:lnTo>
                  <a:lnTo>
                    <a:pt x="4133" y="64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92905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1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92905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398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92905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562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92905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4133" y="64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1261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1261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84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439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1261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347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5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1261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582"/>
                  </a:lnTo>
                  <a:lnTo>
                    <a:pt x="0" y="644"/>
                  </a:lnTo>
                  <a:lnTo>
                    <a:pt x="4134" y="64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1261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03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1261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90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1261" y="369633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1261" y="3771691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276"/>
                  </a:lnTo>
                  <a:lnTo>
                    <a:pt x="0" y="643"/>
                  </a:lnTo>
                  <a:lnTo>
                    <a:pt x="4134" y="643"/>
                  </a:lnTo>
                  <a:lnTo>
                    <a:pt x="4134" y="53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1261" y="3846583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38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91261" y="3548038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1261" y="362292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3"/>
                  </a:lnTo>
                  <a:lnTo>
                    <a:pt x="4134" y="653"/>
                  </a:lnTo>
                  <a:lnTo>
                    <a:pt x="4134" y="19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1261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43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2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1261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16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6536" y="3892502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56536" y="4021391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1"/>
                  </a:cubicBezTo>
                  <a:lnTo>
                    <a:pt x="1" y="592"/>
                  </a:lnTo>
                  <a:cubicBezTo>
                    <a:pt x="1" y="889"/>
                    <a:pt x="236" y="1133"/>
                    <a:pt x="542" y="1133"/>
                  </a:cubicBezTo>
                  <a:cubicBezTo>
                    <a:pt x="838" y="1133"/>
                    <a:pt x="1083" y="889"/>
                    <a:pt x="1083" y="592"/>
                  </a:cubicBezTo>
                  <a:lnTo>
                    <a:pt x="1083" y="55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56536" y="4150745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3"/>
                    <a:pt x="542" y="1123"/>
                  </a:cubicBezTo>
                  <a:cubicBezTo>
                    <a:pt x="838" y="112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56536" y="4279635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56536" y="4408989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6536" y="4537832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6536" y="4667233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1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1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6536" y="4796076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4"/>
                    <a:pt x="542" y="1124"/>
                  </a:cubicBezTo>
                  <a:cubicBezTo>
                    <a:pt x="838" y="1124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6536" y="4924966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52"/>
                  </a:cubicBezTo>
                  <a:lnTo>
                    <a:pt x="1" y="593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3"/>
                  </a:cubicBezTo>
                  <a:lnTo>
                    <a:pt x="1083" y="55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6536" y="5054320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45"/>
                    <a:pt x="1" y="542"/>
                  </a:cubicBezTo>
                  <a:lnTo>
                    <a:pt x="1" y="582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2"/>
                  </a:cubicBezTo>
                  <a:lnTo>
                    <a:pt x="1083" y="54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6536" y="5183209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56536" y="5312563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56536" y="5441453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56536" y="5570761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36"/>
                    <a:pt x="1" y="542"/>
                  </a:cubicBezTo>
                  <a:lnTo>
                    <a:pt x="1" y="583"/>
                  </a:lnTo>
                  <a:cubicBezTo>
                    <a:pt x="1" y="879"/>
                    <a:pt x="236" y="1123"/>
                    <a:pt x="542" y="1123"/>
                  </a:cubicBezTo>
                  <a:cubicBezTo>
                    <a:pt x="838" y="1123"/>
                    <a:pt x="1083" y="879"/>
                    <a:pt x="1083" y="583"/>
                  </a:cubicBezTo>
                  <a:lnTo>
                    <a:pt x="1083" y="542"/>
                  </a:lnTo>
                  <a:cubicBezTo>
                    <a:pt x="1083" y="23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56536" y="569965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56536" y="582854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2"/>
                  </a:cubicBezTo>
                  <a:lnTo>
                    <a:pt x="1" y="592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92"/>
                  </a:cubicBezTo>
                  <a:lnTo>
                    <a:pt x="1083" y="55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-780683" y="1652364"/>
            <a:ext cx="1500682" cy="1500682"/>
            <a:chOff x="7673654" y="2100902"/>
            <a:chExt cx="1500682" cy="1500682"/>
          </a:xfrm>
        </p:grpSpPr>
        <p:sp>
          <p:nvSpPr>
            <p:cNvPr id="58" name="Google Shape;58;p2"/>
            <p:cNvSpPr/>
            <p:nvPr/>
          </p:nvSpPr>
          <p:spPr>
            <a:xfrm>
              <a:off x="7673654" y="2100902"/>
              <a:ext cx="1500682" cy="1500682"/>
            </a:xfrm>
            <a:custGeom>
              <a:avLst/>
              <a:gdLst/>
              <a:ahLst/>
              <a:cxnLst/>
              <a:rect l="l" t="t" r="r" b="b"/>
              <a:pathLst>
                <a:path w="27973" h="27973" extrusionOk="0">
                  <a:moveTo>
                    <a:pt x="13991" y="0"/>
                  </a:moveTo>
                  <a:lnTo>
                    <a:pt x="1" y="13992"/>
                  </a:lnTo>
                  <a:lnTo>
                    <a:pt x="13991" y="27973"/>
                  </a:lnTo>
                  <a:lnTo>
                    <a:pt x="27972" y="13992"/>
                  </a:lnTo>
                  <a:lnTo>
                    <a:pt x="139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4944" y="2352191"/>
              <a:ext cx="998112" cy="998058"/>
            </a:xfrm>
            <a:custGeom>
              <a:avLst/>
              <a:gdLst/>
              <a:ahLst/>
              <a:cxnLst/>
              <a:rect l="l" t="t" r="r" b="b"/>
              <a:pathLst>
                <a:path w="18605" h="18604" extrusionOk="0">
                  <a:moveTo>
                    <a:pt x="9307" y="1"/>
                  </a:moveTo>
                  <a:lnTo>
                    <a:pt x="0" y="9308"/>
                  </a:lnTo>
                  <a:lnTo>
                    <a:pt x="9307" y="18604"/>
                  </a:lnTo>
                  <a:lnTo>
                    <a:pt x="18604" y="9308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 rot="-1800013">
            <a:off x="7336330" y="2255035"/>
            <a:ext cx="4099452" cy="3669456"/>
            <a:chOff x="6853790" y="3020675"/>
            <a:chExt cx="1570200" cy="1405500"/>
          </a:xfrm>
        </p:grpSpPr>
        <p:sp>
          <p:nvSpPr>
            <p:cNvPr id="61" name="Google Shape;61;p2"/>
            <p:cNvSpPr/>
            <p:nvPr/>
          </p:nvSpPr>
          <p:spPr>
            <a:xfrm>
              <a:off x="6853790" y="3020675"/>
              <a:ext cx="1570200" cy="1405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992090" y="3144575"/>
              <a:ext cx="1293600" cy="115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21540" y="3260375"/>
              <a:ext cx="1034700" cy="92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38240" y="3364775"/>
              <a:ext cx="801300" cy="717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" name="Google Shape;65;p2"/>
          <p:cNvCxnSpPr/>
          <p:nvPr/>
        </p:nvCxnSpPr>
        <p:spPr>
          <a:xfrm>
            <a:off x="2978500" y="4846211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6" name="Google Shape;66;p2"/>
          <p:cNvGrpSpPr/>
          <p:nvPr/>
        </p:nvGrpSpPr>
        <p:grpSpPr>
          <a:xfrm>
            <a:off x="3925200" y="4201551"/>
            <a:ext cx="1293603" cy="392100"/>
            <a:chOff x="3757150" y="2904827"/>
            <a:chExt cx="1293603" cy="392100"/>
          </a:xfrm>
        </p:grpSpPr>
        <p:sp>
          <p:nvSpPr>
            <p:cNvPr id="67" name="Google Shape;67;p2"/>
            <p:cNvSpPr/>
            <p:nvPr/>
          </p:nvSpPr>
          <p:spPr>
            <a:xfrm>
              <a:off x="3757150" y="2910462"/>
              <a:ext cx="257643" cy="380036"/>
            </a:xfrm>
            <a:custGeom>
              <a:avLst/>
              <a:gdLst/>
              <a:ahLst/>
              <a:cxnLst/>
              <a:rect l="l" t="t" r="r" b="b"/>
              <a:pathLst>
                <a:path w="3246" h="4788" extrusionOk="0">
                  <a:moveTo>
                    <a:pt x="950" y="1"/>
                  </a:moveTo>
                  <a:lnTo>
                    <a:pt x="17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45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962881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168613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2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368709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2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67" y="2378"/>
                  </a:lnTo>
                  <a:lnTo>
                    <a:pt x="33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8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4440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3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78" y="2378"/>
                  </a:lnTo>
                  <a:lnTo>
                    <a:pt x="337" y="837"/>
                  </a:lnTo>
                  <a:lnTo>
                    <a:pt x="1031" y="143"/>
                  </a:lnTo>
                  <a:close/>
                  <a:moveTo>
                    <a:pt x="1031" y="1"/>
                  </a:moveTo>
                  <a:lnTo>
                    <a:pt x="184" y="837"/>
                  </a:lnTo>
                  <a:lnTo>
                    <a:pt x="172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780966" y="2904827"/>
              <a:ext cx="269787" cy="392100"/>
            </a:xfrm>
            <a:custGeom>
              <a:avLst/>
              <a:gdLst/>
              <a:ahLst/>
              <a:cxnLst/>
              <a:rect l="l" t="t" r="r" b="b"/>
              <a:pathLst>
                <a:path w="3399" h="4940" extrusionOk="0">
                  <a:moveTo>
                    <a:pt x="1021" y="143"/>
                  </a:moveTo>
                  <a:lnTo>
                    <a:pt x="3246" y="2378"/>
                  </a:lnTo>
                  <a:lnTo>
                    <a:pt x="837" y="4786"/>
                  </a:lnTo>
                  <a:lnTo>
                    <a:pt x="154" y="4092"/>
                  </a:lnTo>
                  <a:lnTo>
                    <a:pt x="1868" y="2378"/>
                  </a:lnTo>
                  <a:lnTo>
                    <a:pt x="32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7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37" y="4940"/>
                  </a:lnTo>
                  <a:lnTo>
                    <a:pt x="339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-2106500" y="-1444435"/>
            <a:ext cx="5290194" cy="2686386"/>
            <a:chOff x="5218975" y="-1166485"/>
            <a:chExt cx="5290194" cy="2686386"/>
          </a:xfrm>
        </p:grpSpPr>
        <p:grpSp>
          <p:nvGrpSpPr>
            <p:cNvPr id="74" name="Google Shape;74;p2"/>
            <p:cNvGrpSpPr/>
            <p:nvPr/>
          </p:nvGrpSpPr>
          <p:grpSpPr>
            <a:xfrm>
              <a:off x="6246842" y="642308"/>
              <a:ext cx="720624" cy="823505"/>
              <a:chOff x="6271359" y="582204"/>
              <a:chExt cx="720624" cy="823505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6271854" y="582458"/>
                <a:ext cx="719633" cy="822741"/>
              </a:xfrm>
              <a:custGeom>
                <a:avLst/>
                <a:gdLst/>
                <a:ahLst/>
                <a:cxnLst/>
                <a:rect l="l" t="t" r="r" b="b"/>
                <a:pathLst>
                  <a:path w="53734" h="61433" extrusionOk="0">
                    <a:moveTo>
                      <a:pt x="27408" y="411"/>
                    </a:moveTo>
                    <a:lnTo>
                      <a:pt x="53174" y="15923"/>
                    </a:lnTo>
                    <a:lnTo>
                      <a:pt x="53472" y="15754"/>
                    </a:lnTo>
                    <a:lnTo>
                      <a:pt x="53678" y="16109"/>
                    </a:lnTo>
                    <a:lnTo>
                      <a:pt x="53380" y="16276"/>
                    </a:lnTo>
                    <a:lnTo>
                      <a:pt x="52839" y="46331"/>
                    </a:lnTo>
                    <a:lnTo>
                      <a:pt x="26532" y="60911"/>
                    </a:lnTo>
                    <a:lnTo>
                      <a:pt x="26532" y="61229"/>
                    </a:lnTo>
                    <a:lnTo>
                      <a:pt x="26532" y="61247"/>
                    </a:lnTo>
                    <a:lnTo>
                      <a:pt x="26122" y="61247"/>
                    </a:lnTo>
                    <a:lnTo>
                      <a:pt x="26122" y="60911"/>
                    </a:lnTo>
                    <a:lnTo>
                      <a:pt x="355" y="45418"/>
                    </a:lnTo>
                    <a:lnTo>
                      <a:pt x="355" y="45399"/>
                    </a:lnTo>
                    <a:lnTo>
                      <a:pt x="895" y="15344"/>
                    </a:lnTo>
                    <a:lnTo>
                      <a:pt x="597" y="15158"/>
                    </a:lnTo>
                    <a:lnTo>
                      <a:pt x="803" y="14822"/>
                    </a:lnTo>
                    <a:lnTo>
                      <a:pt x="1101" y="14991"/>
                    </a:lnTo>
                    <a:lnTo>
                      <a:pt x="27408" y="411"/>
                    </a:lnTo>
                    <a:close/>
                    <a:moveTo>
                      <a:pt x="27408" y="0"/>
                    </a:moveTo>
                    <a:lnTo>
                      <a:pt x="542" y="14897"/>
                    </a:lnTo>
                    <a:lnTo>
                      <a:pt x="0" y="45605"/>
                    </a:lnTo>
                    <a:lnTo>
                      <a:pt x="26234" y="61378"/>
                    </a:lnTo>
                    <a:lnTo>
                      <a:pt x="26326" y="61433"/>
                    </a:lnTo>
                    <a:lnTo>
                      <a:pt x="53194" y="46555"/>
                    </a:lnTo>
                    <a:lnTo>
                      <a:pt x="53733" y="15829"/>
                    </a:lnTo>
                    <a:lnTo>
                      <a:pt x="27502" y="56"/>
                    </a:lnTo>
                    <a:lnTo>
                      <a:pt x="27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271359" y="582204"/>
                <a:ext cx="720624" cy="823505"/>
              </a:xfrm>
              <a:custGeom>
                <a:avLst/>
                <a:gdLst/>
                <a:ahLst/>
                <a:cxnLst/>
                <a:rect l="l" t="t" r="r" b="b"/>
                <a:pathLst>
                  <a:path w="53808" h="61490" extrusionOk="0">
                    <a:moveTo>
                      <a:pt x="27445" y="430"/>
                    </a:moveTo>
                    <a:lnTo>
                      <a:pt x="1138" y="15010"/>
                    </a:lnTo>
                    <a:lnTo>
                      <a:pt x="1156" y="15027"/>
                    </a:lnTo>
                    <a:lnTo>
                      <a:pt x="27445" y="467"/>
                    </a:lnTo>
                    <a:lnTo>
                      <a:pt x="53193" y="15942"/>
                    </a:lnTo>
                    <a:lnTo>
                      <a:pt x="53211" y="15942"/>
                    </a:lnTo>
                    <a:lnTo>
                      <a:pt x="27445" y="430"/>
                    </a:lnTo>
                    <a:close/>
                    <a:moveTo>
                      <a:pt x="932" y="15363"/>
                    </a:moveTo>
                    <a:lnTo>
                      <a:pt x="392" y="45418"/>
                    </a:lnTo>
                    <a:lnTo>
                      <a:pt x="392" y="45437"/>
                    </a:lnTo>
                    <a:lnTo>
                      <a:pt x="26159" y="60930"/>
                    </a:lnTo>
                    <a:lnTo>
                      <a:pt x="26159" y="60893"/>
                    </a:lnTo>
                    <a:lnTo>
                      <a:pt x="410" y="45418"/>
                    </a:lnTo>
                    <a:lnTo>
                      <a:pt x="952" y="15382"/>
                    </a:lnTo>
                    <a:lnTo>
                      <a:pt x="932" y="15363"/>
                    </a:lnTo>
                    <a:close/>
                    <a:moveTo>
                      <a:pt x="53380" y="16295"/>
                    </a:moveTo>
                    <a:lnTo>
                      <a:pt x="52858" y="46350"/>
                    </a:lnTo>
                    <a:lnTo>
                      <a:pt x="26569" y="60893"/>
                    </a:lnTo>
                    <a:lnTo>
                      <a:pt x="26569" y="60930"/>
                    </a:lnTo>
                    <a:lnTo>
                      <a:pt x="52876" y="46350"/>
                    </a:lnTo>
                    <a:lnTo>
                      <a:pt x="53417" y="16295"/>
                    </a:lnTo>
                    <a:close/>
                    <a:moveTo>
                      <a:pt x="27445" y="19"/>
                    </a:moveTo>
                    <a:lnTo>
                      <a:pt x="27539" y="75"/>
                    </a:lnTo>
                    <a:lnTo>
                      <a:pt x="53770" y="15848"/>
                    </a:lnTo>
                    <a:lnTo>
                      <a:pt x="53231" y="46574"/>
                    </a:lnTo>
                    <a:lnTo>
                      <a:pt x="26363" y="61452"/>
                    </a:lnTo>
                    <a:lnTo>
                      <a:pt x="26271" y="61397"/>
                    </a:lnTo>
                    <a:lnTo>
                      <a:pt x="37" y="45624"/>
                    </a:lnTo>
                    <a:lnTo>
                      <a:pt x="579" y="14916"/>
                    </a:lnTo>
                    <a:lnTo>
                      <a:pt x="27445" y="19"/>
                    </a:lnTo>
                    <a:close/>
                    <a:moveTo>
                      <a:pt x="27445" y="0"/>
                    </a:moveTo>
                    <a:lnTo>
                      <a:pt x="559" y="14898"/>
                    </a:lnTo>
                    <a:lnTo>
                      <a:pt x="0" y="45642"/>
                    </a:lnTo>
                    <a:lnTo>
                      <a:pt x="26251" y="61434"/>
                    </a:lnTo>
                    <a:lnTo>
                      <a:pt x="26363" y="61489"/>
                    </a:lnTo>
                    <a:lnTo>
                      <a:pt x="53248" y="46593"/>
                    </a:lnTo>
                    <a:lnTo>
                      <a:pt x="53808" y="15848"/>
                    </a:lnTo>
                    <a:lnTo>
                      <a:pt x="27556" y="57"/>
                    </a:lnTo>
                    <a:lnTo>
                      <a:pt x="27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280345" y="781458"/>
                <a:ext cx="709896" cy="213008"/>
              </a:xfrm>
              <a:custGeom>
                <a:avLst/>
                <a:gdLst/>
                <a:ahLst/>
                <a:cxnLst/>
                <a:rect l="l" t="t" r="r" b="b"/>
                <a:pathLst>
                  <a:path w="53007" h="15905" extrusionOk="0">
                    <a:moveTo>
                      <a:pt x="187" y="0"/>
                    </a:moveTo>
                    <a:lnTo>
                      <a:pt x="0" y="299"/>
                    </a:lnTo>
                    <a:lnTo>
                      <a:pt x="26028" y="15905"/>
                    </a:lnTo>
                    <a:lnTo>
                      <a:pt x="26028" y="15811"/>
                    </a:lnTo>
                    <a:lnTo>
                      <a:pt x="26438" y="15811"/>
                    </a:lnTo>
                    <a:lnTo>
                      <a:pt x="26438" y="15905"/>
                    </a:lnTo>
                    <a:lnTo>
                      <a:pt x="53007" y="1231"/>
                    </a:lnTo>
                    <a:lnTo>
                      <a:pt x="52821" y="933"/>
                    </a:lnTo>
                    <a:lnTo>
                      <a:pt x="26234" y="1560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279836" y="780949"/>
                <a:ext cx="710914" cy="214012"/>
              </a:xfrm>
              <a:custGeom>
                <a:avLst/>
                <a:gdLst/>
                <a:ahLst/>
                <a:cxnLst/>
                <a:rect l="l" t="t" r="r" b="b"/>
                <a:pathLst>
                  <a:path w="53083" h="15980" extrusionOk="0">
                    <a:moveTo>
                      <a:pt x="207" y="1"/>
                    </a:moveTo>
                    <a:lnTo>
                      <a:pt x="1" y="337"/>
                    </a:lnTo>
                    <a:lnTo>
                      <a:pt x="299" y="523"/>
                    </a:lnTo>
                    <a:lnTo>
                      <a:pt x="319" y="542"/>
                    </a:lnTo>
                    <a:lnTo>
                      <a:pt x="26066" y="15980"/>
                    </a:lnTo>
                    <a:lnTo>
                      <a:pt x="26066" y="15943"/>
                    </a:lnTo>
                    <a:lnTo>
                      <a:pt x="38" y="337"/>
                    </a:lnTo>
                    <a:lnTo>
                      <a:pt x="225" y="38"/>
                    </a:lnTo>
                    <a:lnTo>
                      <a:pt x="26272" y="15644"/>
                    </a:lnTo>
                    <a:lnTo>
                      <a:pt x="52859" y="971"/>
                    </a:lnTo>
                    <a:lnTo>
                      <a:pt x="53045" y="1269"/>
                    </a:lnTo>
                    <a:lnTo>
                      <a:pt x="26476" y="15943"/>
                    </a:lnTo>
                    <a:lnTo>
                      <a:pt x="26476" y="15980"/>
                    </a:lnTo>
                    <a:lnTo>
                      <a:pt x="52747" y="1455"/>
                    </a:lnTo>
                    <a:lnTo>
                      <a:pt x="52784" y="1455"/>
                    </a:lnTo>
                    <a:lnTo>
                      <a:pt x="53082" y="1288"/>
                    </a:lnTo>
                    <a:lnTo>
                      <a:pt x="52876" y="933"/>
                    </a:lnTo>
                    <a:lnTo>
                      <a:pt x="52578" y="1102"/>
                    </a:lnTo>
                    <a:lnTo>
                      <a:pt x="52560" y="1102"/>
                    </a:lnTo>
                    <a:lnTo>
                      <a:pt x="26272" y="15625"/>
                    </a:lnTo>
                    <a:lnTo>
                      <a:pt x="523" y="187"/>
                    </a:lnTo>
                    <a:lnTo>
                      <a:pt x="505" y="17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621921" y="993461"/>
                <a:ext cx="12268" cy="4090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540" extrusionOk="0">
                    <a:moveTo>
                      <a:pt x="542" y="0"/>
                    </a:moveTo>
                    <a:lnTo>
                      <a:pt x="1" y="30520"/>
                    </a:lnTo>
                    <a:lnTo>
                      <a:pt x="374" y="3054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621680" y="993193"/>
                <a:ext cx="12736" cy="4095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0578" extrusionOk="0">
                    <a:moveTo>
                      <a:pt x="933" y="20"/>
                    </a:moveTo>
                    <a:lnTo>
                      <a:pt x="392" y="30560"/>
                    </a:lnTo>
                    <a:lnTo>
                      <a:pt x="19" y="30540"/>
                    </a:lnTo>
                    <a:lnTo>
                      <a:pt x="560" y="20"/>
                    </a:lnTo>
                    <a:close/>
                    <a:moveTo>
                      <a:pt x="541" y="1"/>
                    </a:moveTo>
                    <a:lnTo>
                      <a:pt x="541" y="95"/>
                    </a:lnTo>
                    <a:lnTo>
                      <a:pt x="541" y="132"/>
                    </a:lnTo>
                    <a:lnTo>
                      <a:pt x="1" y="30205"/>
                    </a:lnTo>
                    <a:lnTo>
                      <a:pt x="1" y="30242"/>
                    </a:lnTo>
                    <a:lnTo>
                      <a:pt x="1" y="30578"/>
                    </a:lnTo>
                    <a:lnTo>
                      <a:pt x="411" y="30578"/>
                    </a:lnTo>
                    <a:lnTo>
                      <a:pt x="411" y="30560"/>
                    </a:lnTo>
                    <a:lnTo>
                      <a:pt x="411" y="30242"/>
                    </a:lnTo>
                    <a:lnTo>
                      <a:pt x="411" y="30205"/>
                    </a:lnTo>
                    <a:lnTo>
                      <a:pt x="951" y="132"/>
                    </a:lnTo>
                    <a:lnTo>
                      <a:pt x="951" y="95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2"/>
            <p:cNvGrpSpPr/>
            <p:nvPr/>
          </p:nvGrpSpPr>
          <p:grpSpPr>
            <a:xfrm>
              <a:off x="5218975" y="-1166485"/>
              <a:ext cx="5290194" cy="2686386"/>
              <a:chOff x="5244600" y="-1230235"/>
              <a:chExt cx="5290194" cy="2686386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5244600" y="-1230235"/>
                <a:ext cx="5290194" cy="2683317"/>
              </a:xfrm>
              <a:custGeom>
                <a:avLst/>
                <a:gdLst/>
                <a:ahLst/>
                <a:cxnLst/>
                <a:rect l="l" t="t" r="r" b="b"/>
                <a:pathLst>
                  <a:path w="135646" h="68803" extrusionOk="0">
                    <a:moveTo>
                      <a:pt x="45535" y="153"/>
                    </a:moveTo>
                    <a:lnTo>
                      <a:pt x="54352" y="5450"/>
                    </a:lnTo>
                    <a:lnTo>
                      <a:pt x="45351" y="10420"/>
                    </a:lnTo>
                    <a:lnTo>
                      <a:pt x="36534" y="5134"/>
                    </a:lnTo>
                    <a:lnTo>
                      <a:pt x="45535" y="153"/>
                    </a:lnTo>
                    <a:close/>
                    <a:moveTo>
                      <a:pt x="63608" y="469"/>
                    </a:moveTo>
                    <a:lnTo>
                      <a:pt x="72425" y="5776"/>
                    </a:lnTo>
                    <a:lnTo>
                      <a:pt x="63424" y="10746"/>
                    </a:lnTo>
                    <a:lnTo>
                      <a:pt x="54617" y="5460"/>
                    </a:lnTo>
                    <a:lnTo>
                      <a:pt x="63608" y="469"/>
                    </a:lnTo>
                    <a:close/>
                    <a:moveTo>
                      <a:pt x="81691" y="796"/>
                    </a:moveTo>
                    <a:lnTo>
                      <a:pt x="90498" y="6093"/>
                    </a:lnTo>
                    <a:lnTo>
                      <a:pt x="81507" y="11062"/>
                    </a:lnTo>
                    <a:lnTo>
                      <a:pt x="72690" y="5776"/>
                    </a:lnTo>
                    <a:lnTo>
                      <a:pt x="81691" y="796"/>
                    </a:lnTo>
                    <a:close/>
                    <a:moveTo>
                      <a:pt x="99765" y="1113"/>
                    </a:moveTo>
                    <a:lnTo>
                      <a:pt x="108582" y="6409"/>
                    </a:lnTo>
                    <a:lnTo>
                      <a:pt x="99581" y="11379"/>
                    </a:lnTo>
                    <a:lnTo>
                      <a:pt x="90764" y="6093"/>
                    </a:lnTo>
                    <a:lnTo>
                      <a:pt x="99765" y="1113"/>
                    </a:lnTo>
                    <a:close/>
                    <a:moveTo>
                      <a:pt x="117837" y="1429"/>
                    </a:moveTo>
                    <a:lnTo>
                      <a:pt x="126654" y="6735"/>
                    </a:lnTo>
                    <a:lnTo>
                      <a:pt x="117653" y="11706"/>
                    </a:lnTo>
                    <a:lnTo>
                      <a:pt x="108836" y="6419"/>
                    </a:lnTo>
                    <a:lnTo>
                      <a:pt x="117837" y="1429"/>
                    </a:lnTo>
                    <a:close/>
                    <a:moveTo>
                      <a:pt x="54413" y="5562"/>
                    </a:moveTo>
                    <a:lnTo>
                      <a:pt x="54321" y="10674"/>
                    </a:lnTo>
                    <a:lnTo>
                      <a:pt x="54239" y="15584"/>
                    </a:lnTo>
                    <a:lnTo>
                      <a:pt x="48647" y="18675"/>
                    </a:lnTo>
                    <a:lnTo>
                      <a:pt x="45565" y="16829"/>
                    </a:lnTo>
                    <a:lnTo>
                      <a:pt x="45535" y="16808"/>
                    </a:lnTo>
                    <a:lnTo>
                      <a:pt x="45300" y="16940"/>
                    </a:lnTo>
                    <a:lnTo>
                      <a:pt x="45413" y="10532"/>
                    </a:lnTo>
                    <a:lnTo>
                      <a:pt x="54413" y="5562"/>
                    </a:lnTo>
                    <a:close/>
                    <a:moveTo>
                      <a:pt x="54230" y="15736"/>
                    </a:moveTo>
                    <a:lnTo>
                      <a:pt x="54230" y="15849"/>
                    </a:lnTo>
                    <a:lnTo>
                      <a:pt x="48872" y="18818"/>
                    </a:lnTo>
                    <a:lnTo>
                      <a:pt x="48780" y="18757"/>
                    </a:lnTo>
                    <a:lnTo>
                      <a:pt x="54230" y="15736"/>
                    </a:lnTo>
                    <a:close/>
                    <a:moveTo>
                      <a:pt x="36473" y="5245"/>
                    </a:moveTo>
                    <a:lnTo>
                      <a:pt x="45290" y="10532"/>
                    </a:lnTo>
                    <a:lnTo>
                      <a:pt x="45168" y="17012"/>
                    </a:lnTo>
                    <a:lnTo>
                      <a:pt x="41830" y="18870"/>
                    </a:lnTo>
                    <a:lnTo>
                      <a:pt x="36289" y="15532"/>
                    </a:lnTo>
                    <a:lnTo>
                      <a:pt x="36473" y="5245"/>
                    </a:lnTo>
                    <a:close/>
                    <a:moveTo>
                      <a:pt x="72486" y="5889"/>
                    </a:moveTo>
                    <a:lnTo>
                      <a:pt x="72404" y="10991"/>
                    </a:lnTo>
                    <a:lnTo>
                      <a:pt x="72313" y="15899"/>
                    </a:lnTo>
                    <a:lnTo>
                      <a:pt x="66721" y="19002"/>
                    </a:lnTo>
                    <a:lnTo>
                      <a:pt x="63649" y="17155"/>
                    </a:lnTo>
                    <a:lnTo>
                      <a:pt x="63618" y="17135"/>
                    </a:lnTo>
                    <a:lnTo>
                      <a:pt x="63383" y="17257"/>
                    </a:lnTo>
                    <a:lnTo>
                      <a:pt x="63496" y="10858"/>
                    </a:lnTo>
                    <a:lnTo>
                      <a:pt x="72486" y="5889"/>
                    </a:lnTo>
                    <a:close/>
                    <a:moveTo>
                      <a:pt x="54546" y="5572"/>
                    </a:moveTo>
                    <a:lnTo>
                      <a:pt x="63363" y="10858"/>
                    </a:lnTo>
                    <a:lnTo>
                      <a:pt x="63251" y="17339"/>
                    </a:lnTo>
                    <a:lnTo>
                      <a:pt x="60169" y="19043"/>
                    </a:lnTo>
                    <a:lnTo>
                      <a:pt x="54373" y="15553"/>
                    </a:lnTo>
                    <a:lnTo>
                      <a:pt x="54454" y="10674"/>
                    </a:lnTo>
                    <a:lnTo>
                      <a:pt x="54546" y="5572"/>
                    </a:lnTo>
                    <a:close/>
                    <a:moveTo>
                      <a:pt x="72313" y="16053"/>
                    </a:moveTo>
                    <a:lnTo>
                      <a:pt x="72313" y="16175"/>
                    </a:lnTo>
                    <a:lnTo>
                      <a:pt x="66955" y="19135"/>
                    </a:lnTo>
                    <a:lnTo>
                      <a:pt x="66853" y="19074"/>
                    </a:lnTo>
                    <a:lnTo>
                      <a:pt x="72313" y="16053"/>
                    </a:lnTo>
                    <a:close/>
                    <a:moveTo>
                      <a:pt x="54362" y="15706"/>
                    </a:moveTo>
                    <a:lnTo>
                      <a:pt x="60036" y="19114"/>
                    </a:lnTo>
                    <a:lnTo>
                      <a:pt x="59904" y="19186"/>
                    </a:lnTo>
                    <a:lnTo>
                      <a:pt x="54362" y="15849"/>
                    </a:lnTo>
                    <a:lnTo>
                      <a:pt x="54362" y="15706"/>
                    </a:lnTo>
                    <a:close/>
                    <a:moveTo>
                      <a:pt x="90569" y="6205"/>
                    </a:moveTo>
                    <a:lnTo>
                      <a:pt x="90478" y="11307"/>
                    </a:lnTo>
                    <a:lnTo>
                      <a:pt x="90386" y="16226"/>
                    </a:lnTo>
                    <a:lnTo>
                      <a:pt x="84804" y="19319"/>
                    </a:lnTo>
                    <a:lnTo>
                      <a:pt x="81722" y="17471"/>
                    </a:lnTo>
                    <a:lnTo>
                      <a:pt x="81691" y="17451"/>
                    </a:lnTo>
                    <a:lnTo>
                      <a:pt x="81457" y="17584"/>
                    </a:lnTo>
                    <a:lnTo>
                      <a:pt x="81569" y="11175"/>
                    </a:lnTo>
                    <a:lnTo>
                      <a:pt x="90569" y="6205"/>
                    </a:lnTo>
                    <a:close/>
                    <a:moveTo>
                      <a:pt x="72619" y="5889"/>
                    </a:moveTo>
                    <a:lnTo>
                      <a:pt x="81436" y="11175"/>
                    </a:lnTo>
                    <a:lnTo>
                      <a:pt x="81324" y="17655"/>
                    </a:lnTo>
                    <a:lnTo>
                      <a:pt x="78242" y="19359"/>
                    </a:lnTo>
                    <a:lnTo>
                      <a:pt x="72445" y="15869"/>
                    </a:lnTo>
                    <a:lnTo>
                      <a:pt x="72527" y="10991"/>
                    </a:lnTo>
                    <a:lnTo>
                      <a:pt x="72619" y="5889"/>
                    </a:lnTo>
                    <a:close/>
                    <a:moveTo>
                      <a:pt x="90386" y="16380"/>
                    </a:moveTo>
                    <a:lnTo>
                      <a:pt x="90386" y="16491"/>
                    </a:lnTo>
                    <a:lnTo>
                      <a:pt x="85028" y="19461"/>
                    </a:lnTo>
                    <a:lnTo>
                      <a:pt x="84926" y="19400"/>
                    </a:lnTo>
                    <a:lnTo>
                      <a:pt x="90386" y="16380"/>
                    </a:lnTo>
                    <a:close/>
                    <a:moveTo>
                      <a:pt x="72445" y="16022"/>
                    </a:moveTo>
                    <a:lnTo>
                      <a:pt x="78109" y="19430"/>
                    </a:lnTo>
                    <a:lnTo>
                      <a:pt x="77976" y="19502"/>
                    </a:lnTo>
                    <a:lnTo>
                      <a:pt x="72435" y="16175"/>
                    </a:lnTo>
                    <a:lnTo>
                      <a:pt x="72445" y="16022"/>
                    </a:lnTo>
                    <a:close/>
                    <a:moveTo>
                      <a:pt x="45535" y="16961"/>
                    </a:moveTo>
                    <a:lnTo>
                      <a:pt x="48515" y="18757"/>
                    </a:lnTo>
                    <a:lnTo>
                      <a:pt x="45239" y="20564"/>
                    </a:lnTo>
                    <a:lnTo>
                      <a:pt x="45300" y="17094"/>
                    </a:lnTo>
                    <a:lnTo>
                      <a:pt x="45535" y="16961"/>
                    </a:lnTo>
                    <a:close/>
                    <a:moveTo>
                      <a:pt x="48647" y="18829"/>
                    </a:moveTo>
                    <a:lnTo>
                      <a:pt x="48739" y="18890"/>
                    </a:lnTo>
                    <a:lnTo>
                      <a:pt x="45433" y="20727"/>
                    </a:lnTo>
                    <a:lnTo>
                      <a:pt x="45331" y="20666"/>
                    </a:lnTo>
                    <a:lnTo>
                      <a:pt x="48647" y="18829"/>
                    </a:lnTo>
                    <a:close/>
                    <a:moveTo>
                      <a:pt x="45270" y="20778"/>
                    </a:moveTo>
                    <a:lnTo>
                      <a:pt x="45300" y="20798"/>
                    </a:lnTo>
                    <a:lnTo>
                      <a:pt x="45270" y="20818"/>
                    </a:lnTo>
                    <a:lnTo>
                      <a:pt x="45270" y="20778"/>
                    </a:lnTo>
                    <a:close/>
                    <a:moveTo>
                      <a:pt x="45168" y="17165"/>
                    </a:moveTo>
                    <a:lnTo>
                      <a:pt x="45106" y="20829"/>
                    </a:lnTo>
                    <a:lnTo>
                      <a:pt x="41963" y="18941"/>
                    </a:lnTo>
                    <a:lnTo>
                      <a:pt x="45168" y="17165"/>
                    </a:lnTo>
                    <a:close/>
                    <a:moveTo>
                      <a:pt x="63240" y="17482"/>
                    </a:moveTo>
                    <a:lnTo>
                      <a:pt x="63179" y="20849"/>
                    </a:lnTo>
                    <a:lnTo>
                      <a:pt x="60301" y="19114"/>
                    </a:lnTo>
                    <a:lnTo>
                      <a:pt x="63240" y="17482"/>
                    </a:lnTo>
                    <a:close/>
                    <a:moveTo>
                      <a:pt x="63608" y="17278"/>
                    </a:moveTo>
                    <a:lnTo>
                      <a:pt x="66588" y="19074"/>
                    </a:lnTo>
                    <a:lnTo>
                      <a:pt x="63312" y="20890"/>
                    </a:lnTo>
                    <a:lnTo>
                      <a:pt x="63373" y="17410"/>
                    </a:lnTo>
                    <a:lnTo>
                      <a:pt x="63608" y="17278"/>
                    </a:lnTo>
                    <a:close/>
                    <a:moveTo>
                      <a:pt x="66721" y="19155"/>
                    </a:moveTo>
                    <a:lnTo>
                      <a:pt x="66823" y="19217"/>
                    </a:lnTo>
                    <a:lnTo>
                      <a:pt x="63506" y="21043"/>
                    </a:lnTo>
                    <a:lnTo>
                      <a:pt x="63414" y="20982"/>
                    </a:lnTo>
                    <a:lnTo>
                      <a:pt x="66721" y="19155"/>
                    </a:lnTo>
                    <a:close/>
                    <a:moveTo>
                      <a:pt x="60169" y="19186"/>
                    </a:moveTo>
                    <a:lnTo>
                      <a:pt x="63149" y="20982"/>
                    </a:lnTo>
                    <a:lnTo>
                      <a:pt x="63016" y="21053"/>
                    </a:lnTo>
                    <a:lnTo>
                      <a:pt x="60036" y="19267"/>
                    </a:lnTo>
                    <a:lnTo>
                      <a:pt x="60169" y="19186"/>
                    </a:lnTo>
                    <a:close/>
                    <a:moveTo>
                      <a:pt x="63342" y="21094"/>
                    </a:moveTo>
                    <a:lnTo>
                      <a:pt x="63373" y="21115"/>
                    </a:lnTo>
                    <a:lnTo>
                      <a:pt x="63342" y="21135"/>
                    </a:lnTo>
                    <a:lnTo>
                      <a:pt x="63342" y="21094"/>
                    </a:lnTo>
                    <a:close/>
                    <a:moveTo>
                      <a:pt x="63179" y="21115"/>
                    </a:moveTo>
                    <a:lnTo>
                      <a:pt x="63179" y="21156"/>
                    </a:lnTo>
                    <a:lnTo>
                      <a:pt x="63149" y="21135"/>
                    </a:lnTo>
                    <a:lnTo>
                      <a:pt x="63179" y="21115"/>
                    </a:lnTo>
                    <a:close/>
                    <a:moveTo>
                      <a:pt x="81324" y="17808"/>
                    </a:moveTo>
                    <a:lnTo>
                      <a:pt x="81262" y="21176"/>
                    </a:lnTo>
                    <a:lnTo>
                      <a:pt x="78375" y="19441"/>
                    </a:lnTo>
                    <a:lnTo>
                      <a:pt x="81324" y="17808"/>
                    </a:lnTo>
                    <a:close/>
                    <a:moveTo>
                      <a:pt x="81691" y="17604"/>
                    </a:moveTo>
                    <a:lnTo>
                      <a:pt x="84671" y="19390"/>
                    </a:lnTo>
                    <a:lnTo>
                      <a:pt x="81395" y="21206"/>
                    </a:lnTo>
                    <a:lnTo>
                      <a:pt x="81457" y="17736"/>
                    </a:lnTo>
                    <a:lnTo>
                      <a:pt x="81691" y="17604"/>
                    </a:lnTo>
                    <a:close/>
                    <a:moveTo>
                      <a:pt x="78242" y="19512"/>
                    </a:moveTo>
                    <a:lnTo>
                      <a:pt x="81222" y="21298"/>
                    </a:lnTo>
                    <a:lnTo>
                      <a:pt x="81089" y="21369"/>
                    </a:lnTo>
                    <a:lnTo>
                      <a:pt x="78109" y="19584"/>
                    </a:lnTo>
                    <a:lnTo>
                      <a:pt x="78242" y="19512"/>
                    </a:lnTo>
                    <a:close/>
                    <a:moveTo>
                      <a:pt x="84793" y="19471"/>
                    </a:moveTo>
                    <a:lnTo>
                      <a:pt x="84895" y="19532"/>
                    </a:lnTo>
                    <a:lnTo>
                      <a:pt x="81589" y="21369"/>
                    </a:lnTo>
                    <a:lnTo>
                      <a:pt x="81487" y="21308"/>
                    </a:lnTo>
                    <a:lnTo>
                      <a:pt x="84793" y="19471"/>
                    </a:lnTo>
                    <a:close/>
                    <a:moveTo>
                      <a:pt x="81416" y="21421"/>
                    </a:moveTo>
                    <a:lnTo>
                      <a:pt x="81457" y="21441"/>
                    </a:lnTo>
                    <a:lnTo>
                      <a:pt x="81416" y="21462"/>
                    </a:lnTo>
                    <a:lnTo>
                      <a:pt x="81416" y="21421"/>
                    </a:lnTo>
                    <a:close/>
                    <a:moveTo>
                      <a:pt x="81253" y="21431"/>
                    </a:moveTo>
                    <a:lnTo>
                      <a:pt x="81253" y="21471"/>
                    </a:lnTo>
                    <a:lnTo>
                      <a:pt x="81222" y="21451"/>
                    </a:lnTo>
                    <a:lnTo>
                      <a:pt x="81253" y="21431"/>
                    </a:lnTo>
                    <a:close/>
                    <a:moveTo>
                      <a:pt x="90702" y="6205"/>
                    </a:moveTo>
                    <a:lnTo>
                      <a:pt x="99509" y="11491"/>
                    </a:lnTo>
                    <a:lnTo>
                      <a:pt x="99336" y="21492"/>
                    </a:lnTo>
                    <a:lnTo>
                      <a:pt x="90519" y="16196"/>
                    </a:lnTo>
                    <a:lnTo>
                      <a:pt x="90610" y="11318"/>
                    </a:lnTo>
                    <a:lnTo>
                      <a:pt x="90702" y="6205"/>
                    </a:lnTo>
                    <a:close/>
                    <a:moveTo>
                      <a:pt x="108643" y="6531"/>
                    </a:moveTo>
                    <a:lnTo>
                      <a:pt x="108551" y="11634"/>
                    </a:lnTo>
                    <a:lnTo>
                      <a:pt x="108469" y="16543"/>
                    </a:lnTo>
                    <a:lnTo>
                      <a:pt x="99468" y="21533"/>
                    </a:lnTo>
                    <a:lnTo>
                      <a:pt x="99642" y="11502"/>
                    </a:lnTo>
                    <a:lnTo>
                      <a:pt x="108643" y="6531"/>
                    </a:lnTo>
                    <a:close/>
                    <a:moveTo>
                      <a:pt x="108459" y="16695"/>
                    </a:moveTo>
                    <a:lnTo>
                      <a:pt x="108459" y="16808"/>
                    </a:lnTo>
                    <a:lnTo>
                      <a:pt x="99662" y="21686"/>
                    </a:lnTo>
                    <a:lnTo>
                      <a:pt x="99560" y="21625"/>
                    </a:lnTo>
                    <a:lnTo>
                      <a:pt x="108459" y="16695"/>
                    </a:lnTo>
                    <a:close/>
                    <a:moveTo>
                      <a:pt x="90519" y="16339"/>
                    </a:moveTo>
                    <a:lnTo>
                      <a:pt x="99295" y="21625"/>
                    </a:lnTo>
                    <a:lnTo>
                      <a:pt x="99162" y="21696"/>
                    </a:lnTo>
                    <a:lnTo>
                      <a:pt x="90519" y="16491"/>
                    </a:lnTo>
                    <a:lnTo>
                      <a:pt x="90519" y="16339"/>
                    </a:lnTo>
                    <a:close/>
                    <a:moveTo>
                      <a:pt x="99489" y="21737"/>
                    </a:moveTo>
                    <a:lnTo>
                      <a:pt x="99529" y="21757"/>
                    </a:lnTo>
                    <a:lnTo>
                      <a:pt x="99489" y="21778"/>
                    </a:lnTo>
                    <a:lnTo>
                      <a:pt x="99489" y="21737"/>
                    </a:lnTo>
                    <a:close/>
                    <a:moveTo>
                      <a:pt x="99336" y="21757"/>
                    </a:moveTo>
                    <a:lnTo>
                      <a:pt x="99336" y="21798"/>
                    </a:lnTo>
                    <a:lnTo>
                      <a:pt x="99295" y="21778"/>
                    </a:lnTo>
                    <a:lnTo>
                      <a:pt x="99336" y="21757"/>
                    </a:lnTo>
                    <a:close/>
                    <a:moveTo>
                      <a:pt x="108775" y="6531"/>
                    </a:moveTo>
                    <a:lnTo>
                      <a:pt x="117592" y="11817"/>
                    </a:lnTo>
                    <a:lnTo>
                      <a:pt x="117409" y="21809"/>
                    </a:lnTo>
                    <a:lnTo>
                      <a:pt x="108591" y="16512"/>
                    </a:lnTo>
                    <a:lnTo>
                      <a:pt x="108684" y="11634"/>
                    </a:lnTo>
                    <a:lnTo>
                      <a:pt x="108775" y="6531"/>
                    </a:lnTo>
                    <a:close/>
                    <a:moveTo>
                      <a:pt x="126716" y="6848"/>
                    </a:moveTo>
                    <a:lnTo>
                      <a:pt x="126542" y="16869"/>
                    </a:lnTo>
                    <a:lnTo>
                      <a:pt x="117542" y="21849"/>
                    </a:lnTo>
                    <a:lnTo>
                      <a:pt x="117725" y="11817"/>
                    </a:lnTo>
                    <a:lnTo>
                      <a:pt x="126716" y="6848"/>
                    </a:lnTo>
                    <a:close/>
                    <a:moveTo>
                      <a:pt x="126542" y="17012"/>
                    </a:moveTo>
                    <a:lnTo>
                      <a:pt x="126532" y="17135"/>
                    </a:lnTo>
                    <a:lnTo>
                      <a:pt x="117735" y="22002"/>
                    </a:lnTo>
                    <a:lnTo>
                      <a:pt x="117633" y="21952"/>
                    </a:lnTo>
                    <a:lnTo>
                      <a:pt x="126542" y="17012"/>
                    </a:lnTo>
                    <a:close/>
                    <a:moveTo>
                      <a:pt x="108591" y="16665"/>
                    </a:moveTo>
                    <a:lnTo>
                      <a:pt x="117378" y="21941"/>
                    </a:lnTo>
                    <a:lnTo>
                      <a:pt x="117245" y="22013"/>
                    </a:lnTo>
                    <a:lnTo>
                      <a:pt x="108591" y="16818"/>
                    </a:lnTo>
                    <a:lnTo>
                      <a:pt x="108591" y="16665"/>
                    </a:lnTo>
                    <a:close/>
                    <a:moveTo>
                      <a:pt x="117572" y="22063"/>
                    </a:moveTo>
                    <a:lnTo>
                      <a:pt x="117603" y="22084"/>
                    </a:lnTo>
                    <a:lnTo>
                      <a:pt x="117572" y="22104"/>
                    </a:lnTo>
                    <a:lnTo>
                      <a:pt x="117572" y="22063"/>
                    </a:lnTo>
                    <a:close/>
                    <a:moveTo>
                      <a:pt x="117409" y="22074"/>
                    </a:moveTo>
                    <a:lnTo>
                      <a:pt x="117409" y="22115"/>
                    </a:lnTo>
                    <a:lnTo>
                      <a:pt x="117368" y="22094"/>
                    </a:lnTo>
                    <a:lnTo>
                      <a:pt x="117409" y="22074"/>
                    </a:lnTo>
                    <a:close/>
                    <a:moveTo>
                      <a:pt x="54291" y="15961"/>
                    </a:moveTo>
                    <a:lnTo>
                      <a:pt x="59771" y="19257"/>
                    </a:lnTo>
                    <a:lnTo>
                      <a:pt x="54484" y="22186"/>
                    </a:lnTo>
                    <a:lnTo>
                      <a:pt x="49005" y="18900"/>
                    </a:lnTo>
                    <a:lnTo>
                      <a:pt x="54291" y="15961"/>
                    </a:lnTo>
                    <a:close/>
                    <a:moveTo>
                      <a:pt x="72374" y="16287"/>
                    </a:moveTo>
                    <a:lnTo>
                      <a:pt x="77854" y="19584"/>
                    </a:lnTo>
                    <a:lnTo>
                      <a:pt x="72558" y="22512"/>
                    </a:lnTo>
                    <a:lnTo>
                      <a:pt x="67077" y="19217"/>
                    </a:lnTo>
                    <a:lnTo>
                      <a:pt x="72374" y="16287"/>
                    </a:lnTo>
                    <a:close/>
                    <a:moveTo>
                      <a:pt x="59904" y="19339"/>
                    </a:moveTo>
                    <a:lnTo>
                      <a:pt x="62884" y="21124"/>
                    </a:lnTo>
                    <a:lnTo>
                      <a:pt x="57587" y="24054"/>
                    </a:lnTo>
                    <a:lnTo>
                      <a:pt x="54617" y="22267"/>
                    </a:lnTo>
                    <a:lnTo>
                      <a:pt x="59904" y="19339"/>
                    </a:lnTo>
                    <a:close/>
                    <a:moveTo>
                      <a:pt x="48872" y="18972"/>
                    </a:moveTo>
                    <a:lnTo>
                      <a:pt x="54352" y="22258"/>
                    </a:lnTo>
                    <a:lnTo>
                      <a:pt x="51046" y="24084"/>
                    </a:lnTo>
                    <a:lnTo>
                      <a:pt x="45565" y="20798"/>
                    </a:lnTo>
                    <a:lnTo>
                      <a:pt x="48872" y="18972"/>
                    </a:lnTo>
                    <a:close/>
                    <a:moveTo>
                      <a:pt x="77976" y="19655"/>
                    </a:moveTo>
                    <a:lnTo>
                      <a:pt x="80956" y="21451"/>
                    </a:lnTo>
                    <a:lnTo>
                      <a:pt x="75660" y="24370"/>
                    </a:lnTo>
                    <a:lnTo>
                      <a:pt x="72690" y="22584"/>
                    </a:lnTo>
                    <a:lnTo>
                      <a:pt x="77976" y="19655"/>
                    </a:lnTo>
                    <a:close/>
                    <a:moveTo>
                      <a:pt x="66945" y="19288"/>
                    </a:moveTo>
                    <a:lnTo>
                      <a:pt x="72425" y="22584"/>
                    </a:lnTo>
                    <a:lnTo>
                      <a:pt x="69118" y="24411"/>
                    </a:lnTo>
                    <a:lnTo>
                      <a:pt x="63639" y="21124"/>
                    </a:lnTo>
                    <a:lnTo>
                      <a:pt x="66945" y="19288"/>
                    </a:lnTo>
                    <a:close/>
                    <a:moveTo>
                      <a:pt x="85028" y="19614"/>
                    </a:moveTo>
                    <a:lnTo>
                      <a:pt x="90498" y="22900"/>
                    </a:lnTo>
                    <a:lnTo>
                      <a:pt x="87192" y="24727"/>
                    </a:lnTo>
                    <a:lnTo>
                      <a:pt x="81711" y="21441"/>
                    </a:lnTo>
                    <a:lnTo>
                      <a:pt x="85028" y="19614"/>
                    </a:lnTo>
                    <a:close/>
                    <a:moveTo>
                      <a:pt x="54546" y="22380"/>
                    </a:moveTo>
                    <a:lnTo>
                      <a:pt x="57454" y="24125"/>
                    </a:lnTo>
                    <a:lnTo>
                      <a:pt x="54484" y="25768"/>
                    </a:lnTo>
                    <a:lnTo>
                      <a:pt x="54546" y="22380"/>
                    </a:lnTo>
                    <a:close/>
                    <a:moveTo>
                      <a:pt x="54413" y="22380"/>
                    </a:moveTo>
                    <a:lnTo>
                      <a:pt x="54352" y="25839"/>
                    </a:lnTo>
                    <a:lnTo>
                      <a:pt x="54148" y="25952"/>
                    </a:lnTo>
                    <a:lnTo>
                      <a:pt x="51178" y="24166"/>
                    </a:lnTo>
                    <a:lnTo>
                      <a:pt x="54413" y="22380"/>
                    </a:lnTo>
                    <a:close/>
                    <a:moveTo>
                      <a:pt x="72619" y="22696"/>
                    </a:moveTo>
                    <a:lnTo>
                      <a:pt x="75527" y="24442"/>
                    </a:lnTo>
                    <a:lnTo>
                      <a:pt x="72558" y="26084"/>
                    </a:lnTo>
                    <a:lnTo>
                      <a:pt x="72619" y="22696"/>
                    </a:lnTo>
                    <a:close/>
                    <a:moveTo>
                      <a:pt x="72486" y="22696"/>
                    </a:moveTo>
                    <a:lnTo>
                      <a:pt x="72425" y="26156"/>
                    </a:lnTo>
                    <a:lnTo>
                      <a:pt x="72221" y="26268"/>
                    </a:lnTo>
                    <a:lnTo>
                      <a:pt x="69251" y="24492"/>
                    </a:lnTo>
                    <a:lnTo>
                      <a:pt x="72486" y="22696"/>
                    </a:lnTo>
                    <a:close/>
                    <a:moveTo>
                      <a:pt x="90447" y="16604"/>
                    </a:moveTo>
                    <a:lnTo>
                      <a:pt x="99030" y="21768"/>
                    </a:lnTo>
                    <a:lnTo>
                      <a:pt x="90641" y="26401"/>
                    </a:lnTo>
                    <a:lnTo>
                      <a:pt x="90702" y="22870"/>
                    </a:lnTo>
                    <a:lnTo>
                      <a:pt x="85161" y="19532"/>
                    </a:lnTo>
                    <a:lnTo>
                      <a:pt x="90447" y="16604"/>
                    </a:lnTo>
                    <a:close/>
                    <a:moveTo>
                      <a:pt x="9378" y="16318"/>
                    </a:moveTo>
                    <a:lnTo>
                      <a:pt x="18195" y="21625"/>
                    </a:lnTo>
                    <a:lnTo>
                      <a:pt x="9205" y="26594"/>
                    </a:lnTo>
                    <a:lnTo>
                      <a:pt x="388" y="21308"/>
                    </a:lnTo>
                    <a:lnTo>
                      <a:pt x="9378" y="16318"/>
                    </a:lnTo>
                    <a:close/>
                    <a:moveTo>
                      <a:pt x="90569" y="23013"/>
                    </a:moveTo>
                    <a:lnTo>
                      <a:pt x="90508" y="26483"/>
                    </a:lnTo>
                    <a:lnTo>
                      <a:pt x="90304" y="26594"/>
                    </a:lnTo>
                    <a:lnTo>
                      <a:pt x="87324" y="24809"/>
                    </a:lnTo>
                    <a:lnTo>
                      <a:pt x="90569" y="23013"/>
                    </a:lnTo>
                    <a:close/>
                    <a:moveTo>
                      <a:pt x="27462" y="16645"/>
                    </a:moveTo>
                    <a:lnTo>
                      <a:pt x="36279" y="21941"/>
                    </a:lnTo>
                    <a:lnTo>
                      <a:pt x="27278" y="26911"/>
                    </a:lnTo>
                    <a:lnTo>
                      <a:pt x="18461" y="21625"/>
                    </a:lnTo>
                    <a:lnTo>
                      <a:pt x="27462" y="16645"/>
                    </a:lnTo>
                    <a:close/>
                    <a:moveTo>
                      <a:pt x="108520" y="16931"/>
                    </a:moveTo>
                    <a:lnTo>
                      <a:pt x="117113" y="22084"/>
                    </a:lnTo>
                    <a:lnTo>
                      <a:pt x="108378" y="26911"/>
                    </a:lnTo>
                    <a:lnTo>
                      <a:pt x="99795" y="21768"/>
                    </a:lnTo>
                    <a:lnTo>
                      <a:pt x="108520" y="16931"/>
                    </a:lnTo>
                    <a:close/>
                    <a:moveTo>
                      <a:pt x="41830" y="19012"/>
                    </a:moveTo>
                    <a:lnTo>
                      <a:pt x="45127" y="21002"/>
                    </a:lnTo>
                    <a:lnTo>
                      <a:pt x="45025" y="27034"/>
                    </a:lnTo>
                    <a:lnTo>
                      <a:pt x="36534" y="21952"/>
                    </a:lnTo>
                    <a:lnTo>
                      <a:pt x="41830" y="19012"/>
                    </a:lnTo>
                    <a:close/>
                    <a:moveTo>
                      <a:pt x="45433" y="20880"/>
                    </a:moveTo>
                    <a:lnTo>
                      <a:pt x="50913" y="24166"/>
                    </a:lnTo>
                    <a:lnTo>
                      <a:pt x="45351" y="27227"/>
                    </a:lnTo>
                    <a:lnTo>
                      <a:pt x="45157" y="27115"/>
                    </a:lnTo>
                    <a:lnTo>
                      <a:pt x="45259" y="20972"/>
                    </a:lnTo>
                    <a:lnTo>
                      <a:pt x="45433" y="20880"/>
                    </a:lnTo>
                    <a:close/>
                    <a:moveTo>
                      <a:pt x="126665" y="16981"/>
                    </a:moveTo>
                    <a:lnTo>
                      <a:pt x="135451" y="22258"/>
                    </a:lnTo>
                    <a:lnTo>
                      <a:pt x="126450" y="27227"/>
                    </a:lnTo>
                    <a:lnTo>
                      <a:pt x="117868" y="22084"/>
                    </a:lnTo>
                    <a:lnTo>
                      <a:pt x="126665" y="17206"/>
                    </a:lnTo>
                    <a:lnTo>
                      <a:pt x="126665" y="16981"/>
                    </a:lnTo>
                    <a:close/>
                    <a:moveTo>
                      <a:pt x="63016" y="21206"/>
                    </a:moveTo>
                    <a:lnTo>
                      <a:pt x="63210" y="21319"/>
                    </a:lnTo>
                    <a:lnTo>
                      <a:pt x="63118" y="26197"/>
                    </a:lnTo>
                    <a:lnTo>
                      <a:pt x="63097" y="27360"/>
                    </a:lnTo>
                    <a:lnTo>
                      <a:pt x="57720" y="24125"/>
                    </a:lnTo>
                    <a:lnTo>
                      <a:pt x="63016" y="21206"/>
                    </a:lnTo>
                    <a:close/>
                    <a:moveTo>
                      <a:pt x="63506" y="21196"/>
                    </a:moveTo>
                    <a:lnTo>
                      <a:pt x="68986" y="24482"/>
                    </a:lnTo>
                    <a:lnTo>
                      <a:pt x="63424" y="27554"/>
                    </a:lnTo>
                    <a:lnTo>
                      <a:pt x="63231" y="27431"/>
                    </a:lnTo>
                    <a:lnTo>
                      <a:pt x="63251" y="26207"/>
                    </a:lnTo>
                    <a:lnTo>
                      <a:pt x="63342" y="21288"/>
                    </a:lnTo>
                    <a:lnTo>
                      <a:pt x="63506" y="21196"/>
                    </a:lnTo>
                    <a:close/>
                    <a:moveTo>
                      <a:pt x="81089" y="21523"/>
                    </a:moveTo>
                    <a:lnTo>
                      <a:pt x="81283" y="21645"/>
                    </a:lnTo>
                    <a:lnTo>
                      <a:pt x="81191" y="26523"/>
                    </a:lnTo>
                    <a:lnTo>
                      <a:pt x="81171" y="27676"/>
                    </a:lnTo>
                    <a:lnTo>
                      <a:pt x="75792" y="24451"/>
                    </a:lnTo>
                    <a:lnTo>
                      <a:pt x="81089" y="21523"/>
                    </a:lnTo>
                    <a:close/>
                    <a:moveTo>
                      <a:pt x="81579" y="21512"/>
                    </a:moveTo>
                    <a:lnTo>
                      <a:pt x="87059" y="24798"/>
                    </a:lnTo>
                    <a:lnTo>
                      <a:pt x="81507" y="27870"/>
                    </a:lnTo>
                    <a:lnTo>
                      <a:pt x="81303" y="27758"/>
                    </a:lnTo>
                    <a:lnTo>
                      <a:pt x="81324" y="26523"/>
                    </a:lnTo>
                    <a:lnTo>
                      <a:pt x="81416" y="21614"/>
                    </a:lnTo>
                    <a:lnTo>
                      <a:pt x="81579" y="21512"/>
                    </a:lnTo>
                    <a:close/>
                    <a:moveTo>
                      <a:pt x="45147" y="27268"/>
                    </a:moveTo>
                    <a:lnTo>
                      <a:pt x="45290" y="27340"/>
                    </a:lnTo>
                    <a:lnTo>
                      <a:pt x="45218" y="31146"/>
                    </a:lnTo>
                    <a:lnTo>
                      <a:pt x="45086" y="31064"/>
                    </a:lnTo>
                    <a:lnTo>
                      <a:pt x="45147" y="27268"/>
                    </a:lnTo>
                    <a:close/>
                    <a:moveTo>
                      <a:pt x="63231" y="27585"/>
                    </a:moveTo>
                    <a:lnTo>
                      <a:pt x="63363" y="27666"/>
                    </a:lnTo>
                    <a:lnTo>
                      <a:pt x="63292" y="31463"/>
                    </a:lnTo>
                    <a:lnTo>
                      <a:pt x="63159" y="31381"/>
                    </a:lnTo>
                    <a:lnTo>
                      <a:pt x="63231" y="27585"/>
                    </a:lnTo>
                    <a:close/>
                    <a:moveTo>
                      <a:pt x="81303" y="27901"/>
                    </a:moveTo>
                    <a:lnTo>
                      <a:pt x="81436" y="27982"/>
                    </a:lnTo>
                    <a:lnTo>
                      <a:pt x="81375" y="31789"/>
                    </a:lnTo>
                    <a:lnTo>
                      <a:pt x="81232" y="31708"/>
                    </a:lnTo>
                    <a:lnTo>
                      <a:pt x="81303" y="27901"/>
                    </a:lnTo>
                    <a:close/>
                    <a:moveTo>
                      <a:pt x="54352" y="25993"/>
                    </a:moveTo>
                    <a:lnTo>
                      <a:pt x="54321" y="27483"/>
                    </a:lnTo>
                    <a:lnTo>
                      <a:pt x="54230" y="32667"/>
                    </a:lnTo>
                    <a:lnTo>
                      <a:pt x="54097" y="32738"/>
                    </a:lnTo>
                    <a:lnTo>
                      <a:pt x="54209" y="26064"/>
                    </a:lnTo>
                    <a:lnTo>
                      <a:pt x="54352" y="25993"/>
                    </a:lnTo>
                    <a:close/>
                    <a:moveTo>
                      <a:pt x="72425" y="26309"/>
                    </a:moveTo>
                    <a:lnTo>
                      <a:pt x="72404" y="27799"/>
                    </a:lnTo>
                    <a:lnTo>
                      <a:pt x="72313" y="32983"/>
                    </a:lnTo>
                    <a:lnTo>
                      <a:pt x="72170" y="33055"/>
                    </a:lnTo>
                    <a:lnTo>
                      <a:pt x="72293" y="26390"/>
                    </a:lnTo>
                    <a:lnTo>
                      <a:pt x="72425" y="26309"/>
                    </a:lnTo>
                    <a:close/>
                    <a:moveTo>
                      <a:pt x="90498" y="26625"/>
                    </a:moveTo>
                    <a:lnTo>
                      <a:pt x="90386" y="33300"/>
                    </a:lnTo>
                    <a:lnTo>
                      <a:pt x="90243" y="33381"/>
                    </a:lnTo>
                    <a:lnTo>
                      <a:pt x="90365" y="26707"/>
                    </a:lnTo>
                    <a:lnTo>
                      <a:pt x="90498" y="26625"/>
                    </a:lnTo>
                    <a:close/>
                    <a:moveTo>
                      <a:pt x="18390" y="21737"/>
                    </a:moveTo>
                    <a:lnTo>
                      <a:pt x="27207" y="27023"/>
                    </a:lnTo>
                    <a:lnTo>
                      <a:pt x="27146" y="30830"/>
                    </a:lnTo>
                    <a:lnTo>
                      <a:pt x="27053" y="30778"/>
                    </a:lnTo>
                    <a:lnTo>
                      <a:pt x="27023" y="30758"/>
                    </a:lnTo>
                    <a:lnTo>
                      <a:pt x="21339" y="33901"/>
                    </a:lnTo>
                    <a:lnTo>
                      <a:pt x="18216" y="32023"/>
                    </a:lnTo>
                    <a:lnTo>
                      <a:pt x="18308" y="26839"/>
                    </a:lnTo>
                    <a:lnTo>
                      <a:pt x="18390" y="21737"/>
                    </a:lnTo>
                    <a:close/>
                    <a:moveTo>
                      <a:pt x="36340" y="22054"/>
                    </a:moveTo>
                    <a:lnTo>
                      <a:pt x="36248" y="27166"/>
                    </a:lnTo>
                    <a:lnTo>
                      <a:pt x="36156" y="32340"/>
                    </a:lnTo>
                    <a:lnTo>
                      <a:pt x="32768" y="34218"/>
                    </a:lnTo>
                    <a:lnTo>
                      <a:pt x="27268" y="30912"/>
                    </a:lnTo>
                    <a:lnTo>
                      <a:pt x="27339" y="27023"/>
                    </a:lnTo>
                    <a:lnTo>
                      <a:pt x="36340" y="22054"/>
                    </a:lnTo>
                    <a:close/>
                    <a:moveTo>
                      <a:pt x="36473" y="22063"/>
                    </a:moveTo>
                    <a:lnTo>
                      <a:pt x="45025" y="27186"/>
                    </a:lnTo>
                    <a:lnTo>
                      <a:pt x="44953" y="31136"/>
                    </a:lnTo>
                    <a:lnTo>
                      <a:pt x="44973" y="31146"/>
                    </a:lnTo>
                    <a:lnTo>
                      <a:pt x="39412" y="34228"/>
                    </a:lnTo>
                    <a:lnTo>
                      <a:pt x="36289" y="32340"/>
                    </a:lnTo>
                    <a:lnTo>
                      <a:pt x="36381" y="27166"/>
                    </a:lnTo>
                    <a:lnTo>
                      <a:pt x="36473" y="22063"/>
                    </a:lnTo>
                    <a:close/>
                    <a:moveTo>
                      <a:pt x="57587" y="24206"/>
                    </a:moveTo>
                    <a:lnTo>
                      <a:pt x="63097" y="27503"/>
                    </a:lnTo>
                    <a:lnTo>
                      <a:pt x="63026" y="31381"/>
                    </a:lnTo>
                    <a:lnTo>
                      <a:pt x="57403" y="34493"/>
                    </a:lnTo>
                    <a:lnTo>
                      <a:pt x="54362" y="32667"/>
                    </a:lnTo>
                    <a:lnTo>
                      <a:pt x="54454" y="27483"/>
                    </a:lnTo>
                    <a:lnTo>
                      <a:pt x="54484" y="25921"/>
                    </a:lnTo>
                    <a:lnTo>
                      <a:pt x="57587" y="24206"/>
                    </a:lnTo>
                    <a:close/>
                    <a:moveTo>
                      <a:pt x="51046" y="24237"/>
                    </a:moveTo>
                    <a:lnTo>
                      <a:pt x="54076" y="26064"/>
                    </a:lnTo>
                    <a:lnTo>
                      <a:pt x="53964" y="32810"/>
                    </a:lnTo>
                    <a:lnTo>
                      <a:pt x="50851" y="34534"/>
                    </a:lnTo>
                    <a:lnTo>
                      <a:pt x="45351" y="31218"/>
                    </a:lnTo>
                    <a:lnTo>
                      <a:pt x="45413" y="27350"/>
                    </a:lnTo>
                    <a:lnTo>
                      <a:pt x="51046" y="24237"/>
                    </a:lnTo>
                    <a:close/>
                    <a:moveTo>
                      <a:pt x="75660" y="24523"/>
                    </a:moveTo>
                    <a:lnTo>
                      <a:pt x="81171" y="27830"/>
                    </a:lnTo>
                    <a:lnTo>
                      <a:pt x="81099" y="31697"/>
                    </a:lnTo>
                    <a:lnTo>
                      <a:pt x="75486" y="34810"/>
                    </a:lnTo>
                    <a:lnTo>
                      <a:pt x="72435" y="32983"/>
                    </a:lnTo>
                    <a:lnTo>
                      <a:pt x="72527" y="27809"/>
                    </a:lnTo>
                    <a:lnTo>
                      <a:pt x="72558" y="26238"/>
                    </a:lnTo>
                    <a:lnTo>
                      <a:pt x="75660" y="24523"/>
                    </a:lnTo>
                    <a:close/>
                    <a:moveTo>
                      <a:pt x="69118" y="24564"/>
                    </a:moveTo>
                    <a:lnTo>
                      <a:pt x="72160" y="26381"/>
                    </a:lnTo>
                    <a:lnTo>
                      <a:pt x="72037" y="33136"/>
                    </a:lnTo>
                    <a:lnTo>
                      <a:pt x="68935" y="34851"/>
                    </a:lnTo>
                    <a:lnTo>
                      <a:pt x="63424" y="31544"/>
                    </a:lnTo>
                    <a:lnTo>
                      <a:pt x="63496" y="27666"/>
                    </a:lnTo>
                    <a:lnTo>
                      <a:pt x="69118" y="24564"/>
                    </a:lnTo>
                    <a:close/>
                    <a:moveTo>
                      <a:pt x="87192" y="24880"/>
                    </a:moveTo>
                    <a:lnTo>
                      <a:pt x="90233" y="26707"/>
                    </a:lnTo>
                    <a:lnTo>
                      <a:pt x="90111" y="33452"/>
                    </a:lnTo>
                    <a:lnTo>
                      <a:pt x="87008" y="35177"/>
                    </a:lnTo>
                    <a:lnTo>
                      <a:pt x="81498" y="31860"/>
                    </a:lnTo>
                    <a:lnTo>
                      <a:pt x="81569" y="27993"/>
                    </a:lnTo>
                    <a:lnTo>
                      <a:pt x="87192" y="24880"/>
                    </a:lnTo>
                    <a:close/>
                    <a:moveTo>
                      <a:pt x="36217" y="32452"/>
                    </a:moveTo>
                    <a:lnTo>
                      <a:pt x="39279" y="34300"/>
                    </a:lnTo>
                    <a:lnTo>
                      <a:pt x="35963" y="36137"/>
                    </a:lnTo>
                    <a:lnTo>
                      <a:pt x="32901" y="34300"/>
                    </a:lnTo>
                    <a:lnTo>
                      <a:pt x="36217" y="32452"/>
                    </a:lnTo>
                    <a:close/>
                    <a:moveTo>
                      <a:pt x="53964" y="32962"/>
                    </a:moveTo>
                    <a:lnTo>
                      <a:pt x="53903" y="36361"/>
                    </a:lnTo>
                    <a:lnTo>
                      <a:pt x="50984" y="34616"/>
                    </a:lnTo>
                    <a:lnTo>
                      <a:pt x="53964" y="32962"/>
                    </a:lnTo>
                    <a:close/>
                    <a:moveTo>
                      <a:pt x="54301" y="32779"/>
                    </a:moveTo>
                    <a:lnTo>
                      <a:pt x="57271" y="34565"/>
                    </a:lnTo>
                    <a:lnTo>
                      <a:pt x="54026" y="36361"/>
                    </a:lnTo>
                    <a:lnTo>
                      <a:pt x="54087" y="32891"/>
                    </a:lnTo>
                    <a:lnTo>
                      <a:pt x="54301" y="32779"/>
                    </a:lnTo>
                    <a:close/>
                    <a:moveTo>
                      <a:pt x="72037" y="33279"/>
                    </a:moveTo>
                    <a:lnTo>
                      <a:pt x="71976" y="36688"/>
                    </a:lnTo>
                    <a:lnTo>
                      <a:pt x="69057" y="34932"/>
                    </a:lnTo>
                    <a:lnTo>
                      <a:pt x="72037" y="33279"/>
                    </a:lnTo>
                    <a:close/>
                    <a:moveTo>
                      <a:pt x="72374" y="33095"/>
                    </a:moveTo>
                    <a:lnTo>
                      <a:pt x="75354" y="34892"/>
                    </a:lnTo>
                    <a:lnTo>
                      <a:pt x="72109" y="36688"/>
                    </a:lnTo>
                    <a:lnTo>
                      <a:pt x="72170" y="33207"/>
                    </a:lnTo>
                    <a:lnTo>
                      <a:pt x="72374" y="33095"/>
                    </a:lnTo>
                    <a:close/>
                    <a:moveTo>
                      <a:pt x="18267" y="21737"/>
                    </a:moveTo>
                    <a:lnTo>
                      <a:pt x="18175" y="26839"/>
                    </a:lnTo>
                    <a:lnTo>
                      <a:pt x="18084" y="32023"/>
                    </a:lnTo>
                    <a:lnTo>
                      <a:pt x="9083" y="37004"/>
                    </a:lnTo>
                    <a:lnTo>
                      <a:pt x="9083" y="37004"/>
                    </a:lnTo>
                    <a:lnTo>
                      <a:pt x="9266" y="26707"/>
                    </a:lnTo>
                    <a:lnTo>
                      <a:pt x="18267" y="21737"/>
                    </a:lnTo>
                    <a:close/>
                    <a:moveTo>
                      <a:pt x="316" y="21421"/>
                    </a:moveTo>
                    <a:lnTo>
                      <a:pt x="9133" y="26707"/>
                    </a:lnTo>
                    <a:lnTo>
                      <a:pt x="8950" y="37004"/>
                    </a:lnTo>
                    <a:lnTo>
                      <a:pt x="132" y="31708"/>
                    </a:lnTo>
                    <a:lnTo>
                      <a:pt x="316" y="21421"/>
                    </a:lnTo>
                    <a:close/>
                    <a:moveTo>
                      <a:pt x="90111" y="33606"/>
                    </a:moveTo>
                    <a:lnTo>
                      <a:pt x="90049" y="37004"/>
                    </a:lnTo>
                    <a:lnTo>
                      <a:pt x="87140" y="35248"/>
                    </a:lnTo>
                    <a:lnTo>
                      <a:pt x="90111" y="33606"/>
                    </a:lnTo>
                    <a:close/>
                    <a:moveTo>
                      <a:pt x="99162" y="21849"/>
                    </a:moveTo>
                    <a:lnTo>
                      <a:pt x="99356" y="21961"/>
                    </a:lnTo>
                    <a:lnTo>
                      <a:pt x="99275" y="26839"/>
                    </a:lnTo>
                    <a:lnTo>
                      <a:pt x="99182" y="32023"/>
                    </a:lnTo>
                    <a:lnTo>
                      <a:pt x="90182" y="37004"/>
                    </a:lnTo>
                    <a:lnTo>
                      <a:pt x="90243" y="33534"/>
                    </a:lnTo>
                    <a:lnTo>
                      <a:pt x="90519" y="33381"/>
                    </a:lnTo>
                    <a:lnTo>
                      <a:pt x="90631" y="26554"/>
                    </a:lnTo>
                    <a:lnTo>
                      <a:pt x="99162" y="21849"/>
                    </a:lnTo>
                    <a:close/>
                    <a:moveTo>
                      <a:pt x="27012" y="30912"/>
                    </a:moveTo>
                    <a:lnTo>
                      <a:pt x="27135" y="30983"/>
                    </a:lnTo>
                    <a:lnTo>
                      <a:pt x="27023" y="37320"/>
                    </a:lnTo>
                    <a:lnTo>
                      <a:pt x="21472" y="33983"/>
                    </a:lnTo>
                    <a:lnTo>
                      <a:pt x="27012" y="30912"/>
                    </a:lnTo>
                    <a:close/>
                    <a:moveTo>
                      <a:pt x="99662" y="21839"/>
                    </a:moveTo>
                    <a:lnTo>
                      <a:pt x="108306" y="27023"/>
                    </a:lnTo>
                    <a:lnTo>
                      <a:pt x="108122" y="37320"/>
                    </a:lnTo>
                    <a:lnTo>
                      <a:pt x="99315" y="32023"/>
                    </a:lnTo>
                    <a:lnTo>
                      <a:pt x="99407" y="26839"/>
                    </a:lnTo>
                    <a:lnTo>
                      <a:pt x="99489" y="21931"/>
                    </a:lnTo>
                    <a:lnTo>
                      <a:pt x="99662" y="21839"/>
                    </a:lnTo>
                    <a:close/>
                    <a:moveTo>
                      <a:pt x="27268" y="31064"/>
                    </a:moveTo>
                    <a:lnTo>
                      <a:pt x="32636" y="34289"/>
                    </a:lnTo>
                    <a:lnTo>
                      <a:pt x="27155" y="37330"/>
                    </a:lnTo>
                    <a:lnTo>
                      <a:pt x="27268" y="31064"/>
                    </a:lnTo>
                    <a:close/>
                    <a:moveTo>
                      <a:pt x="117235" y="22165"/>
                    </a:moveTo>
                    <a:lnTo>
                      <a:pt x="117429" y="22288"/>
                    </a:lnTo>
                    <a:lnTo>
                      <a:pt x="117347" y="27166"/>
                    </a:lnTo>
                    <a:lnTo>
                      <a:pt x="117256" y="32340"/>
                    </a:lnTo>
                    <a:lnTo>
                      <a:pt x="108255" y="37330"/>
                    </a:lnTo>
                    <a:lnTo>
                      <a:pt x="108439" y="27023"/>
                    </a:lnTo>
                    <a:lnTo>
                      <a:pt x="117235" y="22165"/>
                    </a:lnTo>
                    <a:close/>
                    <a:moveTo>
                      <a:pt x="45341" y="31381"/>
                    </a:moveTo>
                    <a:lnTo>
                      <a:pt x="50719" y="34606"/>
                    </a:lnTo>
                    <a:lnTo>
                      <a:pt x="45239" y="37647"/>
                    </a:lnTo>
                    <a:lnTo>
                      <a:pt x="45239" y="37647"/>
                    </a:lnTo>
                    <a:lnTo>
                      <a:pt x="45341" y="31381"/>
                    </a:lnTo>
                    <a:close/>
                    <a:moveTo>
                      <a:pt x="45096" y="31228"/>
                    </a:moveTo>
                    <a:lnTo>
                      <a:pt x="45218" y="31299"/>
                    </a:lnTo>
                    <a:lnTo>
                      <a:pt x="45106" y="37647"/>
                    </a:lnTo>
                    <a:lnTo>
                      <a:pt x="39544" y="34300"/>
                    </a:lnTo>
                    <a:lnTo>
                      <a:pt x="45096" y="31228"/>
                    </a:lnTo>
                    <a:close/>
                    <a:moveTo>
                      <a:pt x="117735" y="22156"/>
                    </a:moveTo>
                    <a:lnTo>
                      <a:pt x="126389" y="27340"/>
                    </a:lnTo>
                    <a:lnTo>
                      <a:pt x="126205" y="37647"/>
                    </a:lnTo>
                    <a:lnTo>
                      <a:pt x="117388" y="32340"/>
                    </a:lnTo>
                    <a:lnTo>
                      <a:pt x="117480" y="27166"/>
                    </a:lnTo>
                    <a:lnTo>
                      <a:pt x="117562" y="22247"/>
                    </a:lnTo>
                    <a:lnTo>
                      <a:pt x="117735" y="22156"/>
                    </a:lnTo>
                    <a:close/>
                    <a:moveTo>
                      <a:pt x="135512" y="22380"/>
                    </a:moveTo>
                    <a:lnTo>
                      <a:pt x="135329" y="32667"/>
                    </a:lnTo>
                    <a:lnTo>
                      <a:pt x="126338" y="37647"/>
                    </a:lnTo>
                    <a:lnTo>
                      <a:pt x="126511" y="27350"/>
                    </a:lnTo>
                    <a:lnTo>
                      <a:pt x="135512" y="22380"/>
                    </a:lnTo>
                    <a:close/>
                    <a:moveTo>
                      <a:pt x="63169" y="31544"/>
                    </a:moveTo>
                    <a:lnTo>
                      <a:pt x="63292" y="31626"/>
                    </a:lnTo>
                    <a:lnTo>
                      <a:pt x="63179" y="37963"/>
                    </a:lnTo>
                    <a:lnTo>
                      <a:pt x="57618" y="34626"/>
                    </a:lnTo>
                    <a:lnTo>
                      <a:pt x="63169" y="31544"/>
                    </a:lnTo>
                    <a:close/>
                    <a:moveTo>
                      <a:pt x="63424" y="31697"/>
                    </a:moveTo>
                    <a:lnTo>
                      <a:pt x="68792" y="34932"/>
                    </a:lnTo>
                    <a:lnTo>
                      <a:pt x="63312" y="37963"/>
                    </a:lnTo>
                    <a:lnTo>
                      <a:pt x="63424" y="31697"/>
                    </a:lnTo>
                    <a:close/>
                    <a:moveTo>
                      <a:pt x="81242" y="31871"/>
                    </a:moveTo>
                    <a:lnTo>
                      <a:pt x="81364" y="31942"/>
                    </a:lnTo>
                    <a:lnTo>
                      <a:pt x="81253" y="38289"/>
                    </a:lnTo>
                    <a:lnTo>
                      <a:pt x="75701" y="34942"/>
                    </a:lnTo>
                    <a:lnTo>
                      <a:pt x="81242" y="31871"/>
                    </a:lnTo>
                    <a:close/>
                    <a:moveTo>
                      <a:pt x="81498" y="32023"/>
                    </a:moveTo>
                    <a:lnTo>
                      <a:pt x="86865" y="35248"/>
                    </a:lnTo>
                    <a:lnTo>
                      <a:pt x="81385" y="38289"/>
                    </a:lnTo>
                    <a:lnTo>
                      <a:pt x="81498" y="32023"/>
                    </a:lnTo>
                    <a:close/>
                    <a:moveTo>
                      <a:pt x="39412" y="34371"/>
                    </a:moveTo>
                    <a:lnTo>
                      <a:pt x="45137" y="37810"/>
                    </a:lnTo>
                    <a:lnTo>
                      <a:pt x="45168" y="37831"/>
                    </a:lnTo>
                    <a:lnTo>
                      <a:pt x="50842" y="34687"/>
                    </a:lnTo>
                    <a:lnTo>
                      <a:pt x="53903" y="36524"/>
                    </a:lnTo>
                    <a:lnTo>
                      <a:pt x="46892" y="40402"/>
                    </a:lnTo>
                    <a:lnTo>
                      <a:pt x="42861" y="37973"/>
                    </a:lnTo>
                    <a:lnTo>
                      <a:pt x="42830" y="37953"/>
                    </a:lnTo>
                    <a:lnTo>
                      <a:pt x="40830" y="39055"/>
                    </a:lnTo>
                    <a:lnTo>
                      <a:pt x="36095" y="36218"/>
                    </a:lnTo>
                    <a:lnTo>
                      <a:pt x="39412" y="34371"/>
                    </a:lnTo>
                    <a:close/>
                    <a:moveTo>
                      <a:pt x="57485" y="34697"/>
                    </a:moveTo>
                    <a:lnTo>
                      <a:pt x="63210" y="38137"/>
                    </a:lnTo>
                    <a:lnTo>
                      <a:pt x="63240" y="38157"/>
                    </a:lnTo>
                    <a:lnTo>
                      <a:pt x="68925" y="35003"/>
                    </a:lnTo>
                    <a:lnTo>
                      <a:pt x="71986" y="36851"/>
                    </a:lnTo>
                    <a:lnTo>
                      <a:pt x="64975" y="40718"/>
                    </a:lnTo>
                    <a:lnTo>
                      <a:pt x="60934" y="38289"/>
                    </a:lnTo>
                    <a:lnTo>
                      <a:pt x="60904" y="38269"/>
                    </a:lnTo>
                    <a:lnTo>
                      <a:pt x="58913" y="39382"/>
                    </a:lnTo>
                    <a:lnTo>
                      <a:pt x="54168" y="36534"/>
                    </a:lnTo>
                    <a:lnTo>
                      <a:pt x="57485" y="34697"/>
                    </a:lnTo>
                    <a:close/>
                    <a:moveTo>
                      <a:pt x="75568" y="35014"/>
                    </a:moveTo>
                    <a:lnTo>
                      <a:pt x="81283" y="38453"/>
                    </a:lnTo>
                    <a:lnTo>
                      <a:pt x="81314" y="38473"/>
                    </a:lnTo>
                    <a:lnTo>
                      <a:pt x="86998" y="35330"/>
                    </a:lnTo>
                    <a:lnTo>
                      <a:pt x="90059" y="37167"/>
                    </a:lnTo>
                    <a:lnTo>
                      <a:pt x="83049" y="41045"/>
                    </a:lnTo>
                    <a:lnTo>
                      <a:pt x="79007" y="38616"/>
                    </a:lnTo>
                    <a:lnTo>
                      <a:pt x="78976" y="38596"/>
                    </a:lnTo>
                    <a:lnTo>
                      <a:pt x="76987" y="39698"/>
                    </a:lnTo>
                    <a:lnTo>
                      <a:pt x="72241" y="36851"/>
                    </a:lnTo>
                    <a:lnTo>
                      <a:pt x="75568" y="35014"/>
                    </a:lnTo>
                    <a:close/>
                    <a:moveTo>
                      <a:pt x="21339" y="34055"/>
                    </a:moveTo>
                    <a:lnTo>
                      <a:pt x="27053" y="37493"/>
                    </a:lnTo>
                    <a:lnTo>
                      <a:pt x="27094" y="37514"/>
                    </a:lnTo>
                    <a:lnTo>
                      <a:pt x="32768" y="34371"/>
                    </a:lnTo>
                    <a:lnTo>
                      <a:pt x="35830" y="36208"/>
                    </a:lnTo>
                    <a:lnTo>
                      <a:pt x="26829" y="41178"/>
                    </a:lnTo>
                    <a:lnTo>
                      <a:pt x="18022" y="35892"/>
                    </a:lnTo>
                    <a:lnTo>
                      <a:pt x="21339" y="34055"/>
                    </a:lnTo>
                    <a:close/>
                    <a:moveTo>
                      <a:pt x="99315" y="32187"/>
                    </a:moveTo>
                    <a:lnTo>
                      <a:pt x="108133" y="37493"/>
                    </a:lnTo>
                    <a:lnTo>
                      <a:pt x="101121" y="41362"/>
                    </a:lnTo>
                    <a:lnTo>
                      <a:pt x="97091" y="38933"/>
                    </a:lnTo>
                    <a:lnTo>
                      <a:pt x="97050" y="38912"/>
                    </a:lnTo>
                    <a:lnTo>
                      <a:pt x="95060" y="40014"/>
                    </a:lnTo>
                    <a:lnTo>
                      <a:pt x="90324" y="37177"/>
                    </a:lnTo>
                    <a:lnTo>
                      <a:pt x="99315" y="32187"/>
                    </a:lnTo>
                    <a:close/>
                    <a:moveTo>
                      <a:pt x="42820" y="38106"/>
                    </a:moveTo>
                    <a:lnTo>
                      <a:pt x="46769" y="40473"/>
                    </a:lnTo>
                    <a:lnTo>
                      <a:pt x="44912" y="41494"/>
                    </a:lnTo>
                    <a:lnTo>
                      <a:pt x="40963" y="39137"/>
                    </a:lnTo>
                    <a:lnTo>
                      <a:pt x="42820" y="38106"/>
                    </a:lnTo>
                    <a:close/>
                    <a:moveTo>
                      <a:pt x="36024" y="36330"/>
                    </a:moveTo>
                    <a:lnTo>
                      <a:pt x="40708" y="39126"/>
                    </a:lnTo>
                    <a:lnTo>
                      <a:pt x="35932" y="41770"/>
                    </a:lnTo>
                    <a:lnTo>
                      <a:pt x="35932" y="41433"/>
                    </a:lnTo>
                    <a:lnTo>
                      <a:pt x="36024" y="36330"/>
                    </a:lnTo>
                    <a:close/>
                    <a:moveTo>
                      <a:pt x="60904" y="38422"/>
                    </a:moveTo>
                    <a:lnTo>
                      <a:pt x="64843" y="40790"/>
                    </a:lnTo>
                    <a:lnTo>
                      <a:pt x="62986" y="41820"/>
                    </a:lnTo>
                    <a:lnTo>
                      <a:pt x="59046" y="39453"/>
                    </a:lnTo>
                    <a:lnTo>
                      <a:pt x="60904" y="38422"/>
                    </a:lnTo>
                    <a:close/>
                    <a:moveTo>
                      <a:pt x="54097" y="36647"/>
                    </a:moveTo>
                    <a:lnTo>
                      <a:pt x="58781" y="39453"/>
                    </a:lnTo>
                    <a:lnTo>
                      <a:pt x="54005" y="42096"/>
                    </a:lnTo>
                    <a:lnTo>
                      <a:pt x="54015" y="41749"/>
                    </a:lnTo>
                    <a:lnTo>
                      <a:pt x="54097" y="36647"/>
                    </a:lnTo>
                    <a:close/>
                    <a:moveTo>
                      <a:pt x="78976" y="38749"/>
                    </a:moveTo>
                    <a:lnTo>
                      <a:pt x="82916" y="41117"/>
                    </a:lnTo>
                    <a:lnTo>
                      <a:pt x="81058" y="42137"/>
                    </a:lnTo>
                    <a:lnTo>
                      <a:pt x="77119" y="39779"/>
                    </a:lnTo>
                    <a:lnTo>
                      <a:pt x="78976" y="38749"/>
                    </a:lnTo>
                    <a:close/>
                    <a:moveTo>
                      <a:pt x="72180" y="36963"/>
                    </a:moveTo>
                    <a:lnTo>
                      <a:pt x="76854" y="39770"/>
                    </a:lnTo>
                    <a:lnTo>
                      <a:pt x="72078" y="42412"/>
                    </a:lnTo>
                    <a:lnTo>
                      <a:pt x="72088" y="42076"/>
                    </a:lnTo>
                    <a:lnTo>
                      <a:pt x="72180" y="36963"/>
                    </a:lnTo>
                    <a:close/>
                    <a:moveTo>
                      <a:pt x="97050" y="39065"/>
                    </a:moveTo>
                    <a:lnTo>
                      <a:pt x="100989" y="41433"/>
                    </a:lnTo>
                    <a:lnTo>
                      <a:pt x="99142" y="42464"/>
                    </a:lnTo>
                    <a:lnTo>
                      <a:pt x="95193" y="40096"/>
                    </a:lnTo>
                    <a:lnTo>
                      <a:pt x="97050" y="39065"/>
                    </a:lnTo>
                    <a:close/>
                    <a:moveTo>
                      <a:pt x="90253" y="37289"/>
                    </a:moveTo>
                    <a:lnTo>
                      <a:pt x="94927" y="40085"/>
                    </a:lnTo>
                    <a:lnTo>
                      <a:pt x="90161" y="42739"/>
                    </a:lnTo>
                    <a:lnTo>
                      <a:pt x="90161" y="42392"/>
                    </a:lnTo>
                    <a:lnTo>
                      <a:pt x="90253" y="37289"/>
                    </a:lnTo>
                    <a:close/>
                    <a:moveTo>
                      <a:pt x="53974" y="36647"/>
                    </a:moveTo>
                    <a:lnTo>
                      <a:pt x="53883" y="41749"/>
                    </a:lnTo>
                    <a:lnTo>
                      <a:pt x="53872" y="42167"/>
                    </a:lnTo>
                    <a:lnTo>
                      <a:pt x="51770" y="43331"/>
                    </a:lnTo>
                    <a:lnTo>
                      <a:pt x="47025" y="40484"/>
                    </a:lnTo>
                    <a:lnTo>
                      <a:pt x="53974" y="36647"/>
                    </a:lnTo>
                    <a:close/>
                    <a:moveTo>
                      <a:pt x="72048" y="36963"/>
                    </a:moveTo>
                    <a:lnTo>
                      <a:pt x="71955" y="42065"/>
                    </a:lnTo>
                    <a:lnTo>
                      <a:pt x="71946" y="42484"/>
                    </a:lnTo>
                    <a:lnTo>
                      <a:pt x="69843" y="43647"/>
                    </a:lnTo>
                    <a:lnTo>
                      <a:pt x="65098" y="40800"/>
                    </a:lnTo>
                    <a:lnTo>
                      <a:pt x="72048" y="36963"/>
                    </a:lnTo>
                    <a:close/>
                    <a:moveTo>
                      <a:pt x="90120" y="37280"/>
                    </a:moveTo>
                    <a:lnTo>
                      <a:pt x="90029" y="42392"/>
                    </a:lnTo>
                    <a:lnTo>
                      <a:pt x="90029" y="42811"/>
                    </a:lnTo>
                    <a:lnTo>
                      <a:pt x="87927" y="43974"/>
                    </a:lnTo>
                    <a:lnTo>
                      <a:pt x="83181" y="41117"/>
                    </a:lnTo>
                    <a:lnTo>
                      <a:pt x="90120" y="37280"/>
                    </a:lnTo>
                    <a:close/>
                    <a:moveTo>
                      <a:pt x="35799" y="41994"/>
                    </a:moveTo>
                    <a:lnTo>
                      <a:pt x="35759" y="44249"/>
                    </a:lnTo>
                    <a:lnTo>
                      <a:pt x="33829" y="43086"/>
                    </a:lnTo>
                    <a:lnTo>
                      <a:pt x="35799" y="41994"/>
                    </a:lnTo>
                    <a:close/>
                    <a:moveTo>
                      <a:pt x="108194" y="37606"/>
                    </a:moveTo>
                    <a:lnTo>
                      <a:pt x="108102" y="43127"/>
                    </a:lnTo>
                    <a:lnTo>
                      <a:pt x="105999" y="44290"/>
                    </a:lnTo>
                    <a:lnTo>
                      <a:pt x="101254" y="41443"/>
                    </a:lnTo>
                    <a:lnTo>
                      <a:pt x="108194" y="37606"/>
                    </a:lnTo>
                    <a:close/>
                    <a:moveTo>
                      <a:pt x="53872" y="42321"/>
                    </a:moveTo>
                    <a:lnTo>
                      <a:pt x="53831" y="44566"/>
                    </a:lnTo>
                    <a:lnTo>
                      <a:pt x="51903" y="43412"/>
                    </a:lnTo>
                    <a:lnTo>
                      <a:pt x="53872" y="42321"/>
                    </a:lnTo>
                    <a:close/>
                    <a:moveTo>
                      <a:pt x="71946" y="42637"/>
                    </a:moveTo>
                    <a:lnTo>
                      <a:pt x="71905" y="44882"/>
                    </a:lnTo>
                    <a:lnTo>
                      <a:pt x="69976" y="43729"/>
                    </a:lnTo>
                    <a:lnTo>
                      <a:pt x="71946" y="42637"/>
                    </a:lnTo>
                    <a:close/>
                    <a:moveTo>
                      <a:pt x="90018" y="42963"/>
                    </a:moveTo>
                    <a:lnTo>
                      <a:pt x="89977" y="45208"/>
                    </a:lnTo>
                    <a:lnTo>
                      <a:pt x="88049" y="44045"/>
                    </a:lnTo>
                    <a:lnTo>
                      <a:pt x="90018" y="42963"/>
                    </a:lnTo>
                    <a:close/>
                    <a:moveTo>
                      <a:pt x="108102" y="43280"/>
                    </a:moveTo>
                    <a:lnTo>
                      <a:pt x="108061" y="45525"/>
                    </a:lnTo>
                    <a:lnTo>
                      <a:pt x="106132" y="44372"/>
                    </a:lnTo>
                    <a:lnTo>
                      <a:pt x="108102" y="43280"/>
                    </a:lnTo>
                    <a:close/>
                    <a:moveTo>
                      <a:pt x="46892" y="40555"/>
                    </a:moveTo>
                    <a:lnTo>
                      <a:pt x="51638" y="43403"/>
                    </a:lnTo>
                    <a:lnTo>
                      <a:pt x="44871" y="47138"/>
                    </a:lnTo>
                    <a:lnTo>
                      <a:pt x="44973" y="41616"/>
                    </a:lnTo>
                    <a:lnTo>
                      <a:pt x="46892" y="40555"/>
                    </a:lnTo>
                    <a:close/>
                    <a:moveTo>
                      <a:pt x="64965" y="40872"/>
                    </a:moveTo>
                    <a:lnTo>
                      <a:pt x="69710" y="43729"/>
                    </a:lnTo>
                    <a:lnTo>
                      <a:pt x="62955" y="47464"/>
                    </a:lnTo>
                    <a:lnTo>
                      <a:pt x="63047" y="41933"/>
                    </a:lnTo>
                    <a:lnTo>
                      <a:pt x="64965" y="40872"/>
                    </a:lnTo>
                    <a:close/>
                    <a:moveTo>
                      <a:pt x="33758" y="43198"/>
                    </a:moveTo>
                    <a:lnTo>
                      <a:pt x="35748" y="44392"/>
                    </a:lnTo>
                    <a:lnTo>
                      <a:pt x="35718" y="46556"/>
                    </a:lnTo>
                    <a:lnTo>
                      <a:pt x="33677" y="47678"/>
                    </a:lnTo>
                    <a:lnTo>
                      <a:pt x="33758" y="43198"/>
                    </a:lnTo>
                    <a:close/>
                    <a:moveTo>
                      <a:pt x="83049" y="41188"/>
                    </a:moveTo>
                    <a:lnTo>
                      <a:pt x="87794" y="44045"/>
                    </a:lnTo>
                    <a:lnTo>
                      <a:pt x="81028" y="47780"/>
                    </a:lnTo>
                    <a:lnTo>
                      <a:pt x="81130" y="42249"/>
                    </a:lnTo>
                    <a:lnTo>
                      <a:pt x="83049" y="41188"/>
                    </a:lnTo>
                    <a:close/>
                    <a:moveTo>
                      <a:pt x="51831" y="43525"/>
                    </a:moveTo>
                    <a:lnTo>
                      <a:pt x="53831" y="44719"/>
                    </a:lnTo>
                    <a:lnTo>
                      <a:pt x="53790" y="46872"/>
                    </a:lnTo>
                    <a:lnTo>
                      <a:pt x="51749" y="48005"/>
                    </a:lnTo>
                    <a:lnTo>
                      <a:pt x="51749" y="48005"/>
                    </a:lnTo>
                    <a:lnTo>
                      <a:pt x="51831" y="43525"/>
                    </a:lnTo>
                    <a:close/>
                    <a:moveTo>
                      <a:pt x="101121" y="41514"/>
                    </a:moveTo>
                    <a:lnTo>
                      <a:pt x="105867" y="44362"/>
                    </a:lnTo>
                    <a:lnTo>
                      <a:pt x="99101" y="48107"/>
                    </a:lnTo>
                    <a:lnTo>
                      <a:pt x="99203" y="42576"/>
                    </a:lnTo>
                    <a:lnTo>
                      <a:pt x="101121" y="41514"/>
                    </a:lnTo>
                    <a:close/>
                    <a:moveTo>
                      <a:pt x="69914" y="43841"/>
                    </a:moveTo>
                    <a:lnTo>
                      <a:pt x="71905" y="45035"/>
                    </a:lnTo>
                    <a:lnTo>
                      <a:pt x="71864" y="47199"/>
                    </a:lnTo>
                    <a:lnTo>
                      <a:pt x="69833" y="48321"/>
                    </a:lnTo>
                    <a:lnTo>
                      <a:pt x="69914" y="43841"/>
                    </a:lnTo>
                    <a:close/>
                    <a:moveTo>
                      <a:pt x="40830" y="39208"/>
                    </a:moveTo>
                    <a:lnTo>
                      <a:pt x="44841" y="41606"/>
                    </a:lnTo>
                    <a:lnTo>
                      <a:pt x="44739" y="47219"/>
                    </a:lnTo>
                    <a:lnTo>
                      <a:pt x="42637" y="48372"/>
                    </a:lnTo>
                    <a:lnTo>
                      <a:pt x="35881" y="44321"/>
                    </a:lnTo>
                    <a:lnTo>
                      <a:pt x="35922" y="41922"/>
                    </a:lnTo>
                    <a:lnTo>
                      <a:pt x="40830" y="39208"/>
                    </a:lnTo>
                    <a:close/>
                    <a:moveTo>
                      <a:pt x="87988" y="44158"/>
                    </a:moveTo>
                    <a:lnTo>
                      <a:pt x="89977" y="45362"/>
                    </a:lnTo>
                    <a:lnTo>
                      <a:pt x="89937" y="47515"/>
                    </a:lnTo>
                    <a:lnTo>
                      <a:pt x="87906" y="48637"/>
                    </a:lnTo>
                    <a:lnTo>
                      <a:pt x="87957" y="45933"/>
                    </a:lnTo>
                    <a:lnTo>
                      <a:pt x="87988" y="44158"/>
                    </a:lnTo>
                    <a:close/>
                    <a:moveTo>
                      <a:pt x="58913" y="39525"/>
                    </a:moveTo>
                    <a:lnTo>
                      <a:pt x="62914" y="41933"/>
                    </a:lnTo>
                    <a:lnTo>
                      <a:pt x="62822" y="47535"/>
                    </a:lnTo>
                    <a:lnTo>
                      <a:pt x="60720" y="48699"/>
                    </a:lnTo>
                    <a:lnTo>
                      <a:pt x="53964" y="44648"/>
                    </a:lnTo>
                    <a:lnTo>
                      <a:pt x="54005" y="42249"/>
                    </a:lnTo>
                    <a:lnTo>
                      <a:pt x="58913" y="39525"/>
                    </a:lnTo>
                    <a:close/>
                    <a:moveTo>
                      <a:pt x="106061" y="44484"/>
                    </a:moveTo>
                    <a:lnTo>
                      <a:pt x="108051" y="45678"/>
                    </a:lnTo>
                    <a:lnTo>
                      <a:pt x="108020" y="47832"/>
                    </a:lnTo>
                    <a:lnTo>
                      <a:pt x="105979" y="48964"/>
                    </a:lnTo>
                    <a:lnTo>
                      <a:pt x="106061" y="44484"/>
                    </a:lnTo>
                    <a:close/>
                    <a:moveTo>
                      <a:pt x="76987" y="39851"/>
                    </a:moveTo>
                    <a:lnTo>
                      <a:pt x="80997" y="42249"/>
                    </a:lnTo>
                    <a:lnTo>
                      <a:pt x="80895" y="47852"/>
                    </a:lnTo>
                    <a:lnTo>
                      <a:pt x="78793" y="49015"/>
                    </a:lnTo>
                    <a:lnTo>
                      <a:pt x="72037" y="44964"/>
                    </a:lnTo>
                    <a:lnTo>
                      <a:pt x="72078" y="42566"/>
                    </a:lnTo>
                    <a:lnTo>
                      <a:pt x="76987" y="39851"/>
                    </a:lnTo>
                    <a:close/>
                    <a:moveTo>
                      <a:pt x="95060" y="40167"/>
                    </a:moveTo>
                    <a:lnTo>
                      <a:pt x="99071" y="42576"/>
                    </a:lnTo>
                    <a:lnTo>
                      <a:pt x="98969" y="48179"/>
                    </a:lnTo>
                    <a:lnTo>
                      <a:pt x="96866" y="49331"/>
                    </a:lnTo>
                    <a:lnTo>
                      <a:pt x="90111" y="45280"/>
                    </a:lnTo>
                    <a:lnTo>
                      <a:pt x="90151" y="42882"/>
                    </a:lnTo>
                    <a:lnTo>
                      <a:pt x="95060" y="40167"/>
                    </a:lnTo>
                    <a:close/>
                    <a:moveTo>
                      <a:pt x="115123" y="39382"/>
                    </a:moveTo>
                    <a:lnTo>
                      <a:pt x="123940" y="44688"/>
                    </a:lnTo>
                    <a:lnTo>
                      <a:pt x="114950" y="49658"/>
                    </a:lnTo>
                    <a:lnTo>
                      <a:pt x="108183" y="45607"/>
                    </a:lnTo>
                    <a:lnTo>
                      <a:pt x="108235" y="43208"/>
                    </a:lnTo>
                    <a:lnTo>
                      <a:pt x="115123" y="39382"/>
                    </a:lnTo>
                    <a:close/>
                    <a:moveTo>
                      <a:pt x="35881" y="44474"/>
                    </a:moveTo>
                    <a:lnTo>
                      <a:pt x="42576" y="48485"/>
                    </a:lnTo>
                    <a:lnTo>
                      <a:pt x="42535" y="50546"/>
                    </a:lnTo>
                    <a:lnTo>
                      <a:pt x="35840" y="46525"/>
                    </a:lnTo>
                    <a:lnTo>
                      <a:pt x="35881" y="44474"/>
                    </a:lnTo>
                    <a:close/>
                    <a:moveTo>
                      <a:pt x="53954" y="44790"/>
                    </a:moveTo>
                    <a:lnTo>
                      <a:pt x="60648" y="48811"/>
                    </a:lnTo>
                    <a:lnTo>
                      <a:pt x="60618" y="50862"/>
                    </a:lnTo>
                    <a:lnTo>
                      <a:pt x="53924" y="46841"/>
                    </a:lnTo>
                    <a:lnTo>
                      <a:pt x="53954" y="44790"/>
                    </a:lnTo>
                    <a:close/>
                    <a:moveTo>
                      <a:pt x="72037" y="45117"/>
                    </a:moveTo>
                    <a:lnTo>
                      <a:pt x="78722" y="49127"/>
                    </a:lnTo>
                    <a:lnTo>
                      <a:pt x="78691" y="51189"/>
                    </a:lnTo>
                    <a:lnTo>
                      <a:pt x="71996" y="47158"/>
                    </a:lnTo>
                    <a:lnTo>
                      <a:pt x="72037" y="45117"/>
                    </a:lnTo>
                    <a:close/>
                    <a:moveTo>
                      <a:pt x="90111" y="45433"/>
                    </a:moveTo>
                    <a:lnTo>
                      <a:pt x="96805" y="49444"/>
                    </a:lnTo>
                    <a:lnTo>
                      <a:pt x="96764" y="51505"/>
                    </a:lnTo>
                    <a:lnTo>
                      <a:pt x="90070" y="47485"/>
                    </a:lnTo>
                    <a:lnTo>
                      <a:pt x="90111" y="45433"/>
                    </a:lnTo>
                    <a:close/>
                    <a:moveTo>
                      <a:pt x="35891" y="36320"/>
                    </a:moveTo>
                    <a:lnTo>
                      <a:pt x="35799" y="41433"/>
                    </a:lnTo>
                    <a:lnTo>
                      <a:pt x="35799" y="41851"/>
                    </a:lnTo>
                    <a:lnTo>
                      <a:pt x="33625" y="43045"/>
                    </a:lnTo>
                    <a:lnTo>
                      <a:pt x="33544" y="47750"/>
                    </a:lnTo>
                    <a:lnTo>
                      <a:pt x="26717" y="51536"/>
                    </a:lnTo>
                    <a:lnTo>
                      <a:pt x="26901" y="41290"/>
                    </a:lnTo>
                    <a:lnTo>
                      <a:pt x="35891" y="36320"/>
                    </a:lnTo>
                    <a:close/>
                    <a:moveTo>
                      <a:pt x="17950" y="36003"/>
                    </a:moveTo>
                    <a:lnTo>
                      <a:pt x="26768" y="41290"/>
                    </a:lnTo>
                    <a:lnTo>
                      <a:pt x="26584" y="51587"/>
                    </a:lnTo>
                    <a:lnTo>
                      <a:pt x="17767" y="46290"/>
                    </a:lnTo>
                    <a:lnTo>
                      <a:pt x="17950" y="36003"/>
                    </a:lnTo>
                    <a:close/>
                    <a:moveTo>
                      <a:pt x="44739" y="47362"/>
                    </a:moveTo>
                    <a:lnTo>
                      <a:pt x="44657" y="51821"/>
                    </a:lnTo>
                    <a:lnTo>
                      <a:pt x="42667" y="50617"/>
                    </a:lnTo>
                    <a:lnTo>
                      <a:pt x="42708" y="48494"/>
                    </a:lnTo>
                    <a:lnTo>
                      <a:pt x="44739" y="47362"/>
                    </a:lnTo>
                    <a:close/>
                    <a:moveTo>
                      <a:pt x="108183" y="45760"/>
                    </a:moveTo>
                    <a:lnTo>
                      <a:pt x="114878" y="49771"/>
                    </a:lnTo>
                    <a:lnTo>
                      <a:pt x="114837" y="51821"/>
                    </a:lnTo>
                    <a:lnTo>
                      <a:pt x="108153" y="47801"/>
                    </a:lnTo>
                    <a:lnTo>
                      <a:pt x="108183" y="45760"/>
                    </a:lnTo>
                    <a:close/>
                    <a:moveTo>
                      <a:pt x="51699" y="43514"/>
                    </a:moveTo>
                    <a:lnTo>
                      <a:pt x="51617" y="48076"/>
                    </a:lnTo>
                    <a:lnTo>
                      <a:pt x="44790" y="51862"/>
                    </a:lnTo>
                    <a:lnTo>
                      <a:pt x="44871" y="47290"/>
                    </a:lnTo>
                    <a:lnTo>
                      <a:pt x="51699" y="43514"/>
                    </a:lnTo>
                    <a:close/>
                    <a:moveTo>
                      <a:pt x="62812" y="47689"/>
                    </a:moveTo>
                    <a:lnTo>
                      <a:pt x="62741" y="52138"/>
                    </a:lnTo>
                    <a:lnTo>
                      <a:pt x="60741" y="50944"/>
                    </a:lnTo>
                    <a:lnTo>
                      <a:pt x="60781" y="48811"/>
                    </a:lnTo>
                    <a:lnTo>
                      <a:pt x="62812" y="47689"/>
                    </a:lnTo>
                    <a:close/>
                    <a:moveTo>
                      <a:pt x="69782" y="43841"/>
                    </a:moveTo>
                    <a:lnTo>
                      <a:pt x="69701" y="48392"/>
                    </a:lnTo>
                    <a:lnTo>
                      <a:pt x="62863" y="52179"/>
                    </a:lnTo>
                    <a:lnTo>
                      <a:pt x="62945" y="47617"/>
                    </a:lnTo>
                    <a:lnTo>
                      <a:pt x="69782" y="43841"/>
                    </a:lnTo>
                    <a:close/>
                    <a:moveTo>
                      <a:pt x="80895" y="48005"/>
                    </a:moveTo>
                    <a:lnTo>
                      <a:pt x="80813" y="52465"/>
                    </a:lnTo>
                    <a:lnTo>
                      <a:pt x="78824" y="51260"/>
                    </a:lnTo>
                    <a:lnTo>
                      <a:pt x="78854" y="49127"/>
                    </a:lnTo>
                    <a:lnTo>
                      <a:pt x="80895" y="48005"/>
                    </a:lnTo>
                    <a:close/>
                    <a:moveTo>
                      <a:pt x="87855" y="44158"/>
                    </a:moveTo>
                    <a:lnTo>
                      <a:pt x="87773" y="48719"/>
                    </a:lnTo>
                    <a:lnTo>
                      <a:pt x="80946" y="52495"/>
                    </a:lnTo>
                    <a:lnTo>
                      <a:pt x="81028" y="47934"/>
                    </a:lnTo>
                    <a:lnTo>
                      <a:pt x="87855" y="44158"/>
                    </a:lnTo>
                    <a:close/>
                    <a:moveTo>
                      <a:pt x="98969" y="48331"/>
                    </a:moveTo>
                    <a:lnTo>
                      <a:pt x="98887" y="52781"/>
                    </a:lnTo>
                    <a:lnTo>
                      <a:pt x="96896" y="51587"/>
                    </a:lnTo>
                    <a:lnTo>
                      <a:pt x="96937" y="49454"/>
                    </a:lnTo>
                    <a:lnTo>
                      <a:pt x="98969" y="48331"/>
                    </a:lnTo>
                    <a:close/>
                    <a:moveTo>
                      <a:pt x="105928" y="44484"/>
                    </a:moveTo>
                    <a:lnTo>
                      <a:pt x="105847" y="49036"/>
                    </a:lnTo>
                    <a:lnTo>
                      <a:pt x="99019" y="52821"/>
                    </a:lnTo>
                    <a:lnTo>
                      <a:pt x="99101" y="48250"/>
                    </a:lnTo>
                    <a:lnTo>
                      <a:pt x="105928" y="44484"/>
                    </a:lnTo>
                    <a:close/>
                    <a:moveTo>
                      <a:pt x="42667" y="50862"/>
                    </a:moveTo>
                    <a:lnTo>
                      <a:pt x="44545" y="51995"/>
                    </a:lnTo>
                    <a:lnTo>
                      <a:pt x="42626" y="53057"/>
                    </a:lnTo>
                    <a:lnTo>
                      <a:pt x="42626" y="53057"/>
                    </a:lnTo>
                    <a:lnTo>
                      <a:pt x="42667" y="50862"/>
                    </a:lnTo>
                    <a:close/>
                    <a:moveTo>
                      <a:pt x="60741" y="51189"/>
                    </a:moveTo>
                    <a:lnTo>
                      <a:pt x="62618" y="52311"/>
                    </a:lnTo>
                    <a:lnTo>
                      <a:pt x="60700" y="53372"/>
                    </a:lnTo>
                    <a:lnTo>
                      <a:pt x="60741" y="51189"/>
                    </a:lnTo>
                    <a:close/>
                    <a:moveTo>
                      <a:pt x="78813" y="51505"/>
                    </a:moveTo>
                    <a:lnTo>
                      <a:pt x="80691" y="52638"/>
                    </a:lnTo>
                    <a:lnTo>
                      <a:pt x="78772" y="53699"/>
                    </a:lnTo>
                    <a:lnTo>
                      <a:pt x="78813" y="51505"/>
                    </a:lnTo>
                    <a:close/>
                    <a:moveTo>
                      <a:pt x="96887" y="51821"/>
                    </a:moveTo>
                    <a:lnTo>
                      <a:pt x="98774" y="52954"/>
                    </a:lnTo>
                    <a:lnTo>
                      <a:pt x="96856" y="54016"/>
                    </a:lnTo>
                    <a:lnTo>
                      <a:pt x="96887" y="51821"/>
                    </a:lnTo>
                    <a:close/>
                    <a:moveTo>
                      <a:pt x="114970" y="52056"/>
                    </a:moveTo>
                    <a:lnTo>
                      <a:pt x="116929" y="53230"/>
                    </a:lnTo>
                    <a:lnTo>
                      <a:pt x="114929" y="54332"/>
                    </a:lnTo>
                    <a:lnTo>
                      <a:pt x="114970" y="52056"/>
                    </a:lnTo>
                    <a:close/>
                    <a:moveTo>
                      <a:pt x="51617" y="48281"/>
                    </a:moveTo>
                    <a:lnTo>
                      <a:pt x="51617" y="48628"/>
                    </a:lnTo>
                    <a:lnTo>
                      <a:pt x="51525" y="53801"/>
                    </a:lnTo>
                    <a:lnTo>
                      <a:pt x="49678" y="54832"/>
                    </a:lnTo>
                    <a:lnTo>
                      <a:pt x="44933" y="51985"/>
                    </a:lnTo>
                    <a:lnTo>
                      <a:pt x="51617" y="48281"/>
                    </a:lnTo>
                    <a:close/>
                    <a:moveTo>
                      <a:pt x="69690" y="48597"/>
                    </a:moveTo>
                    <a:lnTo>
                      <a:pt x="69690" y="48943"/>
                    </a:lnTo>
                    <a:lnTo>
                      <a:pt x="69598" y="54128"/>
                    </a:lnTo>
                    <a:lnTo>
                      <a:pt x="67751" y="55148"/>
                    </a:lnTo>
                    <a:lnTo>
                      <a:pt x="63006" y="52301"/>
                    </a:lnTo>
                    <a:lnTo>
                      <a:pt x="69690" y="48597"/>
                    </a:lnTo>
                    <a:close/>
                    <a:moveTo>
                      <a:pt x="87773" y="48923"/>
                    </a:moveTo>
                    <a:lnTo>
                      <a:pt x="87671" y="54444"/>
                    </a:lnTo>
                    <a:lnTo>
                      <a:pt x="85824" y="55465"/>
                    </a:lnTo>
                    <a:lnTo>
                      <a:pt x="81089" y="52628"/>
                    </a:lnTo>
                    <a:lnTo>
                      <a:pt x="87773" y="48923"/>
                    </a:lnTo>
                    <a:close/>
                    <a:moveTo>
                      <a:pt x="105847" y="49240"/>
                    </a:moveTo>
                    <a:lnTo>
                      <a:pt x="105836" y="49587"/>
                    </a:lnTo>
                    <a:lnTo>
                      <a:pt x="105745" y="54760"/>
                    </a:lnTo>
                    <a:lnTo>
                      <a:pt x="103908" y="55792"/>
                    </a:lnTo>
                    <a:lnTo>
                      <a:pt x="99162" y="52944"/>
                    </a:lnTo>
                    <a:lnTo>
                      <a:pt x="105847" y="49240"/>
                    </a:lnTo>
                    <a:close/>
                    <a:moveTo>
                      <a:pt x="35779" y="46719"/>
                    </a:moveTo>
                    <a:lnTo>
                      <a:pt x="42535" y="50780"/>
                    </a:lnTo>
                    <a:lnTo>
                      <a:pt x="42494" y="53128"/>
                    </a:lnTo>
                    <a:lnTo>
                      <a:pt x="37534" y="55863"/>
                    </a:lnTo>
                    <a:lnTo>
                      <a:pt x="33575" y="53485"/>
                    </a:lnTo>
                    <a:lnTo>
                      <a:pt x="33677" y="47882"/>
                    </a:lnTo>
                    <a:lnTo>
                      <a:pt x="35779" y="46719"/>
                    </a:lnTo>
                    <a:close/>
                    <a:moveTo>
                      <a:pt x="53852" y="47045"/>
                    </a:moveTo>
                    <a:lnTo>
                      <a:pt x="60607" y="51107"/>
                    </a:lnTo>
                    <a:lnTo>
                      <a:pt x="60567" y="53444"/>
                    </a:lnTo>
                    <a:lnTo>
                      <a:pt x="55607" y="56189"/>
                    </a:lnTo>
                    <a:lnTo>
                      <a:pt x="51647" y="53812"/>
                    </a:lnTo>
                    <a:lnTo>
                      <a:pt x="51740" y="48628"/>
                    </a:lnTo>
                    <a:lnTo>
                      <a:pt x="51749" y="48209"/>
                    </a:lnTo>
                    <a:lnTo>
                      <a:pt x="53852" y="47045"/>
                    </a:lnTo>
                    <a:close/>
                    <a:moveTo>
                      <a:pt x="71925" y="47362"/>
                    </a:moveTo>
                    <a:lnTo>
                      <a:pt x="78681" y="51424"/>
                    </a:lnTo>
                    <a:lnTo>
                      <a:pt x="78640" y="53771"/>
                    </a:lnTo>
                    <a:lnTo>
                      <a:pt x="73690" y="56506"/>
                    </a:lnTo>
                    <a:lnTo>
                      <a:pt x="69731" y="54128"/>
                    </a:lnTo>
                    <a:lnTo>
                      <a:pt x="69823" y="48943"/>
                    </a:lnTo>
                    <a:lnTo>
                      <a:pt x="69823" y="48525"/>
                    </a:lnTo>
                    <a:lnTo>
                      <a:pt x="71925" y="47362"/>
                    </a:lnTo>
                    <a:close/>
                    <a:moveTo>
                      <a:pt x="90009" y="47689"/>
                    </a:moveTo>
                    <a:lnTo>
                      <a:pt x="96764" y="51750"/>
                    </a:lnTo>
                    <a:lnTo>
                      <a:pt x="96723" y="54087"/>
                    </a:lnTo>
                    <a:lnTo>
                      <a:pt x="91764" y="56832"/>
                    </a:lnTo>
                    <a:lnTo>
                      <a:pt x="87804" y="54444"/>
                    </a:lnTo>
                    <a:lnTo>
                      <a:pt x="87906" y="48852"/>
                    </a:lnTo>
                    <a:lnTo>
                      <a:pt x="90009" y="47689"/>
                    </a:lnTo>
                    <a:close/>
                    <a:moveTo>
                      <a:pt x="33544" y="47964"/>
                    </a:moveTo>
                    <a:lnTo>
                      <a:pt x="33442" y="53556"/>
                    </a:lnTo>
                    <a:lnTo>
                      <a:pt x="37401" y="55944"/>
                    </a:lnTo>
                    <a:lnTo>
                      <a:pt x="35626" y="56924"/>
                    </a:lnTo>
                    <a:lnTo>
                      <a:pt x="26860" y="51669"/>
                    </a:lnTo>
                    <a:lnTo>
                      <a:pt x="33544" y="47964"/>
                    </a:lnTo>
                    <a:close/>
                    <a:moveTo>
                      <a:pt x="108142" y="47954"/>
                    </a:moveTo>
                    <a:lnTo>
                      <a:pt x="114837" y="51975"/>
                    </a:lnTo>
                    <a:lnTo>
                      <a:pt x="114796" y="54413"/>
                    </a:lnTo>
                    <a:lnTo>
                      <a:pt x="109836" y="57148"/>
                    </a:lnTo>
                    <a:lnTo>
                      <a:pt x="105877" y="54771"/>
                    </a:lnTo>
                    <a:lnTo>
                      <a:pt x="105969" y="49587"/>
                    </a:lnTo>
                    <a:lnTo>
                      <a:pt x="105979" y="49168"/>
                    </a:lnTo>
                    <a:lnTo>
                      <a:pt x="108142" y="47964"/>
                    </a:lnTo>
                    <a:lnTo>
                      <a:pt x="108142" y="47954"/>
                    </a:lnTo>
                    <a:close/>
                    <a:moveTo>
                      <a:pt x="51586" y="53924"/>
                    </a:moveTo>
                    <a:lnTo>
                      <a:pt x="55475" y="56261"/>
                    </a:lnTo>
                    <a:lnTo>
                      <a:pt x="53699" y="57241"/>
                    </a:lnTo>
                    <a:lnTo>
                      <a:pt x="49801" y="54903"/>
                    </a:lnTo>
                    <a:lnTo>
                      <a:pt x="51586" y="53924"/>
                    </a:lnTo>
                    <a:close/>
                    <a:moveTo>
                      <a:pt x="69660" y="54240"/>
                    </a:moveTo>
                    <a:lnTo>
                      <a:pt x="73558" y="56577"/>
                    </a:lnTo>
                    <a:lnTo>
                      <a:pt x="71782" y="57557"/>
                    </a:lnTo>
                    <a:lnTo>
                      <a:pt x="67884" y="55230"/>
                    </a:lnTo>
                    <a:lnTo>
                      <a:pt x="69660" y="54240"/>
                    </a:lnTo>
                    <a:close/>
                    <a:moveTo>
                      <a:pt x="44821" y="52066"/>
                    </a:moveTo>
                    <a:lnTo>
                      <a:pt x="49545" y="54903"/>
                    </a:lnTo>
                    <a:lnTo>
                      <a:pt x="44719" y="57567"/>
                    </a:lnTo>
                    <a:lnTo>
                      <a:pt x="44821" y="52066"/>
                    </a:lnTo>
                    <a:close/>
                    <a:moveTo>
                      <a:pt x="87732" y="54556"/>
                    </a:moveTo>
                    <a:lnTo>
                      <a:pt x="91631" y="56903"/>
                    </a:lnTo>
                    <a:lnTo>
                      <a:pt x="89855" y="57883"/>
                    </a:lnTo>
                    <a:lnTo>
                      <a:pt x="85957" y="55547"/>
                    </a:lnTo>
                    <a:lnTo>
                      <a:pt x="87732" y="54556"/>
                    </a:lnTo>
                    <a:close/>
                    <a:moveTo>
                      <a:pt x="62893" y="52393"/>
                    </a:moveTo>
                    <a:lnTo>
                      <a:pt x="67619" y="55220"/>
                    </a:lnTo>
                    <a:lnTo>
                      <a:pt x="62791" y="57894"/>
                    </a:lnTo>
                    <a:lnTo>
                      <a:pt x="62802" y="57495"/>
                    </a:lnTo>
                    <a:lnTo>
                      <a:pt x="62893" y="52393"/>
                    </a:lnTo>
                    <a:close/>
                    <a:moveTo>
                      <a:pt x="105816" y="54883"/>
                    </a:moveTo>
                    <a:lnTo>
                      <a:pt x="109704" y="57220"/>
                    </a:lnTo>
                    <a:lnTo>
                      <a:pt x="107929" y="58200"/>
                    </a:lnTo>
                    <a:lnTo>
                      <a:pt x="104030" y="55863"/>
                    </a:lnTo>
                    <a:lnTo>
                      <a:pt x="105816" y="54883"/>
                    </a:lnTo>
                    <a:close/>
                    <a:moveTo>
                      <a:pt x="80967" y="52710"/>
                    </a:moveTo>
                    <a:lnTo>
                      <a:pt x="85691" y="55536"/>
                    </a:lnTo>
                    <a:lnTo>
                      <a:pt x="80875" y="58210"/>
                    </a:lnTo>
                    <a:lnTo>
                      <a:pt x="80875" y="57812"/>
                    </a:lnTo>
                    <a:lnTo>
                      <a:pt x="80967" y="52710"/>
                    </a:lnTo>
                    <a:close/>
                    <a:moveTo>
                      <a:pt x="99050" y="53026"/>
                    </a:moveTo>
                    <a:lnTo>
                      <a:pt x="103775" y="55863"/>
                    </a:lnTo>
                    <a:lnTo>
                      <a:pt x="98948" y="58536"/>
                    </a:lnTo>
                    <a:lnTo>
                      <a:pt x="98948" y="58536"/>
                    </a:lnTo>
                    <a:lnTo>
                      <a:pt x="98958" y="58139"/>
                    </a:lnTo>
                    <a:lnTo>
                      <a:pt x="99050" y="53026"/>
                    </a:lnTo>
                    <a:close/>
                    <a:moveTo>
                      <a:pt x="42494" y="53281"/>
                    </a:moveTo>
                    <a:lnTo>
                      <a:pt x="42392" y="58792"/>
                    </a:lnTo>
                    <a:lnTo>
                      <a:pt x="37667" y="55944"/>
                    </a:lnTo>
                    <a:lnTo>
                      <a:pt x="42494" y="53281"/>
                    </a:lnTo>
                    <a:close/>
                    <a:moveTo>
                      <a:pt x="44688" y="52077"/>
                    </a:moveTo>
                    <a:lnTo>
                      <a:pt x="44586" y="57649"/>
                    </a:lnTo>
                    <a:lnTo>
                      <a:pt x="42524" y="58792"/>
                    </a:lnTo>
                    <a:lnTo>
                      <a:pt x="42626" y="53209"/>
                    </a:lnTo>
                    <a:lnTo>
                      <a:pt x="44678" y="52077"/>
                    </a:lnTo>
                    <a:close/>
                    <a:moveTo>
                      <a:pt x="124012" y="44800"/>
                    </a:moveTo>
                    <a:lnTo>
                      <a:pt x="123828" y="55087"/>
                    </a:lnTo>
                    <a:lnTo>
                      <a:pt x="117021" y="58853"/>
                    </a:lnTo>
                    <a:lnTo>
                      <a:pt x="117123" y="53199"/>
                    </a:lnTo>
                    <a:lnTo>
                      <a:pt x="114970" y="51903"/>
                    </a:lnTo>
                    <a:lnTo>
                      <a:pt x="115011" y="49771"/>
                    </a:lnTo>
                    <a:lnTo>
                      <a:pt x="124012" y="44800"/>
                    </a:lnTo>
                    <a:close/>
                    <a:moveTo>
                      <a:pt x="60567" y="53597"/>
                    </a:moveTo>
                    <a:lnTo>
                      <a:pt x="60465" y="59108"/>
                    </a:lnTo>
                    <a:lnTo>
                      <a:pt x="55740" y="56261"/>
                    </a:lnTo>
                    <a:lnTo>
                      <a:pt x="60567" y="53597"/>
                    </a:lnTo>
                    <a:close/>
                    <a:moveTo>
                      <a:pt x="62750" y="52393"/>
                    </a:moveTo>
                    <a:lnTo>
                      <a:pt x="62761" y="52403"/>
                    </a:lnTo>
                    <a:lnTo>
                      <a:pt x="62669" y="57495"/>
                    </a:lnTo>
                    <a:lnTo>
                      <a:pt x="62669" y="57965"/>
                    </a:lnTo>
                    <a:lnTo>
                      <a:pt x="60598" y="59108"/>
                    </a:lnTo>
                    <a:lnTo>
                      <a:pt x="60700" y="53526"/>
                    </a:lnTo>
                    <a:lnTo>
                      <a:pt x="62750" y="52393"/>
                    </a:lnTo>
                    <a:close/>
                    <a:moveTo>
                      <a:pt x="78640" y="53924"/>
                    </a:moveTo>
                    <a:lnTo>
                      <a:pt x="78548" y="59425"/>
                    </a:lnTo>
                    <a:lnTo>
                      <a:pt x="73813" y="56588"/>
                    </a:lnTo>
                    <a:lnTo>
                      <a:pt x="78640" y="53924"/>
                    </a:lnTo>
                    <a:close/>
                    <a:moveTo>
                      <a:pt x="80824" y="52710"/>
                    </a:moveTo>
                    <a:lnTo>
                      <a:pt x="80834" y="52719"/>
                    </a:lnTo>
                    <a:lnTo>
                      <a:pt x="80752" y="57812"/>
                    </a:lnTo>
                    <a:lnTo>
                      <a:pt x="80742" y="58282"/>
                    </a:lnTo>
                    <a:lnTo>
                      <a:pt x="78670" y="59434"/>
                    </a:lnTo>
                    <a:lnTo>
                      <a:pt x="78772" y="53842"/>
                    </a:lnTo>
                    <a:lnTo>
                      <a:pt x="80824" y="52710"/>
                    </a:lnTo>
                    <a:close/>
                    <a:moveTo>
                      <a:pt x="96713" y="54240"/>
                    </a:moveTo>
                    <a:lnTo>
                      <a:pt x="96621" y="59751"/>
                    </a:lnTo>
                    <a:lnTo>
                      <a:pt x="91896" y="56903"/>
                    </a:lnTo>
                    <a:lnTo>
                      <a:pt x="96713" y="54240"/>
                    </a:lnTo>
                    <a:close/>
                    <a:moveTo>
                      <a:pt x="98897" y="53036"/>
                    </a:moveTo>
                    <a:lnTo>
                      <a:pt x="98917" y="53046"/>
                    </a:lnTo>
                    <a:lnTo>
                      <a:pt x="98826" y="58128"/>
                    </a:lnTo>
                    <a:lnTo>
                      <a:pt x="98815" y="58608"/>
                    </a:lnTo>
                    <a:lnTo>
                      <a:pt x="96754" y="59751"/>
                    </a:lnTo>
                    <a:lnTo>
                      <a:pt x="96846" y="54168"/>
                    </a:lnTo>
                    <a:lnTo>
                      <a:pt x="98897" y="53036"/>
                    </a:lnTo>
                    <a:close/>
                    <a:moveTo>
                      <a:pt x="114796" y="54556"/>
                    </a:moveTo>
                    <a:lnTo>
                      <a:pt x="114694" y="60067"/>
                    </a:lnTo>
                    <a:lnTo>
                      <a:pt x="109970" y="57230"/>
                    </a:lnTo>
                    <a:lnTo>
                      <a:pt x="114796" y="54556"/>
                    </a:lnTo>
                    <a:close/>
                    <a:moveTo>
                      <a:pt x="116991" y="53342"/>
                    </a:moveTo>
                    <a:lnTo>
                      <a:pt x="116889" y="58924"/>
                    </a:lnTo>
                    <a:lnTo>
                      <a:pt x="114827" y="60067"/>
                    </a:lnTo>
                    <a:lnTo>
                      <a:pt x="114929" y="54485"/>
                    </a:lnTo>
                    <a:lnTo>
                      <a:pt x="116991" y="53342"/>
                    </a:lnTo>
                    <a:close/>
                    <a:moveTo>
                      <a:pt x="37534" y="56016"/>
                    </a:moveTo>
                    <a:lnTo>
                      <a:pt x="42422" y="58955"/>
                    </a:lnTo>
                    <a:lnTo>
                      <a:pt x="42453" y="58975"/>
                    </a:lnTo>
                    <a:lnTo>
                      <a:pt x="44586" y="57792"/>
                    </a:lnTo>
                    <a:lnTo>
                      <a:pt x="44586" y="57792"/>
                    </a:lnTo>
                    <a:lnTo>
                      <a:pt x="44535" y="60536"/>
                    </a:lnTo>
                    <a:lnTo>
                      <a:pt x="44504" y="62353"/>
                    </a:lnTo>
                    <a:lnTo>
                      <a:pt x="35503" y="67333"/>
                    </a:lnTo>
                    <a:lnTo>
                      <a:pt x="35503" y="67333"/>
                    </a:lnTo>
                    <a:lnTo>
                      <a:pt x="35687" y="57037"/>
                    </a:lnTo>
                    <a:lnTo>
                      <a:pt x="37534" y="56016"/>
                    </a:lnTo>
                    <a:close/>
                    <a:moveTo>
                      <a:pt x="26737" y="51750"/>
                    </a:moveTo>
                    <a:lnTo>
                      <a:pt x="35555" y="57037"/>
                    </a:lnTo>
                    <a:lnTo>
                      <a:pt x="35371" y="67333"/>
                    </a:lnTo>
                    <a:lnTo>
                      <a:pt x="26563" y="62037"/>
                    </a:lnTo>
                    <a:lnTo>
                      <a:pt x="26737" y="51750"/>
                    </a:lnTo>
                    <a:close/>
                    <a:moveTo>
                      <a:pt x="49668" y="54975"/>
                    </a:moveTo>
                    <a:lnTo>
                      <a:pt x="53638" y="57352"/>
                    </a:lnTo>
                    <a:lnTo>
                      <a:pt x="53454" y="67650"/>
                    </a:lnTo>
                    <a:lnTo>
                      <a:pt x="44637" y="62353"/>
                    </a:lnTo>
                    <a:lnTo>
                      <a:pt x="44719" y="57720"/>
                    </a:lnTo>
                    <a:lnTo>
                      <a:pt x="49668" y="54975"/>
                    </a:lnTo>
                    <a:close/>
                    <a:moveTo>
                      <a:pt x="55607" y="56343"/>
                    </a:moveTo>
                    <a:lnTo>
                      <a:pt x="60496" y="59282"/>
                    </a:lnTo>
                    <a:lnTo>
                      <a:pt x="60526" y="59302"/>
                    </a:lnTo>
                    <a:lnTo>
                      <a:pt x="62659" y="58118"/>
                    </a:lnTo>
                    <a:lnTo>
                      <a:pt x="62577" y="62670"/>
                    </a:lnTo>
                    <a:lnTo>
                      <a:pt x="53586" y="67660"/>
                    </a:lnTo>
                    <a:lnTo>
                      <a:pt x="53760" y="57352"/>
                    </a:lnTo>
                    <a:lnTo>
                      <a:pt x="55607" y="56343"/>
                    </a:lnTo>
                    <a:close/>
                    <a:moveTo>
                      <a:pt x="67751" y="55302"/>
                    </a:moveTo>
                    <a:lnTo>
                      <a:pt x="71710" y="57669"/>
                    </a:lnTo>
                    <a:lnTo>
                      <a:pt x="71527" y="67976"/>
                    </a:lnTo>
                    <a:lnTo>
                      <a:pt x="62710" y="62670"/>
                    </a:lnTo>
                    <a:lnTo>
                      <a:pt x="62791" y="58046"/>
                    </a:lnTo>
                    <a:lnTo>
                      <a:pt x="67751" y="55302"/>
                    </a:lnTo>
                    <a:close/>
                    <a:moveTo>
                      <a:pt x="73680" y="56659"/>
                    </a:moveTo>
                    <a:lnTo>
                      <a:pt x="78568" y="59598"/>
                    </a:lnTo>
                    <a:lnTo>
                      <a:pt x="78609" y="59618"/>
                    </a:lnTo>
                    <a:lnTo>
                      <a:pt x="80742" y="58434"/>
                    </a:lnTo>
                    <a:lnTo>
                      <a:pt x="80742" y="58434"/>
                    </a:lnTo>
                    <a:lnTo>
                      <a:pt x="80661" y="62996"/>
                    </a:lnTo>
                    <a:lnTo>
                      <a:pt x="71660" y="67976"/>
                    </a:lnTo>
                    <a:lnTo>
                      <a:pt x="71844" y="57679"/>
                    </a:lnTo>
                    <a:lnTo>
                      <a:pt x="73680" y="56659"/>
                    </a:lnTo>
                    <a:close/>
                    <a:moveTo>
                      <a:pt x="85824" y="55618"/>
                    </a:moveTo>
                    <a:lnTo>
                      <a:pt x="89784" y="57996"/>
                    </a:lnTo>
                    <a:lnTo>
                      <a:pt x="89600" y="68292"/>
                    </a:lnTo>
                    <a:lnTo>
                      <a:pt x="80783" y="62996"/>
                    </a:lnTo>
                    <a:lnTo>
                      <a:pt x="80865" y="58363"/>
                    </a:lnTo>
                    <a:lnTo>
                      <a:pt x="85824" y="55618"/>
                    </a:lnTo>
                    <a:close/>
                    <a:moveTo>
                      <a:pt x="91764" y="56975"/>
                    </a:moveTo>
                    <a:lnTo>
                      <a:pt x="96652" y="59914"/>
                    </a:lnTo>
                    <a:lnTo>
                      <a:pt x="96683" y="59935"/>
                    </a:lnTo>
                    <a:lnTo>
                      <a:pt x="98815" y="58761"/>
                    </a:lnTo>
                    <a:lnTo>
                      <a:pt x="98733" y="63312"/>
                    </a:lnTo>
                    <a:lnTo>
                      <a:pt x="89733" y="68292"/>
                    </a:lnTo>
                    <a:lnTo>
                      <a:pt x="89916" y="57996"/>
                    </a:lnTo>
                    <a:lnTo>
                      <a:pt x="91764" y="56975"/>
                    </a:lnTo>
                    <a:close/>
                    <a:moveTo>
                      <a:pt x="103897" y="55934"/>
                    </a:moveTo>
                    <a:lnTo>
                      <a:pt x="107867" y="58312"/>
                    </a:lnTo>
                    <a:lnTo>
                      <a:pt x="107684" y="68619"/>
                    </a:lnTo>
                    <a:lnTo>
                      <a:pt x="98866" y="63312"/>
                    </a:lnTo>
                    <a:lnTo>
                      <a:pt x="98948" y="58679"/>
                    </a:lnTo>
                    <a:lnTo>
                      <a:pt x="103897" y="55934"/>
                    </a:lnTo>
                    <a:close/>
                    <a:moveTo>
                      <a:pt x="109836" y="57302"/>
                    </a:moveTo>
                    <a:lnTo>
                      <a:pt x="114725" y="60241"/>
                    </a:lnTo>
                    <a:lnTo>
                      <a:pt x="114755" y="60261"/>
                    </a:lnTo>
                    <a:lnTo>
                      <a:pt x="116889" y="59078"/>
                    </a:lnTo>
                    <a:lnTo>
                      <a:pt x="116807" y="63629"/>
                    </a:lnTo>
                    <a:lnTo>
                      <a:pt x="107806" y="68619"/>
                    </a:lnTo>
                    <a:lnTo>
                      <a:pt x="107990" y="58312"/>
                    </a:lnTo>
                    <a:lnTo>
                      <a:pt x="109836" y="57302"/>
                    </a:lnTo>
                    <a:close/>
                    <a:moveTo>
                      <a:pt x="45535" y="0"/>
                    </a:moveTo>
                    <a:lnTo>
                      <a:pt x="36340" y="5093"/>
                    </a:lnTo>
                    <a:lnTo>
                      <a:pt x="36156" y="15604"/>
                    </a:lnTo>
                    <a:lnTo>
                      <a:pt x="41698" y="18941"/>
                    </a:lnTo>
                    <a:lnTo>
                      <a:pt x="36412" y="21870"/>
                    </a:lnTo>
                    <a:lnTo>
                      <a:pt x="27493" y="16512"/>
                    </a:lnTo>
                    <a:lnTo>
                      <a:pt x="27462" y="16491"/>
                    </a:lnTo>
                    <a:lnTo>
                      <a:pt x="18328" y="21553"/>
                    </a:lnTo>
                    <a:lnTo>
                      <a:pt x="9419" y="16185"/>
                    </a:lnTo>
                    <a:lnTo>
                      <a:pt x="9389" y="16165"/>
                    </a:lnTo>
                    <a:lnTo>
                      <a:pt x="194" y="21267"/>
                    </a:lnTo>
                    <a:lnTo>
                      <a:pt x="0" y="31779"/>
                    </a:lnTo>
                    <a:lnTo>
                      <a:pt x="8981" y="37177"/>
                    </a:lnTo>
                    <a:lnTo>
                      <a:pt x="9011" y="37198"/>
                    </a:lnTo>
                    <a:lnTo>
                      <a:pt x="18145" y="32136"/>
                    </a:lnTo>
                    <a:lnTo>
                      <a:pt x="21206" y="33973"/>
                    </a:lnTo>
                    <a:lnTo>
                      <a:pt x="17818" y="35851"/>
                    </a:lnTo>
                    <a:lnTo>
                      <a:pt x="17634" y="46362"/>
                    </a:lnTo>
                    <a:lnTo>
                      <a:pt x="26615" y="51760"/>
                    </a:lnTo>
                    <a:lnTo>
                      <a:pt x="26431" y="62108"/>
                    </a:lnTo>
                    <a:lnTo>
                      <a:pt x="35401" y="67507"/>
                    </a:lnTo>
                    <a:lnTo>
                      <a:pt x="35442" y="67527"/>
                    </a:lnTo>
                    <a:lnTo>
                      <a:pt x="44565" y="62466"/>
                    </a:lnTo>
                    <a:lnTo>
                      <a:pt x="53484" y="67823"/>
                    </a:lnTo>
                    <a:lnTo>
                      <a:pt x="53515" y="67843"/>
                    </a:lnTo>
                    <a:lnTo>
                      <a:pt x="62648" y="62782"/>
                    </a:lnTo>
                    <a:lnTo>
                      <a:pt x="71558" y="68140"/>
                    </a:lnTo>
                    <a:lnTo>
                      <a:pt x="71588" y="68160"/>
                    </a:lnTo>
                    <a:lnTo>
                      <a:pt x="80722" y="63108"/>
                    </a:lnTo>
                    <a:lnTo>
                      <a:pt x="89631" y="68466"/>
                    </a:lnTo>
                    <a:lnTo>
                      <a:pt x="89662" y="68487"/>
                    </a:lnTo>
                    <a:lnTo>
                      <a:pt x="98795" y="63425"/>
                    </a:lnTo>
                    <a:lnTo>
                      <a:pt x="107714" y="68782"/>
                    </a:lnTo>
                    <a:lnTo>
                      <a:pt x="107745" y="68803"/>
                    </a:lnTo>
                    <a:lnTo>
                      <a:pt x="116939" y="63711"/>
                    </a:lnTo>
                    <a:lnTo>
                      <a:pt x="117021" y="59006"/>
                    </a:lnTo>
                    <a:lnTo>
                      <a:pt x="123950" y="55169"/>
                    </a:lnTo>
                    <a:lnTo>
                      <a:pt x="124144" y="44648"/>
                    </a:lnTo>
                    <a:lnTo>
                      <a:pt x="115163" y="39259"/>
                    </a:lnTo>
                    <a:lnTo>
                      <a:pt x="115133" y="39239"/>
                    </a:lnTo>
                    <a:lnTo>
                      <a:pt x="108235" y="43056"/>
                    </a:lnTo>
                    <a:lnTo>
                      <a:pt x="108337" y="37453"/>
                    </a:lnTo>
                    <a:lnTo>
                      <a:pt x="108316" y="37443"/>
                    </a:lnTo>
                    <a:lnTo>
                      <a:pt x="117317" y="32452"/>
                    </a:lnTo>
                    <a:lnTo>
                      <a:pt x="126236" y="37810"/>
                    </a:lnTo>
                    <a:lnTo>
                      <a:pt x="126267" y="37831"/>
                    </a:lnTo>
                    <a:lnTo>
                      <a:pt x="135462" y="32738"/>
                    </a:lnTo>
                    <a:lnTo>
                      <a:pt x="135645" y="22227"/>
                    </a:lnTo>
                    <a:lnTo>
                      <a:pt x="126675" y="16829"/>
                    </a:lnTo>
                    <a:lnTo>
                      <a:pt x="126849" y="6695"/>
                    </a:lnTo>
                    <a:lnTo>
                      <a:pt x="117878" y="1296"/>
                    </a:lnTo>
                    <a:lnTo>
                      <a:pt x="117837" y="1286"/>
                    </a:lnTo>
                    <a:lnTo>
                      <a:pt x="108714" y="6338"/>
                    </a:lnTo>
                    <a:lnTo>
                      <a:pt x="99795" y="980"/>
                    </a:lnTo>
                    <a:lnTo>
                      <a:pt x="99765" y="959"/>
                    </a:lnTo>
                    <a:lnTo>
                      <a:pt x="90631" y="6021"/>
                    </a:lnTo>
                    <a:lnTo>
                      <a:pt x="81722" y="664"/>
                    </a:lnTo>
                    <a:lnTo>
                      <a:pt x="81691" y="643"/>
                    </a:lnTo>
                    <a:lnTo>
                      <a:pt x="72558" y="5694"/>
                    </a:lnTo>
                    <a:lnTo>
                      <a:pt x="63649" y="337"/>
                    </a:lnTo>
                    <a:lnTo>
                      <a:pt x="63618" y="317"/>
                    </a:lnTo>
                    <a:lnTo>
                      <a:pt x="54484" y="5378"/>
                    </a:lnTo>
                    <a:lnTo>
                      <a:pt x="45565" y="20"/>
                    </a:lnTo>
                    <a:lnTo>
                      <a:pt x="45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" name="Google Shape;83;p2"/>
              <p:cNvGrpSpPr/>
              <p:nvPr/>
            </p:nvGrpSpPr>
            <p:grpSpPr>
              <a:xfrm>
                <a:off x="7681376" y="272830"/>
                <a:ext cx="2410570" cy="1183321"/>
                <a:chOff x="7674973" y="274964"/>
                <a:chExt cx="2410570" cy="1183321"/>
              </a:xfrm>
            </p:grpSpPr>
            <p:sp>
              <p:nvSpPr>
                <p:cNvPr id="84" name="Google Shape;84;p2"/>
                <p:cNvSpPr/>
                <p:nvPr/>
              </p:nvSpPr>
              <p:spPr>
                <a:xfrm>
                  <a:off x="7949880" y="275460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0"/>
                      </a:moveTo>
                      <a:lnTo>
                        <a:pt x="560" y="14879"/>
                      </a:lnTo>
                      <a:lnTo>
                        <a:pt x="299" y="28601"/>
                      </a:lnTo>
                      <a:lnTo>
                        <a:pt x="672" y="28414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90"/>
                      </a:lnTo>
                      <a:lnTo>
                        <a:pt x="27427" y="410"/>
                      </a:lnTo>
                      <a:lnTo>
                        <a:pt x="53194" y="15905"/>
                      </a:lnTo>
                      <a:lnTo>
                        <a:pt x="53492" y="15736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0"/>
                      </a:lnTo>
                      <a:close/>
                      <a:moveTo>
                        <a:pt x="52839" y="46350"/>
                      </a:moveTo>
                      <a:lnTo>
                        <a:pt x="47469" y="49315"/>
                      </a:lnTo>
                      <a:lnTo>
                        <a:pt x="47824" y="49520"/>
                      </a:lnTo>
                      <a:lnTo>
                        <a:pt x="53007" y="46649"/>
                      </a:lnTo>
                      <a:lnTo>
                        <a:pt x="52821" y="46556"/>
                      </a:lnTo>
                      <a:lnTo>
                        <a:pt x="52839" y="46350"/>
                      </a:lnTo>
                      <a:close/>
                      <a:moveTo>
                        <a:pt x="654" y="28881"/>
                      </a:moveTo>
                      <a:lnTo>
                        <a:pt x="299" y="29086"/>
                      </a:lnTo>
                      <a:lnTo>
                        <a:pt x="1" y="45604"/>
                      </a:lnTo>
                      <a:lnTo>
                        <a:pt x="11560" y="52540"/>
                      </a:lnTo>
                      <a:lnTo>
                        <a:pt x="11933" y="52354"/>
                      </a:lnTo>
                      <a:lnTo>
                        <a:pt x="373" y="45400"/>
                      </a:lnTo>
                      <a:lnTo>
                        <a:pt x="654" y="28881"/>
                      </a:lnTo>
                      <a:close/>
                      <a:moveTo>
                        <a:pt x="47059" y="49539"/>
                      </a:moveTo>
                      <a:lnTo>
                        <a:pt x="32983" y="57333"/>
                      </a:lnTo>
                      <a:lnTo>
                        <a:pt x="32964" y="57761"/>
                      </a:lnTo>
                      <a:lnTo>
                        <a:pt x="47414" y="49744"/>
                      </a:lnTo>
                      <a:lnTo>
                        <a:pt x="47059" y="49539"/>
                      </a:lnTo>
                      <a:close/>
                      <a:moveTo>
                        <a:pt x="12325" y="52597"/>
                      </a:moveTo>
                      <a:lnTo>
                        <a:pt x="11970" y="52783"/>
                      </a:lnTo>
                      <a:lnTo>
                        <a:pt x="26252" y="61378"/>
                      </a:lnTo>
                      <a:lnTo>
                        <a:pt x="26346" y="61434"/>
                      </a:lnTo>
                      <a:lnTo>
                        <a:pt x="32554" y="57984"/>
                      </a:lnTo>
                      <a:lnTo>
                        <a:pt x="32573" y="57574"/>
                      </a:lnTo>
                      <a:lnTo>
                        <a:pt x="32573" y="57574"/>
                      </a:lnTo>
                      <a:lnTo>
                        <a:pt x="26550" y="60893"/>
                      </a:lnTo>
                      <a:lnTo>
                        <a:pt x="26550" y="61228"/>
                      </a:lnTo>
                      <a:lnTo>
                        <a:pt x="26140" y="61228"/>
                      </a:lnTo>
                      <a:lnTo>
                        <a:pt x="26140" y="60893"/>
                      </a:lnTo>
                      <a:lnTo>
                        <a:pt x="12325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7949639" y="274964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45" y="447"/>
                      </a:moveTo>
                      <a:lnTo>
                        <a:pt x="1137" y="15027"/>
                      </a:lnTo>
                      <a:lnTo>
                        <a:pt x="1157" y="15027"/>
                      </a:lnTo>
                      <a:lnTo>
                        <a:pt x="27426" y="467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45" y="447"/>
                      </a:lnTo>
                      <a:close/>
                      <a:moveTo>
                        <a:pt x="914" y="15363"/>
                      </a:moveTo>
                      <a:lnTo>
                        <a:pt x="690" y="28451"/>
                      </a:lnTo>
                      <a:lnTo>
                        <a:pt x="690" y="28451"/>
                      </a:lnTo>
                      <a:lnTo>
                        <a:pt x="709" y="28433"/>
                      </a:lnTo>
                      <a:lnTo>
                        <a:pt x="951" y="15382"/>
                      </a:lnTo>
                      <a:lnTo>
                        <a:pt x="914" y="15363"/>
                      </a:lnTo>
                      <a:close/>
                      <a:moveTo>
                        <a:pt x="27445" y="0"/>
                      </a:moveTo>
                      <a:lnTo>
                        <a:pt x="541" y="14898"/>
                      </a:lnTo>
                      <a:lnTo>
                        <a:pt x="299" y="28657"/>
                      </a:lnTo>
                      <a:lnTo>
                        <a:pt x="317" y="28638"/>
                      </a:lnTo>
                      <a:lnTo>
                        <a:pt x="578" y="14916"/>
                      </a:lnTo>
                      <a:lnTo>
                        <a:pt x="27445" y="37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36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  <a:moveTo>
                        <a:pt x="52857" y="46350"/>
                      </a:moveTo>
                      <a:lnTo>
                        <a:pt x="47469" y="49333"/>
                      </a:lnTo>
                      <a:lnTo>
                        <a:pt x="47487" y="49352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5" y="46686"/>
                      </a:moveTo>
                      <a:lnTo>
                        <a:pt x="47842" y="49557"/>
                      </a:lnTo>
                      <a:lnTo>
                        <a:pt x="47879" y="49576"/>
                      </a:lnTo>
                      <a:lnTo>
                        <a:pt x="53043" y="46705"/>
                      </a:lnTo>
                      <a:lnTo>
                        <a:pt x="53025" y="46686"/>
                      </a:lnTo>
                      <a:close/>
                      <a:moveTo>
                        <a:pt x="709" y="28899"/>
                      </a:moveTo>
                      <a:lnTo>
                        <a:pt x="672" y="28918"/>
                      </a:lnTo>
                      <a:lnTo>
                        <a:pt x="391" y="45437"/>
                      </a:lnTo>
                      <a:lnTo>
                        <a:pt x="11951" y="52391"/>
                      </a:lnTo>
                      <a:lnTo>
                        <a:pt x="11970" y="52373"/>
                      </a:lnTo>
                      <a:lnTo>
                        <a:pt x="411" y="45418"/>
                      </a:lnTo>
                      <a:lnTo>
                        <a:pt x="709" y="28899"/>
                      </a:lnTo>
                      <a:close/>
                      <a:moveTo>
                        <a:pt x="299" y="29123"/>
                      </a:moveTo>
                      <a:lnTo>
                        <a:pt x="1" y="45641"/>
                      </a:lnTo>
                      <a:lnTo>
                        <a:pt x="11560" y="52597"/>
                      </a:lnTo>
                      <a:lnTo>
                        <a:pt x="11578" y="52577"/>
                      </a:lnTo>
                      <a:lnTo>
                        <a:pt x="19" y="45641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70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781"/>
                      </a:moveTo>
                      <a:lnTo>
                        <a:pt x="32982" y="57798"/>
                      </a:lnTo>
                      <a:lnTo>
                        <a:pt x="32982" y="57817"/>
                      </a:lnTo>
                      <a:lnTo>
                        <a:pt x="47450" y="49800"/>
                      </a:lnTo>
                      <a:lnTo>
                        <a:pt x="47432" y="49781"/>
                      </a:lnTo>
                      <a:close/>
                      <a:moveTo>
                        <a:pt x="12381" y="52614"/>
                      </a:moveTo>
                      <a:lnTo>
                        <a:pt x="12343" y="52634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12381" y="52614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88" y="52820"/>
                      </a:moveTo>
                      <a:lnTo>
                        <a:pt x="11970" y="52838"/>
                      </a:lnTo>
                      <a:lnTo>
                        <a:pt x="26252" y="61434"/>
                      </a:lnTo>
                      <a:lnTo>
                        <a:pt x="26344" y="61489"/>
                      </a:lnTo>
                      <a:lnTo>
                        <a:pt x="26364" y="61489"/>
                      </a:lnTo>
                      <a:lnTo>
                        <a:pt x="32572" y="58041"/>
                      </a:lnTo>
                      <a:lnTo>
                        <a:pt x="32572" y="58021"/>
                      </a:lnTo>
                      <a:lnTo>
                        <a:pt x="26364" y="61471"/>
                      </a:lnTo>
                      <a:lnTo>
                        <a:pt x="26270" y="61415"/>
                      </a:lnTo>
                      <a:lnTo>
                        <a:pt x="11988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7958626" y="474218"/>
                  <a:ext cx="706160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8" h="15923" extrusionOk="0">
                      <a:moveTo>
                        <a:pt x="187" y="0"/>
                      </a:moveTo>
                      <a:lnTo>
                        <a:pt x="1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9" y="15811"/>
                      </a:lnTo>
                      <a:lnTo>
                        <a:pt x="26439" y="15923"/>
                      </a:lnTo>
                      <a:lnTo>
                        <a:pt x="52708" y="1399"/>
                      </a:lnTo>
                      <a:lnTo>
                        <a:pt x="52727" y="989"/>
                      </a:lnTo>
                      <a:lnTo>
                        <a:pt x="26233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7958130" y="473709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80" y="523"/>
                      </a:lnTo>
                      <a:lnTo>
                        <a:pt x="317" y="542"/>
                      </a:lnTo>
                      <a:lnTo>
                        <a:pt x="26065" y="15980"/>
                      </a:lnTo>
                      <a:lnTo>
                        <a:pt x="26065" y="15961"/>
                      </a:lnTo>
                      <a:lnTo>
                        <a:pt x="38" y="356"/>
                      </a:lnTo>
                      <a:lnTo>
                        <a:pt x="224" y="38"/>
                      </a:lnTo>
                      <a:lnTo>
                        <a:pt x="26270" y="15662"/>
                      </a:lnTo>
                      <a:lnTo>
                        <a:pt x="52764" y="1027"/>
                      </a:lnTo>
                      <a:lnTo>
                        <a:pt x="52764" y="1008"/>
                      </a:lnTo>
                      <a:lnTo>
                        <a:pt x="52876" y="933"/>
                      </a:lnTo>
                      <a:lnTo>
                        <a:pt x="52578" y="1102"/>
                      </a:lnTo>
                      <a:lnTo>
                        <a:pt x="52541" y="1120"/>
                      </a:lnTo>
                      <a:lnTo>
                        <a:pt x="26270" y="15625"/>
                      </a:lnTo>
                      <a:lnTo>
                        <a:pt x="523" y="187"/>
                      </a:lnTo>
                      <a:lnTo>
                        <a:pt x="503" y="187"/>
                      </a:lnTo>
                      <a:lnTo>
                        <a:pt x="205" y="1"/>
                      </a:lnTo>
                      <a:close/>
                      <a:moveTo>
                        <a:pt x="52745" y="1437"/>
                      </a:moveTo>
                      <a:lnTo>
                        <a:pt x="26476" y="15961"/>
                      </a:lnTo>
                      <a:lnTo>
                        <a:pt x="26476" y="15980"/>
                      </a:lnTo>
                      <a:lnTo>
                        <a:pt x="52745" y="1475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8300215" y="686221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0" y="0"/>
                      </a:moveTo>
                      <a:lnTo>
                        <a:pt x="428" y="6115"/>
                      </a:lnTo>
                      <a:lnTo>
                        <a:pt x="783" y="6320"/>
                      </a:lnTo>
                      <a:lnTo>
                        <a:pt x="895" y="18"/>
                      </a:lnTo>
                      <a:lnTo>
                        <a:pt x="540" y="0"/>
                      </a:lnTo>
                      <a:close/>
                      <a:moveTo>
                        <a:pt x="428" y="6581"/>
                      </a:moveTo>
                      <a:lnTo>
                        <a:pt x="299" y="13648"/>
                      </a:lnTo>
                      <a:lnTo>
                        <a:pt x="672" y="13461"/>
                      </a:lnTo>
                      <a:lnTo>
                        <a:pt x="783" y="6787"/>
                      </a:lnTo>
                      <a:lnTo>
                        <a:pt x="428" y="6581"/>
                      </a:lnTo>
                      <a:close/>
                      <a:moveTo>
                        <a:pt x="652" y="13927"/>
                      </a:moveTo>
                      <a:lnTo>
                        <a:pt x="299" y="14113"/>
                      </a:lnTo>
                      <a:lnTo>
                        <a:pt x="0" y="30540"/>
                      </a:lnTo>
                      <a:lnTo>
                        <a:pt x="354" y="30540"/>
                      </a:lnTo>
                      <a:lnTo>
                        <a:pt x="652" y="139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8299960" y="685953"/>
                  <a:ext cx="12750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8" extrusionOk="0">
                      <a:moveTo>
                        <a:pt x="541" y="1"/>
                      </a:moveTo>
                      <a:lnTo>
                        <a:pt x="541" y="113"/>
                      </a:lnTo>
                      <a:lnTo>
                        <a:pt x="541" y="132"/>
                      </a:lnTo>
                      <a:lnTo>
                        <a:pt x="430" y="6116"/>
                      </a:lnTo>
                      <a:lnTo>
                        <a:pt x="447" y="6135"/>
                      </a:lnTo>
                      <a:lnTo>
                        <a:pt x="559" y="20"/>
                      </a:lnTo>
                      <a:lnTo>
                        <a:pt x="914" y="38"/>
                      </a:lnTo>
                      <a:lnTo>
                        <a:pt x="802" y="6340"/>
                      </a:lnTo>
                      <a:lnTo>
                        <a:pt x="840" y="6359"/>
                      </a:lnTo>
                      <a:lnTo>
                        <a:pt x="952" y="132"/>
                      </a:lnTo>
                      <a:lnTo>
                        <a:pt x="952" y="113"/>
                      </a:lnTo>
                      <a:lnTo>
                        <a:pt x="952" y="1"/>
                      </a:lnTo>
                      <a:close/>
                      <a:moveTo>
                        <a:pt x="802" y="6807"/>
                      </a:moveTo>
                      <a:lnTo>
                        <a:pt x="691" y="13481"/>
                      </a:lnTo>
                      <a:lnTo>
                        <a:pt x="709" y="13462"/>
                      </a:lnTo>
                      <a:lnTo>
                        <a:pt x="820" y="6825"/>
                      </a:lnTo>
                      <a:lnTo>
                        <a:pt x="802" y="6807"/>
                      </a:lnTo>
                      <a:close/>
                      <a:moveTo>
                        <a:pt x="430" y="6583"/>
                      </a:moveTo>
                      <a:lnTo>
                        <a:pt x="298" y="13686"/>
                      </a:lnTo>
                      <a:lnTo>
                        <a:pt x="318" y="13668"/>
                      </a:lnTo>
                      <a:lnTo>
                        <a:pt x="447" y="6601"/>
                      </a:lnTo>
                      <a:lnTo>
                        <a:pt x="430" y="6583"/>
                      </a:lnTo>
                      <a:close/>
                      <a:moveTo>
                        <a:pt x="691" y="13929"/>
                      </a:moveTo>
                      <a:lnTo>
                        <a:pt x="671" y="13947"/>
                      </a:lnTo>
                      <a:lnTo>
                        <a:pt x="373" y="30560"/>
                      </a:lnTo>
                      <a:lnTo>
                        <a:pt x="19" y="30560"/>
                      </a:lnTo>
                      <a:lnTo>
                        <a:pt x="318" y="14133"/>
                      </a:lnTo>
                      <a:lnTo>
                        <a:pt x="280" y="14153"/>
                      </a:lnTo>
                      <a:lnTo>
                        <a:pt x="0" y="30205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2"/>
                      </a:lnTo>
                      <a:lnTo>
                        <a:pt x="410" y="30224"/>
                      </a:lnTo>
                      <a:lnTo>
                        <a:pt x="691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8657781" y="287941"/>
                  <a:ext cx="717128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7" h="61435" extrusionOk="0">
                      <a:moveTo>
                        <a:pt x="27407" y="1"/>
                      </a:moveTo>
                      <a:lnTo>
                        <a:pt x="540" y="14879"/>
                      </a:lnTo>
                      <a:lnTo>
                        <a:pt x="299" y="28620"/>
                      </a:lnTo>
                      <a:lnTo>
                        <a:pt x="299" y="28620"/>
                      </a:lnTo>
                      <a:lnTo>
                        <a:pt x="652" y="28415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099" y="14991"/>
                      </a:lnTo>
                      <a:lnTo>
                        <a:pt x="27407" y="411"/>
                      </a:lnTo>
                      <a:lnTo>
                        <a:pt x="53174" y="15905"/>
                      </a:lnTo>
                      <a:lnTo>
                        <a:pt x="53472" y="15736"/>
                      </a:lnTo>
                      <a:lnTo>
                        <a:pt x="53547" y="15718"/>
                      </a:lnTo>
                      <a:lnTo>
                        <a:pt x="27500" y="57"/>
                      </a:lnTo>
                      <a:lnTo>
                        <a:pt x="27407" y="1"/>
                      </a:lnTo>
                      <a:close/>
                      <a:moveTo>
                        <a:pt x="52819" y="46350"/>
                      </a:moveTo>
                      <a:lnTo>
                        <a:pt x="47449" y="49316"/>
                      </a:lnTo>
                      <a:lnTo>
                        <a:pt x="47804" y="49520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close/>
                      <a:moveTo>
                        <a:pt x="652" y="28881"/>
                      </a:moveTo>
                      <a:lnTo>
                        <a:pt x="27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54" y="45400"/>
                      </a:lnTo>
                      <a:lnTo>
                        <a:pt x="652" y="28881"/>
                      </a:lnTo>
                      <a:close/>
                      <a:moveTo>
                        <a:pt x="47039" y="49539"/>
                      </a:moveTo>
                      <a:lnTo>
                        <a:pt x="32963" y="57351"/>
                      </a:lnTo>
                      <a:lnTo>
                        <a:pt x="32963" y="57761"/>
                      </a:lnTo>
                      <a:lnTo>
                        <a:pt x="47394" y="49763"/>
                      </a:lnTo>
                      <a:lnTo>
                        <a:pt x="47039" y="49539"/>
                      </a:lnTo>
                      <a:close/>
                      <a:moveTo>
                        <a:pt x="12323" y="52597"/>
                      </a:moveTo>
                      <a:lnTo>
                        <a:pt x="11951" y="52801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34" y="57985"/>
                      </a:lnTo>
                      <a:lnTo>
                        <a:pt x="32553" y="57574"/>
                      </a:lnTo>
                      <a:lnTo>
                        <a:pt x="26530" y="60913"/>
                      </a:lnTo>
                      <a:lnTo>
                        <a:pt x="26530" y="61229"/>
                      </a:lnTo>
                      <a:lnTo>
                        <a:pt x="26530" y="61248"/>
                      </a:lnTo>
                      <a:lnTo>
                        <a:pt x="26120" y="61229"/>
                      </a:lnTo>
                      <a:lnTo>
                        <a:pt x="26120" y="60893"/>
                      </a:lnTo>
                      <a:lnTo>
                        <a:pt x="12323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8657272" y="287446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7" y="15047"/>
                      </a:lnTo>
                      <a:lnTo>
                        <a:pt x="27445" y="485"/>
                      </a:lnTo>
                      <a:lnTo>
                        <a:pt x="53193" y="15960"/>
                      </a:lnTo>
                      <a:lnTo>
                        <a:pt x="53212" y="15942"/>
                      </a:lnTo>
                      <a:lnTo>
                        <a:pt x="27445" y="448"/>
                      </a:lnTo>
                      <a:close/>
                      <a:moveTo>
                        <a:pt x="933" y="15363"/>
                      </a:moveTo>
                      <a:lnTo>
                        <a:pt x="690" y="28452"/>
                      </a:lnTo>
                      <a:lnTo>
                        <a:pt x="690" y="28452"/>
                      </a:lnTo>
                      <a:lnTo>
                        <a:pt x="727" y="28434"/>
                      </a:lnTo>
                      <a:lnTo>
                        <a:pt x="951" y="15383"/>
                      </a:lnTo>
                      <a:lnTo>
                        <a:pt x="933" y="15363"/>
                      </a:lnTo>
                      <a:close/>
                      <a:moveTo>
                        <a:pt x="27445" y="0"/>
                      </a:moveTo>
                      <a:lnTo>
                        <a:pt x="765" y="14804"/>
                      </a:lnTo>
                      <a:lnTo>
                        <a:pt x="727" y="14804"/>
                      </a:lnTo>
                      <a:lnTo>
                        <a:pt x="672" y="14841"/>
                      </a:lnTo>
                      <a:lnTo>
                        <a:pt x="560" y="14916"/>
                      </a:lnTo>
                      <a:lnTo>
                        <a:pt x="560" y="14935"/>
                      </a:lnTo>
                      <a:lnTo>
                        <a:pt x="541" y="15345"/>
                      </a:lnTo>
                      <a:lnTo>
                        <a:pt x="541" y="15383"/>
                      </a:lnTo>
                      <a:lnTo>
                        <a:pt x="299" y="28657"/>
                      </a:lnTo>
                      <a:lnTo>
                        <a:pt x="337" y="28657"/>
                      </a:lnTo>
                      <a:lnTo>
                        <a:pt x="578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85" y="15755"/>
                      </a:lnTo>
                      <a:lnTo>
                        <a:pt x="53603" y="15736"/>
                      </a:lnTo>
                      <a:lnTo>
                        <a:pt x="27557" y="75"/>
                      </a:lnTo>
                      <a:lnTo>
                        <a:pt x="27445" y="0"/>
                      </a:lnTo>
                      <a:close/>
                      <a:moveTo>
                        <a:pt x="53789" y="16315"/>
                      </a:moveTo>
                      <a:lnTo>
                        <a:pt x="53566" y="29366"/>
                      </a:lnTo>
                      <a:lnTo>
                        <a:pt x="53789" y="16333"/>
                      </a:lnTo>
                      <a:lnTo>
                        <a:pt x="53789" y="16315"/>
                      </a:lnTo>
                      <a:close/>
                      <a:moveTo>
                        <a:pt x="52857" y="46350"/>
                      </a:moveTo>
                      <a:lnTo>
                        <a:pt x="47470" y="49333"/>
                      </a:lnTo>
                      <a:lnTo>
                        <a:pt x="47487" y="49353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6" y="46705"/>
                      </a:moveTo>
                      <a:lnTo>
                        <a:pt x="47842" y="49557"/>
                      </a:lnTo>
                      <a:lnTo>
                        <a:pt x="47880" y="49576"/>
                      </a:lnTo>
                      <a:lnTo>
                        <a:pt x="53043" y="46705"/>
                      </a:lnTo>
                      <a:close/>
                      <a:moveTo>
                        <a:pt x="709" y="28899"/>
                      </a:moveTo>
                      <a:lnTo>
                        <a:pt x="690" y="28918"/>
                      </a:lnTo>
                      <a:lnTo>
                        <a:pt x="392" y="45437"/>
                      </a:lnTo>
                      <a:lnTo>
                        <a:pt x="11951" y="52391"/>
                      </a:lnTo>
                      <a:lnTo>
                        <a:pt x="11971" y="52373"/>
                      </a:lnTo>
                      <a:lnTo>
                        <a:pt x="411" y="45418"/>
                      </a:lnTo>
                      <a:lnTo>
                        <a:pt x="709" y="29142"/>
                      </a:lnTo>
                      <a:lnTo>
                        <a:pt x="709" y="28899"/>
                      </a:lnTo>
                      <a:close/>
                      <a:moveTo>
                        <a:pt x="317" y="29123"/>
                      </a:moveTo>
                      <a:lnTo>
                        <a:pt x="299" y="29142"/>
                      </a:lnTo>
                      <a:lnTo>
                        <a:pt x="280" y="30373"/>
                      </a:lnTo>
                      <a:lnTo>
                        <a:pt x="19" y="45418"/>
                      </a:lnTo>
                      <a:lnTo>
                        <a:pt x="19" y="45455"/>
                      </a:lnTo>
                      <a:lnTo>
                        <a:pt x="1" y="45661"/>
                      </a:lnTo>
                      <a:lnTo>
                        <a:pt x="187" y="45754"/>
                      </a:lnTo>
                      <a:lnTo>
                        <a:pt x="205" y="45773"/>
                      </a:lnTo>
                      <a:lnTo>
                        <a:pt x="11560" y="52597"/>
                      </a:lnTo>
                      <a:lnTo>
                        <a:pt x="11598" y="52597"/>
                      </a:lnTo>
                      <a:lnTo>
                        <a:pt x="38" y="45642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88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800"/>
                      </a:moveTo>
                      <a:lnTo>
                        <a:pt x="33001" y="57798"/>
                      </a:lnTo>
                      <a:lnTo>
                        <a:pt x="32982" y="57817"/>
                      </a:lnTo>
                      <a:lnTo>
                        <a:pt x="47470" y="49800"/>
                      </a:lnTo>
                      <a:close/>
                      <a:moveTo>
                        <a:pt x="12381" y="52615"/>
                      </a:moveTo>
                      <a:lnTo>
                        <a:pt x="12361" y="52634"/>
                      </a:lnTo>
                      <a:lnTo>
                        <a:pt x="26158" y="60930"/>
                      </a:lnTo>
                      <a:lnTo>
                        <a:pt x="26158" y="60912"/>
                      </a:lnTo>
                      <a:lnTo>
                        <a:pt x="12381" y="52615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5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71" y="52838"/>
                      </a:moveTo>
                      <a:lnTo>
                        <a:pt x="26252" y="61434"/>
                      </a:lnTo>
                      <a:lnTo>
                        <a:pt x="26364" y="61489"/>
                      </a:lnTo>
                      <a:lnTo>
                        <a:pt x="32572" y="58059"/>
                      </a:lnTo>
                      <a:lnTo>
                        <a:pt x="32572" y="58022"/>
                      </a:lnTo>
                      <a:lnTo>
                        <a:pt x="26364" y="61472"/>
                      </a:lnTo>
                      <a:lnTo>
                        <a:pt x="26270" y="61415"/>
                      </a:lnTo>
                      <a:lnTo>
                        <a:pt x="11989" y="528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8666272" y="486699"/>
                  <a:ext cx="706146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3"/>
                      </a:lnTo>
                      <a:lnTo>
                        <a:pt x="52707" y="1417"/>
                      </a:lnTo>
                      <a:lnTo>
                        <a:pt x="52726" y="989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8665763" y="486204"/>
                  <a:ext cx="708155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98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99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60"/>
                      </a:lnTo>
                      <a:lnTo>
                        <a:pt x="38" y="355"/>
                      </a:lnTo>
                      <a:lnTo>
                        <a:pt x="225" y="37"/>
                      </a:lnTo>
                      <a:lnTo>
                        <a:pt x="26270" y="15661"/>
                      </a:lnTo>
                      <a:lnTo>
                        <a:pt x="52764" y="1026"/>
                      </a:lnTo>
                      <a:lnTo>
                        <a:pt x="52764" y="1007"/>
                      </a:lnTo>
                      <a:lnTo>
                        <a:pt x="52876" y="932"/>
                      </a:lnTo>
                      <a:lnTo>
                        <a:pt x="52876" y="93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26270" y="15644"/>
                      </a:lnTo>
                      <a:lnTo>
                        <a:pt x="523" y="206"/>
                      </a:lnTo>
                      <a:lnTo>
                        <a:pt x="503" y="187"/>
                      </a:lnTo>
                      <a:lnTo>
                        <a:pt x="205" y="0"/>
                      </a:lnTo>
                      <a:close/>
                      <a:moveTo>
                        <a:pt x="52745" y="1454"/>
                      </a:moveTo>
                      <a:lnTo>
                        <a:pt x="26476" y="15960"/>
                      </a:lnTo>
                      <a:lnTo>
                        <a:pt x="26476" y="15997"/>
                      </a:lnTo>
                      <a:lnTo>
                        <a:pt x="52745" y="1474"/>
                      </a:lnTo>
                      <a:lnTo>
                        <a:pt x="52745" y="14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9007848" y="698944"/>
                  <a:ext cx="12241" cy="40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2" extrusionOk="0">
                      <a:moveTo>
                        <a:pt x="541" y="0"/>
                      </a:moveTo>
                      <a:lnTo>
                        <a:pt x="448" y="6098"/>
                      </a:lnTo>
                      <a:lnTo>
                        <a:pt x="802" y="6302"/>
                      </a:lnTo>
                      <a:lnTo>
                        <a:pt x="913" y="0"/>
                      </a:lnTo>
                      <a:close/>
                      <a:moveTo>
                        <a:pt x="429" y="6563"/>
                      </a:moveTo>
                      <a:lnTo>
                        <a:pt x="299" y="13630"/>
                      </a:lnTo>
                      <a:lnTo>
                        <a:pt x="672" y="13444"/>
                      </a:lnTo>
                      <a:lnTo>
                        <a:pt x="784" y="6787"/>
                      </a:lnTo>
                      <a:lnTo>
                        <a:pt x="429" y="6563"/>
                      </a:lnTo>
                      <a:close/>
                      <a:moveTo>
                        <a:pt x="652" y="13909"/>
                      </a:moveTo>
                      <a:lnTo>
                        <a:pt x="299" y="14115"/>
                      </a:ln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652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9007593" y="698435"/>
                  <a:ext cx="12750" cy="40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98" extrusionOk="0">
                      <a:moveTo>
                        <a:pt x="542" y="1"/>
                      </a:moveTo>
                      <a:lnTo>
                        <a:pt x="542" y="113"/>
                      </a:lnTo>
                      <a:lnTo>
                        <a:pt x="542" y="132"/>
                      </a:lnTo>
                      <a:lnTo>
                        <a:pt x="430" y="6116"/>
                      </a:lnTo>
                      <a:lnTo>
                        <a:pt x="467" y="6136"/>
                      </a:lnTo>
                      <a:lnTo>
                        <a:pt x="560" y="38"/>
                      </a:lnTo>
                      <a:lnTo>
                        <a:pt x="932" y="38"/>
                      </a:lnTo>
                      <a:lnTo>
                        <a:pt x="821" y="6340"/>
                      </a:lnTo>
                      <a:lnTo>
                        <a:pt x="840" y="6359"/>
                      </a:lnTo>
                      <a:lnTo>
                        <a:pt x="952" y="150"/>
                      </a:lnTo>
                      <a:lnTo>
                        <a:pt x="952" y="113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  <a:moveTo>
                        <a:pt x="803" y="6825"/>
                      </a:moveTo>
                      <a:lnTo>
                        <a:pt x="691" y="13482"/>
                      </a:lnTo>
                      <a:lnTo>
                        <a:pt x="709" y="13462"/>
                      </a:lnTo>
                      <a:lnTo>
                        <a:pt x="840" y="6844"/>
                      </a:lnTo>
                      <a:lnTo>
                        <a:pt x="803" y="6825"/>
                      </a:lnTo>
                      <a:close/>
                      <a:moveTo>
                        <a:pt x="430" y="6583"/>
                      </a:moveTo>
                      <a:lnTo>
                        <a:pt x="299" y="13686"/>
                      </a:lnTo>
                      <a:lnTo>
                        <a:pt x="299" y="13686"/>
                      </a:lnTo>
                      <a:lnTo>
                        <a:pt x="318" y="13668"/>
                      </a:lnTo>
                      <a:lnTo>
                        <a:pt x="448" y="6601"/>
                      </a:lnTo>
                      <a:lnTo>
                        <a:pt x="430" y="6583"/>
                      </a:lnTo>
                      <a:close/>
                      <a:moveTo>
                        <a:pt x="709" y="13929"/>
                      </a:moveTo>
                      <a:lnTo>
                        <a:pt x="671" y="13947"/>
                      </a:lnTo>
                      <a:lnTo>
                        <a:pt x="393" y="30560"/>
                      </a:lnTo>
                      <a:lnTo>
                        <a:pt x="20" y="30560"/>
                      </a:lnTo>
                      <a:lnTo>
                        <a:pt x="318" y="14153"/>
                      </a:lnTo>
                      <a:lnTo>
                        <a:pt x="299" y="14153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8"/>
                      </a:lnTo>
                      <a:lnTo>
                        <a:pt x="410" y="30597"/>
                      </a:lnTo>
                      <a:lnTo>
                        <a:pt x="410" y="30578"/>
                      </a:lnTo>
                      <a:lnTo>
                        <a:pt x="410" y="30262"/>
                      </a:lnTo>
                      <a:lnTo>
                        <a:pt x="410" y="30224"/>
                      </a:lnTo>
                      <a:lnTo>
                        <a:pt x="709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9365414" y="300423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652" y="28882"/>
                      </a:moveTo>
                      <a:lnTo>
                        <a:pt x="29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73" y="45418"/>
                      </a:lnTo>
                      <a:lnTo>
                        <a:pt x="354" y="45401"/>
                      </a:lnTo>
                      <a:lnTo>
                        <a:pt x="652" y="28882"/>
                      </a:lnTo>
                      <a:close/>
                      <a:moveTo>
                        <a:pt x="27426" y="1"/>
                      </a:moveTo>
                      <a:lnTo>
                        <a:pt x="540" y="14898"/>
                      </a:lnTo>
                      <a:lnTo>
                        <a:pt x="299" y="28621"/>
                      </a:lnTo>
                      <a:lnTo>
                        <a:pt x="672" y="28415"/>
                      </a:lnTo>
                      <a:lnTo>
                        <a:pt x="895" y="15346"/>
                      </a:lnTo>
                      <a:lnTo>
                        <a:pt x="597" y="15159"/>
                      </a:lnTo>
                      <a:lnTo>
                        <a:pt x="821" y="14824"/>
                      </a:lnTo>
                      <a:lnTo>
                        <a:pt x="1100" y="14991"/>
                      </a:lnTo>
                      <a:lnTo>
                        <a:pt x="27408" y="411"/>
                      </a:lnTo>
                      <a:lnTo>
                        <a:pt x="53174" y="15905"/>
                      </a:lnTo>
                      <a:lnTo>
                        <a:pt x="53473" y="15756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3"/>
                      </a:lnTo>
                      <a:lnTo>
                        <a:pt x="32964" y="57351"/>
                      </a:lnTo>
                      <a:lnTo>
                        <a:pt x="32964" y="57761"/>
                      </a:lnTo>
                      <a:lnTo>
                        <a:pt x="53192" y="46557"/>
                      </a:lnTo>
                      <a:lnTo>
                        <a:pt x="53751" y="15831"/>
                      </a:lnTo>
                      <a:lnTo>
                        <a:pt x="27500" y="57"/>
                      </a:lnTo>
                      <a:lnTo>
                        <a:pt x="27426" y="1"/>
                      </a:lnTo>
                      <a:close/>
                      <a:moveTo>
                        <a:pt x="12324" y="52597"/>
                      </a:moveTo>
                      <a:lnTo>
                        <a:pt x="11970" y="52802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54" y="57985"/>
                      </a:lnTo>
                      <a:lnTo>
                        <a:pt x="32554" y="57575"/>
                      </a:lnTo>
                      <a:lnTo>
                        <a:pt x="26550" y="60913"/>
                      </a:lnTo>
                      <a:lnTo>
                        <a:pt x="26531" y="61229"/>
                      </a:lnTo>
                      <a:lnTo>
                        <a:pt x="26531" y="61248"/>
                      </a:lnTo>
                      <a:lnTo>
                        <a:pt x="26120" y="61248"/>
                      </a:lnTo>
                      <a:lnTo>
                        <a:pt x="26140" y="60893"/>
                      </a:lnTo>
                      <a:lnTo>
                        <a:pt x="12324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9365160" y="300182"/>
                  <a:ext cx="720383" cy="82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1" extrusionOk="0">
                      <a:moveTo>
                        <a:pt x="27427" y="429"/>
                      </a:moveTo>
                      <a:lnTo>
                        <a:pt x="1119" y="15009"/>
                      </a:lnTo>
                      <a:lnTo>
                        <a:pt x="1156" y="15028"/>
                      </a:lnTo>
                      <a:lnTo>
                        <a:pt x="27427" y="466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9"/>
                      </a:lnTo>
                      <a:close/>
                      <a:moveTo>
                        <a:pt x="914" y="15364"/>
                      </a:moveTo>
                      <a:lnTo>
                        <a:pt x="691" y="28433"/>
                      </a:lnTo>
                      <a:lnTo>
                        <a:pt x="709" y="28415"/>
                      </a:lnTo>
                      <a:lnTo>
                        <a:pt x="932" y="15364"/>
                      </a:lnTo>
                      <a:close/>
                      <a:moveTo>
                        <a:pt x="671" y="28900"/>
                      </a:moveTo>
                      <a:lnTo>
                        <a:pt x="373" y="45419"/>
                      </a:lnTo>
                      <a:lnTo>
                        <a:pt x="392" y="45436"/>
                      </a:lnTo>
                      <a:lnTo>
                        <a:pt x="11932" y="52372"/>
                      </a:lnTo>
                      <a:lnTo>
                        <a:pt x="11970" y="52354"/>
                      </a:lnTo>
                      <a:lnTo>
                        <a:pt x="410" y="45419"/>
                      </a:lnTo>
                      <a:lnTo>
                        <a:pt x="616" y="33019"/>
                      </a:lnTo>
                      <a:lnTo>
                        <a:pt x="691" y="28900"/>
                      </a:lnTo>
                      <a:close/>
                      <a:moveTo>
                        <a:pt x="318" y="29104"/>
                      </a:moveTo>
                      <a:lnTo>
                        <a:pt x="280" y="29123"/>
                      </a:lnTo>
                      <a:lnTo>
                        <a:pt x="206" y="34175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6" y="45754"/>
                      </a:lnTo>
                      <a:lnTo>
                        <a:pt x="11560" y="52596"/>
                      </a:lnTo>
                      <a:lnTo>
                        <a:pt x="11579" y="52578"/>
                      </a:lnTo>
                      <a:lnTo>
                        <a:pt x="19" y="45623"/>
                      </a:lnTo>
                      <a:lnTo>
                        <a:pt x="318" y="29104"/>
                      </a:lnTo>
                      <a:close/>
                      <a:moveTo>
                        <a:pt x="53380" y="16296"/>
                      </a:moveTo>
                      <a:lnTo>
                        <a:pt x="52838" y="46331"/>
                      </a:lnTo>
                      <a:lnTo>
                        <a:pt x="32983" y="57332"/>
                      </a:lnTo>
                      <a:lnTo>
                        <a:pt x="32983" y="57369"/>
                      </a:lnTo>
                      <a:lnTo>
                        <a:pt x="52858" y="46351"/>
                      </a:lnTo>
                      <a:lnTo>
                        <a:pt x="53398" y="16296"/>
                      </a:lnTo>
                      <a:close/>
                      <a:moveTo>
                        <a:pt x="27445" y="1"/>
                      </a:moveTo>
                      <a:lnTo>
                        <a:pt x="746" y="14785"/>
                      </a:lnTo>
                      <a:lnTo>
                        <a:pt x="728" y="14804"/>
                      </a:lnTo>
                      <a:lnTo>
                        <a:pt x="653" y="14822"/>
                      </a:lnTo>
                      <a:lnTo>
                        <a:pt x="541" y="14897"/>
                      </a:lnTo>
                      <a:lnTo>
                        <a:pt x="541" y="14916"/>
                      </a:lnTo>
                      <a:lnTo>
                        <a:pt x="522" y="15344"/>
                      </a:lnTo>
                      <a:lnTo>
                        <a:pt x="522" y="15364"/>
                      </a:lnTo>
                      <a:lnTo>
                        <a:pt x="298" y="28657"/>
                      </a:lnTo>
                      <a:lnTo>
                        <a:pt x="298" y="28657"/>
                      </a:lnTo>
                      <a:lnTo>
                        <a:pt x="318" y="28639"/>
                      </a:lnTo>
                      <a:lnTo>
                        <a:pt x="559" y="14916"/>
                      </a:lnTo>
                      <a:lnTo>
                        <a:pt x="27445" y="19"/>
                      </a:lnTo>
                      <a:lnTo>
                        <a:pt x="27519" y="75"/>
                      </a:lnTo>
                      <a:lnTo>
                        <a:pt x="53770" y="15849"/>
                      </a:lnTo>
                      <a:lnTo>
                        <a:pt x="53211" y="46575"/>
                      </a:lnTo>
                      <a:lnTo>
                        <a:pt x="32983" y="57779"/>
                      </a:lnTo>
                      <a:lnTo>
                        <a:pt x="32983" y="57816"/>
                      </a:lnTo>
                      <a:lnTo>
                        <a:pt x="53248" y="46592"/>
                      </a:lnTo>
                      <a:lnTo>
                        <a:pt x="53790" y="15829"/>
                      </a:lnTo>
                      <a:lnTo>
                        <a:pt x="27539" y="56"/>
                      </a:lnTo>
                      <a:lnTo>
                        <a:pt x="27445" y="1"/>
                      </a:lnTo>
                      <a:close/>
                      <a:moveTo>
                        <a:pt x="12362" y="52596"/>
                      </a:moveTo>
                      <a:lnTo>
                        <a:pt x="12343" y="52615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12362" y="52596"/>
                      </a:lnTo>
                      <a:close/>
                      <a:moveTo>
                        <a:pt x="32573" y="57575"/>
                      </a:moveTo>
                      <a:lnTo>
                        <a:pt x="26569" y="60893"/>
                      </a:lnTo>
                      <a:lnTo>
                        <a:pt x="26569" y="60931"/>
                      </a:lnTo>
                      <a:lnTo>
                        <a:pt x="32573" y="57593"/>
                      </a:lnTo>
                      <a:lnTo>
                        <a:pt x="32573" y="57575"/>
                      </a:lnTo>
                      <a:close/>
                      <a:moveTo>
                        <a:pt x="11989" y="52820"/>
                      </a:moveTo>
                      <a:lnTo>
                        <a:pt x="11952" y="52839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32573" y="58040"/>
                      </a:lnTo>
                      <a:lnTo>
                        <a:pt x="32573" y="58003"/>
                      </a:lnTo>
                      <a:lnTo>
                        <a:pt x="26345" y="61453"/>
                      </a:lnTo>
                      <a:lnTo>
                        <a:pt x="26251" y="61396"/>
                      </a:lnTo>
                      <a:lnTo>
                        <a:pt x="11989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9373905" y="499181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1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3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3006" y="1251"/>
                      </a:lnTo>
                      <a:lnTo>
                        <a:pt x="52839" y="952"/>
                      </a:lnTo>
                      <a:lnTo>
                        <a:pt x="2625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9373409" y="498940"/>
                  <a:ext cx="710874" cy="21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0" h="15979" extrusionOk="0">
                      <a:moveTo>
                        <a:pt x="224" y="1"/>
                      </a:moveTo>
                      <a:lnTo>
                        <a:pt x="0" y="336"/>
                      </a:lnTo>
                      <a:lnTo>
                        <a:pt x="298" y="523"/>
                      </a:lnTo>
                      <a:lnTo>
                        <a:pt x="316" y="523"/>
                      </a:lnTo>
                      <a:lnTo>
                        <a:pt x="316" y="541"/>
                      </a:lnTo>
                      <a:lnTo>
                        <a:pt x="26065" y="15978"/>
                      </a:lnTo>
                      <a:lnTo>
                        <a:pt x="26065" y="15941"/>
                      </a:lnTo>
                      <a:lnTo>
                        <a:pt x="37" y="336"/>
                      </a:lnTo>
                      <a:lnTo>
                        <a:pt x="224" y="19"/>
                      </a:lnTo>
                      <a:lnTo>
                        <a:pt x="26289" y="15643"/>
                      </a:lnTo>
                      <a:lnTo>
                        <a:pt x="52876" y="970"/>
                      </a:lnTo>
                      <a:lnTo>
                        <a:pt x="53043" y="1269"/>
                      </a:lnTo>
                      <a:lnTo>
                        <a:pt x="26475" y="15941"/>
                      </a:lnTo>
                      <a:lnTo>
                        <a:pt x="26475" y="15978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3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26289" y="15625"/>
                      </a:lnTo>
                      <a:lnTo>
                        <a:pt x="540" y="187"/>
                      </a:lnTo>
                      <a:lnTo>
                        <a:pt x="503" y="1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9715722" y="711426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2" y="0"/>
                      </a:moveTo>
                      <a:lnTo>
                        <a:pt x="430" y="6098"/>
                      </a:lnTo>
                      <a:lnTo>
                        <a:pt x="784" y="6322"/>
                      </a:lnTo>
                      <a:lnTo>
                        <a:pt x="896" y="0"/>
                      </a:lnTo>
                      <a:close/>
                      <a:moveTo>
                        <a:pt x="411" y="6563"/>
                      </a:moveTo>
                      <a:lnTo>
                        <a:pt x="299" y="13648"/>
                      </a:lnTo>
                      <a:lnTo>
                        <a:pt x="654" y="13444"/>
                      </a:lnTo>
                      <a:lnTo>
                        <a:pt x="784" y="6787"/>
                      </a:lnTo>
                      <a:lnTo>
                        <a:pt x="411" y="6563"/>
                      </a:lnTo>
                      <a:close/>
                      <a:moveTo>
                        <a:pt x="654" y="13909"/>
                      </a:moveTo>
                      <a:lnTo>
                        <a:pt x="281" y="14115"/>
                      </a:lnTo>
                      <a:lnTo>
                        <a:pt x="1" y="30522"/>
                      </a:lnTo>
                      <a:lnTo>
                        <a:pt x="356" y="30540"/>
                      </a:lnTo>
                      <a:lnTo>
                        <a:pt x="654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9715226" y="711185"/>
                  <a:ext cx="12763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78" extrusionOk="0">
                      <a:moveTo>
                        <a:pt x="542" y="1"/>
                      </a:moveTo>
                      <a:lnTo>
                        <a:pt x="542" y="93"/>
                      </a:lnTo>
                      <a:lnTo>
                        <a:pt x="542" y="130"/>
                      </a:lnTo>
                      <a:lnTo>
                        <a:pt x="448" y="6096"/>
                      </a:lnTo>
                      <a:lnTo>
                        <a:pt x="467" y="6116"/>
                      </a:lnTo>
                      <a:lnTo>
                        <a:pt x="579" y="18"/>
                      </a:lnTo>
                      <a:lnTo>
                        <a:pt x="933" y="18"/>
                      </a:lnTo>
                      <a:lnTo>
                        <a:pt x="821" y="6340"/>
                      </a:lnTo>
                      <a:lnTo>
                        <a:pt x="840" y="6340"/>
                      </a:lnTo>
                      <a:lnTo>
                        <a:pt x="952" y="130"/>
                      </a:lnTo>
                      <a:lnTo>
                        <a:pt x="952" y="93"/>
                      </a:lnTo>
                      <a:lnTo>
                        <a:pt x="952" y="1"/>
                      </a:lnTo>
                      <a:close/>
                      <a:moveTo>
                        <a:pt x="821" y="6805"/>
                      </a:moveTo>
                      <a:lnTo>
                        <a:pt x="691" y="13462"/>
                      </a:lnTo>
                      <a:lnTo>
                        <a:pt x="728" y="13442"/>
                      </a:lnTo>
                      <a:lnTo>
                        <a:pt x="840" y="6824"/>
                      </a:lnTo>
                      <a:lnTo>
                        <a:pt x="821" y="6805"/>
                      </a:lnTo>
                      <a:close/>
                      <a:moveTo>
                        <a:pt x="430" y="6581"/>
                      </a:moveTo>
                      <a:lnTo>
                        <a:pt x="299" y="13666"/>
                      </a:lnTo>
                      <a:lnTo>
                        <a:pt x="336" y="13666"/>
                      </a:lnTo>
                      <a:lnTo>
                        <a:pt x="448" y="6581"/>
                      </a:lnTo>
                      <a:close/>
                      <a:moveTo>
                        <a:pt x="709" y="13909"/>
                      </a:moveTo>
                      <a:lnTo>
                        <a:pt x="691" y="13927"/>
                      </a:lnTo>
                      <a:lnTo>
                        <a:pt x="393" y="30558"/>
                      </a:lnTo>
                      <a:lnTo>
                        <a:pt x="38" y="30540"/>
                      </a:lnTo>
                      <a:lnTo>
                        <a:pt x="318" y="14133"/>
                      </a:lnTo>
                      <a:lnTo>
                        <a:pt x="299" y="14151"/>
                      </a:lnTo>
                      <a:lnTo>
                        <a:pt x="20" y="30204"/>
                      </a:lnTo>
                      <a:lnTo>
                        <a:pt x="20" y="30222"/>
                      </a:lnTo>
                      <a:lnTo>
                        <a:pt x="0" y="30577"/>
                      </a:lnTo>
                      <a:lnTo>
                        <a:pt x="411" y="30577"/>
                      </a:lnTo>
                      <a:lnTo>
                        <a:pt x="411" y="30558"/>
                      </a:lnTo>
                      <a:lnTo>
                        <a:pt x="430" y="30242"/>
                      </a:lnTo>
                      <a:lnTo>
                        <a:pt x="430" y="30204"/>
                      </a:lnTo>
                      <a:lnTo>
                        <a:pt x="709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7675214" y="610044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1"/>
                      </a:moveTo>
                      <a:lnTo>
                        <a:pt x="542" y="14879"/>
                      </a:lnTo>
                      <a:lnTo>
                        <a:pt x="1" y="45605"/>
                      </a:lnTo>
                      <a:lnTo>
                        <a:pt x="26252" y="61378"/>
                      </a:lnTo>
                      <a:lnTo>
                        <a:pt x="26327" y="61435"/>
                      </a:lnTo>
                      <a:lnTo>
                        <a:pt x="53008" y="46649"/>
                      </a:lnTo>
                      <a:lnTo>
                        <a:pt x="52821" y="46557"/>
                      </a:lnTo>
                      <a:lnTo>
                        <a:pt x="52821" y="46351"/>
                      </a:lnTo>
                      <a:lnTo>
                        <a:pt x="26550" y="60893"/>
                      </a:lnTo>
                      <a:lnTo>
                        <a:pt x="26550" y="61229"/>
                      </a:lnTo>
                      <a:lnTo>
                        <a:pt x="26140" y="61229"/>
                      </a:lnTo>
                      <a:lnTo>
                        <a:pt x="26140" y="60893"/>
                      </a:lnTo>
                      <a:lnTo>
                        <a:pt x="374" y="45401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73"/>
                      </a:lnTo>
                      <a:lnTo>
                        <a:pt x="27408" y="411"/>
                      </a:lnTo>
                      <a:lnTo>
                        <a:pt x="53194" y="15905"/>
                      </a:lnTo>
                      <a:lnTo>
                        <a:pt x="53492" y="15737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7674973" y="609549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26" y="448"/>
                      </a:moveTo>
                      <a:lnTo>
                        <a:pt x="1137" y="15010"/>
                      </a:lnTo>
                      <a:lnTo>
                        <a:pt x="1157" y="15028"/>
                      </a:lnTo>
                      <a:lnTo>
                        <a:pt x="20808" y="4140"/>
                      </a:lnTo>
                      <a:lnTo>
                        <a:pt x="20826" y="4140"/>
                      </a:lnTo>
                      <a:lnTo>
                        <a:pt x="21181" y="3935"/>
                      </a:lnTo>
                      <a:lnTo>
                        <a:pt x="21218" y="3916"/>
                      </a:lnTo>
                      <a:lnTo>
                        <a:pt x="27426" y="467"/>
                      </a:lnTo>
                      <a:lnTo>
                        <a:pt x="47097" y="12288"/>
                      </a:lnTo>
                      <a:lnTo>
                        <a:pt x="47114" y="12306"/>
                      </a:lnTo>
                      <a:lnTo>
                        <a:pt x="47469" y="12512"/>
                      </a:lnTo>
                      <a:lnTo>
                        <a:pt x="47487" y="12530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26" y="448"/>
                      </a:lnTo>
                      <a:close/>
                      <a:moveTo>
                        <a:pt x="53379" y="16315"/>
                      </a:moveTo>
                      <a:lnTo>
                        <a:pt x="53081" y="33029"/>
                      </a:lnTo>
                      <a:lnTo>
                        <a:pt x="53100" y="32628"/>
                      </a:lnTo>
                      <a:lnTo>
                        <a:pt x="53100" y="32591"/>
                      </a:lnTo>
                      <a:lnTo>
                        <a:pt x="53379" y="16315"/>
                      </a:lnTo>
                      <a:close/>
                      <a:moveTo>
                        <a:pt x="53081" y="33029"/>
                      </a:moveTo>
                      <a:lnTo>
                        <a:pt x="53081" y="33038"/>
                      </a:lnTo>
                      <a:lnTo>
                        <a:pt x="53081" y="33054"/>
                      </a:lnTo>
                      <a:lnTo>
                        <a:pt x="53081" y="33029"/>
                      </a:lnTo>
                      <a:close/>
                      <a:moveTo>
                        <a:pt x="53081" y="33054"/>
                      </a:moveTo>
                      <a:lnTo>
                        <a:pt x="53043" y="35146"/>
                      </a:lnTo>
                      <a:lnTo>
                        <a:pt x="53081" y="33058"/>
                      </a:lnTo>
                      <a:lnTo>
                        <a:pt x="53081" y="33054"/>
                      </a:lnTo>
                      <a:close/>
                      <a:moveTo>
                        <a:pt x="914" y="15363"/>
                      </a:moveTo>
                      <a:lnTo>
                        <a:pt x="392" y="45438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411" y="45418"/>
                      </a:lnTo>
                      <a:lnTo>
                        <a:pt x="951" y="15383"/>
                      </a:lnTo>
                      <a:lnTo>
                        <a:pt x="914" y="15363"/>
                      </a:lnTo>
                      <a:close/>
                      <a:moveTo>
                        <a:pt x="52839" y="46350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52839" y="46388"/>
                      </a:lnTo>
                      <a:lnTo>
                        <a:pt x="52839" y="46350"/>
                      </a:lnTo>
                      <a:close/>
                      <a:moveTo>
                        <a:pt x="27445" y="0"/>
                      </a:moveTo>
                      <a:lnTo>
                        <a:pt x="21218" y="3450"/>
                      </a:lnTo>
                      <a:lnTo>
                        <a:pt x="21199" y="3468"/>
                      </a:lnTo>
                      <a:lnTo>
                        <a:pt x="20826" y="3655"/>
                      </a:lnTo>
                      <a:lnTo>
                        <a:pt x="20808" y="3674"/>
                      </a:lnTo>
                      <a:lnTo>
                        <a:pt x="541" y="14898"/>
                      </a:lnTo>
                      <a:lnTo>
                        <a:pt x="1" y="45642"/>
                      </a:lnTo>
                      <a:lnTo>
                        <a:pt x="26252" y="61435"/>
                      </a:lnTo>
                      <a:lnTo>
                        <a:pt x="26345" y="61490"/>
                      </a:lnTo>
                      <a:lnTo>
                        <a:pt x="26364" y="61490"/>
                      </a:lnTo>
                      <a:lnTo>
                        <a:pt x="53043" y="46705"/>
                      </a:lnTo>
                      <a:lnTo>
                        <a:pt x="53026" y="46686"/>
                      </a:lnTo>
                      <a:lnTo>
                        <a:pt x="26345" y="61472"/>
                      </a:lnTo>
                      <a:lnTo>
                        <a:pt x="26270" y="61415"/>
                      </a:lnTo>
                      <a:lnTo>
                        <a:pt x="19" y="45642"/>
                      </a:lnTo>
                      <a:lnTo>
                        <a:pt x="560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18"/>
                      </a:lnTo>
                      <a:lnTo>
                        <a:pt x="47507" y="12064"/>
                      </a:lnTo>
                      <a:lnTo>
                        <a:pt x="47469" y="12045"/>
                      </a:lnTo>
                      <a:lnTo>
                        <a:pt x="47114" y="11840"/>
                      </a:lnTo>
                      <a:lnTo>
                        <a:pt x="47097" y="11821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7683972" y="808802"/>
                  <a:ext cx="705878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7" h="15924" extrusionOk="0">
                      <a:moveTo>
                        <a:pt x="167" y="1"/>
                      </a:moveTo>
                      <a:lnTo>
                        <a:pt x="0" y="299"/>
                      </a:lnTo>
                      <a:lnTo>
                        <a:pt x="26028" y="15905"/>
                      </a:lnTo>
                      <a:lnTo>
                        <a:pt x="26028" y="15811"/>
                      </a:lnTo>
                      <a:lnTo>
                        <a:pt x="26438" y="15811"/>
                      </a:lnTo>
                      <a:lnTo>
                        <a:pt x="26438" y="15923"/>
                      </a:lnTo>
                      <a:lnTo>
                        <a:pt x="52707" y="1400"/>
                      </a:lnTo>
                      <a:lnTo>
                        <a:pt x="52707" y="990"/>
                      </a:lnTo>
                      <a:lnTo>
                        <a:pt x="26232" y="15625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7683463" y="808307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80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42"/>
                      </a:lnTo>
                      <a:lnTo>
                        <a:pt x="38" y="336"/>
                      </a:lnTo>
                      <a:lnTo>
                        <a:pt x="205" y="38"/>
                      </a:lnTo>
                      <a:lnTo>
                        <a:pt x="26270" y="15662"/>
                      </a:lnTo>
                      <a:lnTo>
                        <a:pt x="52745" y="1027"/>
                      </a:lnTo>
                      <a:lnTo>
                        <a:pt x="52745" y="1007"/>
                      </a:lnTo>
                      <a:lnTo>
                        <a:pt x="52876" y="933"/>
                      </a:lnTo>
                      <a:lnTo>
                        <a:pt x="52578" y="1101"/>
                      </a:lnTo>
                      <a:lnTo>
                        <a:pt x="52541" y="1119"/>
                      </a:lnTo>
                      <a:lnTo>
                        <a:pt x="46742" y="4326"/>
                      </a:lnTo>
                      <a:lnTo>
                        <a:pt x="46724" y="4345"/>
                      </a:lnTo>
                      <a:lnTo>
                        <a:pt x="46351" y="4532"/>
                      </a:lnTo>
                      <a:lnTo>
                        <a:pt x="46331" y="4550"/>
                      </a:lnTo>
                      <a:lnTo>
                        <a:pt x="31845" y="12549"/>
                      </a:lnTo>
                      <a:lnTo>
                        <a:pt x="31826" y="12567"/>
                      </a:lnTo>
                      <a:lnTo>
                        <a:pt x="31453" y="12753"/>
                      </a:lnTo>
                      <a:lnTo>
                        <a:pt x="31435" y="12773"/>
                      </a:lnTo>
                      <a:lnTo>
                        <a:pt x="26270" y="15624"/>
                      </a:lnTo>
                      <a:lnTo>
                        <a:pt x="523" y="187"/>
                      </a:lnTo>
                      <a:lnTo>
                        <a:pt x="503" y="169"/>
                      </a:lnTo>
                      <a:lnTo>
                        <a:pt x="205" y="0"/>
                      </a:lnTo>
                      <a:close/>
                      <a:moveTo>
                        <a:pt x="52745" y="1437"/>
                      </a:moveTo>
                      <a:lnTo>
                        <a:pt x="26476" y="15960"/>
                      </a:lnTo>
                      <a:lnTo>
                        <a:pt x="26456" y="15979"/>
                      </a:lnTo>
                      <a:lnTo>
                        <a:pt x="31845" y="13014"/>
                      </a:lnTo>
                      <a:lnTo>
                        <a:pt x="31863" y="12996"/>
                      </a:lnTo>
                      <a:lnTo>
                        <a:pt x="32218" y="12810"/>
                      </a:lnTo>
                      <a:lnTo>
                        <a:pt x="32256" y="12790"/>
                      </a:lnTo>
                      <a:lnTo>
                        <a:pt x="46313" y="5017"/>
                      </a:lnTo>
                      <a:lnTo>
                        <a:pt x="46351" y="4997"/>
                      </a:lnTo>
                      <a:lnTo>
                        <a:pt x="46704" y="4811"/>
                      </a:lnTo>
                      <a:lnTo>
                        <a:pt x="46724" y="4793"/>
                      </a:lnTo>
                      <a:lnTo>
                        <a:pt x="52745" y="1474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8025548" y="1020806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1" y="1"/>
                      </a:moveTo>
                      <a:lnTo>
                        <a:pt x="1" y="30540"/>
                      </a:lnTo>
                      <a:lnTo>
                        <a:pt x="354" y="30540"/>
                      </a:lnTo>
                      <a:lnTo>
                        <a:pt x="896" y="18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8025294" y="1020551"/>
                  <a:ext cx="12750" cy="40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7" extrusionOk="0">
                      <a:moveTo>
                        <a:pt x="560" y="20"/>
                      </a:moveTo>
                      <a:lnTo>
                        <a:pt x="915" y="37"/>
                      </a:lnTo>
                      <a:lnTo>
                        <a:pt x="373" y="30559"/>
                      </a:lnTo>
                      <a:lnTo>
                        <a:pt x="20" y="30559"/>
                      </a:lnTo>
                      <a:lnTo>
                        <a:pt x="560" y="20"/>
                      </a:lnTo>
                      <a:close/>
                      <a:moveTo>
                        <a:pt x="542" y="0"/>
                      </a:moveTo>
                      <a:lnTo>
                        <a:pt x="542" y="94"/>
                      </a:lnTo>
                      <a:lnTo>
                        <a:pt x="542" y="131"/>
                      </a:lnTo>
                      <a:lnTo>
                        <a:pt x="0" y="30204"/>
                      </a:lnTo>
                      <a:lnTo>
                        <a:pt x="0" y="30241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1"/>
                      </a:lnTo>
                      <a:lnTo>
                        <a:pt x="410" y="30223"/>
                      </a:lnTo>
                      <a:lnTo>
                        <a:pt x="932" y="131"/>
                      </a:lnTo>
                      <a:lnTo>
                        <a:pt x="952" y="112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8383114" y="622540"/>
                  <a:ext cx="716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8" h="61435" extrusionOk="0">
                      <a:moveTo>
                        <a:pt x="27408" y="0"/>
                      </a:moveTo>
                      <a:lnTo>
                        <a:pt x="540" y="14878"/>
                      </a:lnTo>
                      <a:lnTo>
                        <a:pt x="0" y="45604"/>
                      </a:lnTo>
                      <a:lnTo>
                        <a:pt x="26232" y="61377"/>
                      </a:lnTo>
                      <a:lnTo>
                        <a:pt x="26326" y="61434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0" y="61228"/>
                      </a:lnTo>
                      <a:lnTo>
                        <a:pt x="26120" y="60893"/>
                      </a:lnTo>
                      <a:lnTo>
                        <a:pt x="354" y="45400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lnTo>
                        <a:pt x="53174" y="15904"/>
                      </a:lnTo>
                      <a:lnTo>
                        <a:pt x="53453" y="15755"/>
                      </a:lnTo>
                      <a:lnTo>
                        <a:pt x="53528" y="15699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8382619" y="622031"/>
                  <a:ext cx="717865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2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6" y="15047"/>
                      </a:lnTo>
                      <a:lnTo>
                        <a:pt x="20807" y="4159"/>
                      </a:lnTo>
                      <a:lnTo>
                        <a:pt x="20825" y="4140"/>
                      </a:lnTo>
                      <a:lnTo>
                        <a:pt x="21198" y="3935"/>
                      </a:lnTo>
                      <a:lnTo>
                        <a:pt x="21217" y="3916"/>
                      </a:lnTo>
                      <a:lnTo>
                        <a:pt x="27445" y="485"/>
                      </a:lnTo>
                      <a:lnTo>
                        <a:pt x="47096" y="12288"/>
                      </a:lnTo>
                      <a:lnTo>
                        <a:pt x="47114" y="12306"/>
                      </a:lnTo>
                      <a:lnTo>
                        <a:pt x="47469" y="12530"/>
                      </a:lnTo>
                      <a:lnTo>
                        <a:pt x="47506" y="12549"/>
                      </a:lnTo>
                      <a:lnTo>
                        <a:pt x="53192" y="15960"/>
                      </a:lnTo>
                      <a:lnTo>
                        <a:pt x="53211" y="15942"/>
                      </a:lnTo>
                      <a:lnTo>
                        <a:pt x="27445" y="448"/>
                      </a:lnTo>
                      <a:close/>
                      <a:moveTo>
                        <a:pt x="932" y="15364"/>
                      </a:moveTo>
                      <a:lnTo>
                        <a:pt x="391" y="45438"/>
                      </a:lnTo>
                      <a:lnTo>
                        <a:pt x="26157" y="60931"/>
                      </a:lnTo>
                      <a:lnTo>
                        <a:pt x="26157" y="60913"/>
                      </a:lnTo>
                      <a:lnTo>
                        <a:pt x="410" y="45418"/>
                      </a:lnTo>
                      <a:lnTo>
                        <a:pt x="652" y="31902"/>
                      </a:lnTo>
                      <a:lnTo>
                        <a:pt x="652" y="31883"/>
                      </a:lnTo>
                      <a:lnTo>
                        <a:pt x="671" y="31455"/>
                      </a:lnTo>
                      <a:lnTo>
                        <a:pt x="671" y="31435"/>
                      </a:lnTo>
                      <a:lnTo>
                        <a:pt x="709" y="29143"/>
                      </a:lnTo>
                      <a:lnTo>
                        <a:pt x="950" y="15383"/>
                      </a:lnTo>
                      <a:lnTo>
                        <a:pt x="932" y="15364"/>
                      </a:lnTo>
                      <a:close/>
                      <a:moveTo>
                        <a:pt x="52856" y="46351"/>
                      </a:moveTo>
                      <a:lnTo>
                        <a:pt x="26568" y="60913"/>
                      </a:lnTo>
                      <a:lnTo>
                        <a:pt x="26568" y="60950"/>
                      </a:lnTo>
                      <a:lnTo>
                        <a:pt x="52856" y="46388"/>
                      </a:lnTo>
                      <a:lnTo>
                        <a:pt x="52856" y="46351"/>
                      </a:lnTo>
                      <a:close/>
                      <a:moveTo>
                        <a:pt x="27445" y="1"/>
                      </a:moveTo>
                      <a:lnTo>
                        <a:pt x="21235" y="3451"/>
                      </a:lnTo>
                      <a:lnTo>
                        <a:pt x="21198" y="3469"/>
                      </a:lnTo>
                      <a:lnTo>
                        <a:pt x="20845" y="3674"/>
                      </a:lnTo>
                      <a:lnTo>
                        <a:pt x="20807" y="3674"/>
                      </a:lnTo>
                      <a:lnTo>
                        <a:pt x="764" y="14786"/>
                      </a:lnTo>
                      <a:lnTo>
                        <a:pt x="726" y="14804"/>
                      </a:lnTo>
                      <a:lnTo>
                        <a:pt x="671" y="14842"/>
                      </a:lnTo>
                      <a:lnTo>
                        <a:pt x="540" y="14916"/>
                      </a:lnTo>
                      <a:lnTo>
                        <a:pt x="540" y="14936"/>
                      </a:lnTo>
                      <a:lnTo>
                        <a:pt x="540" y="15346"/>
                      </a:lnTo>
                      <a:lnTo>
                        <a:pt x="540" y="15383"/>
                      </a:lnTo>
                      <a:lnTo>
                        <a:pt x="204" y="34214"/>
                      </a:lnTo>
                      <a:lnTo>
                        <a:pt x="0" y="45418"/>
                      </a:lnTo>
                      <a:lnTo>
                        <a:pt x="0" y="45456"/>
                      </a:lnTo>
                      <a:lnTo>
                        <a:pt x="0" y="45662"/>
                      </a:lnTo>
                      <a:lnTo>
                        <a:pt x="187" y="45754"/>
                      </a:lnTo>
                      <a:lnTo>
                        <a:pt x="204" y="45773"/>
                      </a:lnTo>
                      <a:lnTo>
                        <a:pt x="26251" y="61435"/>
                      </a:lnTo>
                      <a:lnTo>
                        <a:pt x="26363" y="61490"/>
                      </a:lnTo>
                      <a:lnTo>
                        <a:pt x="53043" y="46706"/>
                      </a:lnTo>
                      <a:lnTo>
                        <a:pt x="53025" y="46706"/>
                      </a:lnTo>
                      <a:lnTo>
                        <a:pt x="26363" y="61472"/>
                      </a:lnTo>
                      <a:lnTo>
                        <a:pt x="26269" y="61415"/>
                      </a:lnTo>
                      <a:lnTo>
                        <a:pt x="37" y="45642"/>
                      </a:lnTo>
                      <a:lnTo>
                        <a:pt x="577" y="14916"/>
                      </a:lnTo>
                      <a:lnTo>
                        <a:pt x="27445" y="38"/>
                      </a:lnTo>
                      <a:lnTo>
                        <a:pt x="27537" y="95"/>
                      </a:lnTo>
                      <a:lnTo>
                        <a:pt x="53565" y="15737"/>
                      </a:lnTo>
                      <a:lnTo>
                        <a:pt x="53602" y="15737"/>
                      </a:lnTo>
                      <a:lnTo>
                        <a:pt x="47506" y="12064"/>
                      </a:lnTo>
                      <a:lnTo>
                        <a:pt x="47487" y="12045"/>
                      </a:lnTo>
                      <a:lnTo>
                        <a:pt x="47133" y="11841"/>
                      </a:lnTo>
                      <a:lnTo>
                        <a:pt x="47096" y="11821"/>
                      </a:lnTo>
                      <a:lnTo>
                        <a:pt x="27556" y="75"/>
                      </a:lnTo>
                      <a:lnTo>
                        <a:pt x="274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8391605" y="821284"/>
                  <a:ext cx="706146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4" extrusionOk="0">
                      <a:moveTo>
                        <a:pt x="187" y="1"/>
                      </a:moveTo>
                      <a:lnTo>
                        <a:pt x="0" y="319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2707" y="1418"/>
                      </a:lnTo>
                      <a:lnTo>
                        <a:pt x="52727" y="990"/>
                      </a:lnTo>
                      <a:lnTo>
                        <a:pt x="2623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8391096" y="820789"/>
                  <a:ext cx="707901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58" h="15998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99" y="523"/>
                      </a:lnTo>
                      <a:lnTo>
                        <a:pt x="317" y="542"/>
                      </a:lnTo>
                      <a:lnTo>
                        <a:pt x="14096" y="8801"/>
                      </a:lnTo>
                      <a:lnTo>
                        <a:pt x="14114" y="8820"/>
                      </a:lnTo>
                      <a:lnTo>
                        <a:pt x="14469" y="9025"/>
                      </a:lnTo>
                      <a:lnTo>
                        <a:pt x="14487" y="9044"/>
                      </a:lnTo>
                      <a:lnTo>
                        <a:pt x="26066" y="15980"/>
                      </a:lnTo>
                      <a:lnTo>
                        <a:pt x="26066" y="15960"/>
                      </a:lnTo>
                      <a:lnTo>
                        <a:pt x="38" y="356"/>
                      </a:lnTo>
                      <a:lnTo>
                        <a:pt x="225" y="38"/>
                      </a:lnTo>
                      <a:lnTo>
                        <a:pt x="26270" y="15662"/>
                      </a:lnTo>
                      <a:lnTo>
                        <a:pt x="52765" y="1027"/>
                      </a:lnTo>
                      <a:lnTo>
                        <a:pt x="52765" y="1007"/>
                      </a:lnTo>
                      <a:lnTo>
                        <a:pt x="52857" y="952"/>
                      </a:lnTo>
                      <a:lnTo>
                        <a:pt x="52857" y="95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46742" y="4326"/>
                      </a:lnTo>
                      <a:lnTo>
                        <a:pt x="46724" y="4346"/>
                      </a:lnTo>
                      <a:lnTo>
                        <a:pt x="46351" y="4532"/>
                      </a:lnTo>
                      <a:lnTo>
                        <a:pt x="46332" y="4550"/>
                      </a:lnTo>
                      <a:lnTo>
                        <a:pt x="31846" y="12549"/>
                      </a:lnTo>
                      <a:lnTo>
                        <a:pt x="31826" y="12567"/>
                      </a:lnTo>
                      <a:lnTo>
                        <a:pt x="31473" y="12773"/>
                      </a:lnTo>
                      <a:lnTo>
                        <a:pt x="31435" y="12773"/>
                      </a:lnTo>
                      <a:lnTo>
                        <a:pt x="26270" y="15644"/>
                      </a:lnTo>
                      <a:lnTo>
                        <a:pt x="14916" y="8820"/>
                      </a:lnTo>
                      <a:lnTo>
                        <a:pt x="14879" y="8801"/>
                      </a:lnTo>
                      <a:lnTo>
                        <a:pt x="14524" y="8596"/>
                      </a:lnTo>
                      <a:lnTo>
                        <a:pt x="14506" y="8577"/>
                      </a:lnTo>
                      <a:lnTo>
                        <a:pt x="523" y="206"/>
                      </a:lnTo>
                      <a:lnTo>
                        <a:pt x="504" y="187"/>
                      </a:lnTo>
                      <a:lnTo>
                        <a:pt x="205" y="1"/>
                      </a:lnTo>
                      <a:close/>
                      <a:moveTo>
                        <a:pt x="52745" y="1455"/>
                      </a:moveTo>
                      <a:lnTo>
                        <a:pt x="26476" y="15960"/>
                      </a:lnTo>
                      <a:lnTo>
                        <a:pt x="26476" y="15998"/>
                      </a:lnTo>
                      <a:lnTo>
                        <a:pt x="31846" y="13014"/>
                      </a:lnTo>
                      <a:lnTo>
                        <a:pt x="31864" y="13014"/>
                      </a:lnTo>
                      <a:lnTo>
                        <a:pt x="32236" y="12810"/>
                      </a:lnTo>
                      <a:lnTo>
                        <a:pt x="32256" y="12791"/>
                      </a:lnTo>
                      <a:lnTo>
                        <a:pt x="46332" y="5017"/>
                      </a:lnTo>
                      <a:lnTo>
                        <a:pt x="46351" y="5017"/>
                      </a:lnTo>
                      <a:lnTo>
                        <a:pt x="46704" y="4811"/>
                      </a:lnTo>
                      <a:lnTo>
                        <a:pt x="46742" y="4793"/>
                      </a:lnTo>
                      <a:lnTo>
                        <a:pt x="52745" y="1474"/>
                      </a:lnTo>
                      <a:lnTo>
                        <a:pt x="52745" y="1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8733181" y="1033529"/>
                  <a:ext cx="12241" cy="40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3" extrusionOk="0">
                      <a:moveTo>
                        <a:pt x="541" y="1"/>
                      </a:move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91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8732927" y="1033033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59"/>
                      </a:lnTo>
                      <a:lnTo>
                        <a:pt x="20" y="30559"/>
                      </a:lnTo>
                      <a:lnTo>
                        <a:pt x="560" y="38"/>
                      </a:lnTo>
                      <a:close/>
                      <a:moveTo>
                        <a:pt x="542" y="0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11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9090747" y="635021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27408" y="410"/>
                      </a:moveTo>
                      <a:lnTo>
                        <a:pt x="53174" y="15905"/>
                      </a:lnTo>
                      <a:lnTo>
                        <a:pt x="53473" y="15755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2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1" y="61248"/>
                      </a:lnTo>
                      <a:lnTo>
                        <a:pt x="26140" y="60893"/>
                      </a:lnTo>
                      <a:lnTo>
                        <a:pt x="373" y="45418"/>
                      </a:lnTo>
                      <a:lnTo>
                        <a:pt x="354" y="45400"/>
                      </a:lnTo>
                      <a:lnTo>
                        <a:pt x="896" y="15345"/>
                      </a:lnTo>
                      <a:lnTo>
                        <a:pt x="597" y="15159"/>
                      </a:lnTo>
                      <a:lnTo>
                        <a:pt x="821" y="14823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close/>
                      <a:moveTo>
                        <a:pt x="27408" y="0"/>
                      </a:moveTo>
                      <a:lnTo>
                        <a:pt x="541" y="14898"/>
                      </a:lnTo>
                      <a:lnTo>
                        <a:pt x="1" y="45604"/>
                      </a:lnTo>
                      <a:lnTo>
                        <a:pt x="26232" y="61378"/>
                      </a:lnTo>
                      <a:lnTo>
                        <a:pt x="26326" y="61434"/>
                      </a:lnTo>
                      <a:lnTo>
                        <a:pt x="53192" y="46556"/>
                      </a:lnTo>
                      <a:lnTo>
                        <a:pt x="53752" y="15830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9090493" y="634780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27" y="428"/>
                      </a:moveTo>
                      <a:lnTo>
                        <a:pt x="1119" y="15008"/>
                      </a:lnTo>
                      <a:lnTo>
                        <a:pt x="1138" y="15028"/>
                      </a:lnTo>
                      <a:lnTo>
                        <a:pt x="20789" y="4139"/>
                      </a:lnTo>
                      <a:lnTo>
                        <a:pt x="20827" y="4120"/>
                      </a:lnTo>
                      <a:lnTo>
                        <a:pt x="21180" y="3916"/>
                      </a:lnTo>
                      <a:lnTo>
                        <a:pt x="21200" y="3916"/>
                      </a:lnTo>
                      <a:lnTo>
                        <a:pt x="27427" y="466"/>
                      </a:lnTo>
                      <a:lnTo>
                        <a:pt x="47078" y="12286"/>
                      </a:lnTo>
                      <a:lnTo>
                        <a:pt x="47096" y="12286"/>
                      </a:lnTo>
                      <a:lnTo>
                        <a:pt x="47469" y="12510"/>
                      </a:lnTo>
                      <a:lnTo>
                        <a:pt x="47488" y="12529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8"/>
                      </a:lnTo>
                      <a:close/>
                      <a:moveTo>
                        <a:pt x="915" y="15363"/>
                      </a:moveTo>
                      <a:lnTo>
                        <a:pt x="373" y="45418"/>
                      </a:lnTo>
                      <a:lnTo>
                        <a:pt x="392" y="45436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410" y="45418"/>
                      </a:lnTo>
                      <a:lnTo>
                        <a:pt x="634" y="31882"/>
                      </a:lnTo>
                      <a:lnTo>
                        <a:pt x="653" y="31863"/>
                      </a:lnTo>
                      <a:lnTo>
                        <a:pt x="653" y="31453"/>
                      </a:lnTo>
                      <a:lnTo>
                        <a:pt x="653" y="31415"/>
                      </a:lnTo>
                      <a:lnTo>
                        <a:pt x="691" y="29123"/>
                      </a:lnTo>
                      <a:lnTo>
                        <a:pt x="932" y="15363"/>
                      </a:lnTo>
                      <a:close/>
                      <a:moveTo>
                        <a:pt x="53380" y="16296"/>
                      </a:moveTo>
                      <a:lnTo>
                        <a:pt x="53082" y="32591"/>
                      </a:lnTo>
                      <a:lnTo>
                        <a:pt x="53082" y="32609"/>
                      </a:lnTo>
                      <a:lnTo>
                        <a:pt x="53082" y="33019"/>
                      </a:lnTo>
                      <a:lnTo>
                        <a:pt x="53082" y="33056"/>
                      </a:lnTo>
                      <a:lnTo>
                        <a:pt x="52838" y="46331"/>
                      </a:lnTo>
                      <a:lnTo>
                        <a:pt x="26569" y="60893"/>
                      </a:lnTo>
                      <a:lnTo>
                        <a:pt x="26550" y="60930"/>
                      </a:lnTo>
                      <a:lnTo>
                        <a:pt x="26550" y="60930"/>
                      </a:lnTo>
                      <a:lnTo>
                        <a:pt x="52858" y="46350"/>
                      </a:lnTo>
                      <a:lnTo>
                        <a:pt x="53398" y="16296"/>
                      </a:lnTo>
                      <a:close/>
                      <a:moveTo>
                        <a:pt x="27427" y="18"/>
                      </a:moveTo>
                      <a:lnTo>
                        <a:pt x="27519" y="75"/>
                      </a:lnTo>
                      <a:lnTo>
                        <a:pt x="53771" y="15848"/>
                      </a:lnTo>
                      <a:lnTo>
                        <a:pt x="53211" y="46574"/>
                      </a:lnTo>
                      <a:lnTo>
                        <a:pt x="26345" y="61452"/>
                      </a:lnTo>
                      <a:lnTo>
                        <a:pt x="26251" y="61396"/>
                      </a:lnTo>
                      <a:lnTo>
                        <a:pt x="20" y="45622"/>
                      </a:lnTo>
                      <a:lnTo>
                        <a:pt x="560" y="14916"/>
                      </a:lnTo>
                      <a:lnTo>
                        <a:pt x="27427" y="18"/>
                      </a:lnTo>
                      <a:close/>
                      <a:moveTo>
                        <a:pt x="27427" y="0"/>
                      </a:moveTo>
                      <a:lnTo>
                        <a:pt x="21218" y="3431"/>
                      </a:lnTo>
                      <a:lnTo>
                        <a:pt x="21200" y="3449"/>
                      </a:lnTo>
                      <a:lnTo>
                        <a:pt x="20827" y="3655"/>
                      </a:lnTo>
                      <a:lnTo>
                        <a:pt x="20807" y="3673"/>
                      </a:lnTo>
                      <a:lnTo>
                        <a:pt x="746" y="14785"/>
                      </a:lnTo>
                      <a:lnTo>
                        <a:pt x="709" y="14785"/>
                      </a:lnTo>
                      <a:lnTo>
                        <a:pt x="634" y="14841"/>
                      </a:lnTo>
                      <a:lnTo>
                        <a:pt x="542" y="14896"/>
                      </a:lnTo>
                      <a:lnTo>
                        <a:pt x="542" y="14916"/>
                      </a:lnTo>
                      <a:lnTo>
                        <a:pt x="522" y="15344"/>
                      </a:lnTo>
                      <a:lnTo>
                        <a:pt x="522" y="15363"/>
                      </a:lnTo>
                      <a:lnTo>
                        <a:pt x="336" y="26475"/>
                      </a:lnTo>
                      <a:lnTo>
                        <a:pt x="243" y="31639"/>
                      </a:lnTo>
                      <a:lnTo>
                        <a:pt x="243" y="31676"/>
                      </a:lnTo>
                      <a:lnTo>
                        <a:pt x="224" y="32087"/>
                      </a:lnTo>
                      <a:lnTo>
                        <a:pt x="224" y="32124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7" y="45754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26345" y="61470"/>
                      </a:lnTo>
                      <a:lnTo>
                        <a:pt x="53249" y="46574"/>
                      </a:lnTo>
                      <a:lnTo>
                        <a:pt x="53492" y="32832"/>
                      </a:lnTo>
                      <a:lnTo>
                        <a:pt x="53492" y="32795"/>
                      </a:lnTo>
                      <a:lnTo>
                        <a:pt x="53492" y="32385"/>
                      </a:lnTo>
                      <a:lnTo>
                        <a:pt x="53492" y="32348"/>
                      </a:lnTo>
                      <a:lnTo>
                        <a:pt x="53790" y="15829"/>
                      </a:lnTo>
                      <a:lnTo>
                        <a:pt x="47488" y="12045"/>
                      </a:lnTo>
                      <a:lnTo>
                        <a:pt x="47469" y="12045"/>
                      </a:lnTo>
                      <a:lnTo>
                        <a:pt x="47115" y="11821"/>
                      </a:lnTo>
                      <a:lnTo>
                        <a:pt x="47096" y="11801"/>
                      </a:lnTo>
                      <a:lnTo>
                        <a:pt x="27539" y="56"/>
                      </a:lnTo>
                      <a:lnTo>
                        <a:pt x="274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9099238" y="833780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2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2"/>
                      </a:lnTo>
                      <a:lnTo>
                        <a:pt x="53006" y="1250"/>
                      </a:lnTo>
                      <a:lnTo>
                        <a:pt x="52839" y="932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9098743" y="833538"/>
                  <a:ext cx="710887" cy="21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1" h="15978" extrusionOk="0">
                      <a:moveTo>
                        <a:pt x="224" y="0"/>
                      </a:moveTo>
                      <a:lnTo>
                        <a:pt x="0" y="336"/>
                      </a:lnTo>
                      <a:lnTo>
                        <a:pt x="299" y="522"/>
                      </a:lnTo>
                      <a:lnTo>
                        <a:pt x="316" y="522"/>
                      </a:lnTo>
                      <a:lnTo>
                        <a:pt x="14095" y="8781"/>
                      </a:lnTo>
                      <a:lnTo>
                        <a:pt x="14113" y="8800"/>
                      </a:lnTo>
                      <a:lnTo>
                        <a:pt x="14468" y="9024"/>
                      </a:lnTo>
                      <a:lnTo>
                        <a:pt x="14506" y="9024"/>
                      </a:lnTo>
                      <a:lnTo>
                        <a:pt x="26065" y="15960"/>
                      </a:lnTo>
                      <a:lnTo>
                        <a:pt x="26065" y="15940"/>
                      </a:lnTo>
                      <a:lnTo>
                        <a:pt x="37" y="336"/>
                      </a:lnTo>
                      <a:lnTo>
                        <a:pt x="224" y="18"/>
                      </a:lnTo>
                      <a:lnTo>
                        <a:pt x="26269" y="15642"/>
                      </a:lnTo>
                      <a:lnTo>
                        <a:pt x="52876" y="950"/>
                      </a:lnTo>
                      <a:lnTo>
                        <a:pt x="53043" y="1268"/>
                      </a:lnTo>
                      <a:lnTo>
                        <a:pt x="26475" y="15940"/>
                      </a:lnTo>
                      <a:lnTo>
                        <a:pt x="26475" y="15978"/>
                      </a:lnTo>
                      <a:lnTo>
                        <a:pt x="31845" y="13014"/>
                      </a:lnTo>
                      <a:lnTo>
                        <a:pt x="31882" y="12995"/>
                      </a:lnTo>
                      <a:lnTo>
                        <a:pt x="32236" y="12790"/>
                      </a:lnTo>
                      <a:lnTo>
                        <a:pt x="32255" y="12771"/>
                      </a:lnTo>
                      <a:lnTo>
                        <a:pt x="46331" y="5015"/>
                      </a:lnTo>
                      <a:lnTo>
                        <a:pt x="46350" y="4997"/>
                      </a:lnTo>
                      <a:lnTo>
                        <a:pt x="46723" y="4791"/>
                      </a:lnTo>
                      <a:lnTo>
                        <a:pt x="46741" y="4773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2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46760" y="4306"/>
                      </a:lnTo>
                      <a:lnTo>
                        <a:pt x="46723" y="4326"/>
                      </a:lnTo>
                      <a:lnTo>
                        <a:pt x="46368" y="4530"/>
                      </a:lnTo>
                      <a:lnTo>
                        <a:pt x="46331" y="4530"/>
                      </a:lnTo>
                      <a:lnTo>
                        <a:pt x="31863" y="12529"/>
                      </a:lnTo>
                      <a:lnTo>
                        <a:pt x="31825" y="12547"/>
                      </a:lnTo>
                      <a:lnTo>
                        <a:pt x="31472" y="12753"/>
                      </a:lnTo>
                      <a:lnTo>
                        <a:pt x="31453" y="12771"/>
                      </a:lnTo>
                      <a:lnTo>
                        <a:pt x="26269" y="15624"/>
                      </a:lnTo>
                      <a:lnTo>
                        <a:pt x="14916" y="8800"/>
                      </a:lnTo>
                      <a:lnTo>
                        <a:pt x="14878" y="8781"/>
                      </a:lnTo>
                      <a:lnTo>
                        <a:pt x="14523" y="8577"/>
                      </a:lnTo>
                      <a:lnTo>
                        <a:pt x="14506" y="8557"/>
                      </a:lnTo>
                      <a:lnTo>
                        <a:pt x="522" y="187"/>
                      </a:lnTo>
                      <a:lnTo>
                        <a:pt x="503" y="16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9441055" y="1046010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2" y="1"/>
                      </a:moveTo>
                      <a:lnTo>
                        <a:pt x="1" y="30523"/>
                      </a:lnTo>
                      <a:lnTo>
                        <a:pt x="356" y="30540"/>
                      </a:lnTo>
                      <a:lnTo>
                        <a:pt x="8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9440559" y="1045515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77"/>
                      </a:lnTo>
                      <a:lnTo>
                        <a:pt x="38" y="30560"/>
                      </a:lnTo>
                      <a:lnTo>
                        <a:pt x="579" y="38"/>
                      </a:lnTo>
                      <a:close/>
                      <a:moveTo>
                        <a:pt x="542" y="1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20" y="30224"/>
                      </a:lnTo>
                      <a:lnTo>
                        <a:pt x="20" y="30242"/>
                      </a:lnTo>
                      <a:lnTo>
                        <a:pt x="1" y="3059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30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1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1"/>
          <p:cNvSpPr txBox="1">
            <a:spLocks noGrp="1"/>
          </p:cNvSpPr>
          <p:nvPr>
            <p:ph type="title"/>
          </p:nvPr>
        </p:nvSpPr>
        <p:spPr>
          <a:xfrm>
            <a:off x="720000" y="15293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4" name="Google Shape;1644;p31"/>
          <p:cNvSpPr txBox="1">
            <a:spLocks noGrp="1"/>
          </p:cNvSpPr>
          <p:nvPr>
            <p:ph type="subTitle" idx="1"/>
          </p:nvPr>
        </p:nvSpPr>
        <p:spPr>
          <a:xfrm>
            <a:off x="720000" y="21158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31"/>
          <p:cNvSpPr txBox="1">
            <a:spLocks noGrp="1"/>
          </p:cNvSpPr>
          <p:nvPr>
            <p:ph type="title" idx="2"/>
          </p:nvPr>
        </p:nvSpPr>
        <p:spPr>
          <a:xfrm>
            <a:off x="3419269" y="15293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6" name="Google Shape;1646;p31"/>
          <p:cNvSpPr txBox="1">
            <a:spLocks noGrp="1"/>
          </p:cNvSpPr>
          <p:nvPr>
            <p:ph type="subTitle" idx="3"/>
          </p:nvPr>
        </p:nvSpPr>
        <p:spPr>
          <a:xfrm>
            <a:off x="3419269" y="21158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7" name="Google Shape;1647;p31"/>
          <p:cNvSpPr txBox="1">
            <a:spLocks noGrp="1"/>
          </p:cNvSpPr>
          <p:nvPr>
            <p:ph type="title" idx="4"/>
          </p:nvPr>
        </p:nvSpPr>
        <p:spPr>
          <a:xfrm>
            <a:off x="720000" y="28667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8" name="Google Shape;1648;p31"/>
          <p:cNvSpPr txBox="1">
            <a:spLocks noGrp="1"/>
          </p:cNvSpPr>
          <p:nvPr>
            <p:ph type="subTitle" idx="5"/>
          </p:nvPr>
        </p:nvSpPr>
        <p:spPr>
          <a:xfrm>
            <a:off x="720000" y="34532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31"/>
          <p:cNvSpPr txBox="1">
            <a:spLocks noGrp="1"/>
          </p:cNvSpPr>
          <p:nvPr>
            <p:ph type="title" idx="6"/>
          </p:nvPr>
        </p:nvSpPr>
        <p:spPr>
          <a:xfrm>
            <a:off x="3419269" y="28667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0" name="Google Shape;1650;p31"/>
          <p:cNvSpPr txBox="1">
            <a:spLocks noGrp="1"/>
          </p:cNvSpPr>
          <p:nvPr>
            <p:ph type="subTitle" idx="7"/>
          </p:nvPr>
        </p:nvSpPr>
        <p:spPr>
          <a:xfrm>
            <a:off x="3419269" y="34532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31"/>
          <p:cNvSpPr txBox="1">
            <a:spLocks noGrp="1"/>
          </p:cNvSpPr>
          <p:nvPr>
            <p:ph type="title" idx="8"/>
          </p:nvPr>
        </p:nvSpPr>
        <p:spPr>
          <a:xfrm>
            <a:off x="6118545" y="15293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2" name="Google Shape;1652;p31"/>
          <p:cNvSpPr txBox="1">
            <a:spLocks noGrp="1"/>
          </p:cNvSpPr>
          <p:nvPr>
            <p:ph type="subTitle" idx="9"/>
          </p:nvPr>
        </p:nvSpPr>
        <p:spPr>
          <a:xfrm>
            <a:off x="6118545" y="21158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3" name="Google Shape;1653;p31"/>
          <p:cNvSpPr txBox="1">
            <a:spLocks noGrp="1"/>
          </p:cNvSpPr>
          <p:nvPr>
            <p:ph type="title" idx="13"/>
          </p:nvPr>
        </p:nvSpPr>
        <p:spPr>
          <a:xfrm>
            <a:off x="6118545" y="28667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4" name="Google Shape;1654;p31"/>
          <p:cNvSpPr txBox="1">
            <a:spLocks noGrp="1"/>
          </p:cNvSpPr>
          <p:nvPr>
            <p:ph type="subTitle" idx="14"/>
          </p:nvPr>
        </p:nvSpPr>
        <p:spPr>
          <a:xfrm>
            <a:off x="6118545" y="34532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5" name="Google Shape;1655;p31"/>
          <p:cNvSpPr txBox="1">
            <a:spLocks noGrp="1"/>
          </p:cNvSpPr>
          <p:nvPr>
            <p:ph type="title" idx="15"/>
          </p:nvPr>
        </p:nvSpPr>
        <p:spPr>
          <a:xfrm>
            <a:off x="720000" y="489425"/>
            <a:ext cx="77040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9pPr>
          </a:lstStyle>
          <a:p>
            <a:endParaRPr/>
          </a:p>
        </p:txBody>
      </p:sp>
      <p:cxnSp>
        <p:nvCxnSpPr>
          <p:cNvPr id="1656" name="Google Shape;1656;p31"/>
          <p:cNvCxnSpPr/>
          <p:nvPr/>
        </p:nvCxnSpPr>
        <p:spPr>
          <a:xfrm>
            <a:off x="6675825" y="540011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57" name="Google Shape;1657;p31"/>
          <p:cNvGrpSpPr/>
          <p:nvPr/>
        </p:nvGrpSpPr>
        <p:grpSpPr>
          <a:xfrm flipH="1">
            <a:off x="-2549400" y="-1321485"/>
            <a:ext cx="5290194" cy="2686386"/>
            <a:chOff x="5218975" y="-1166485"/>
            <a:chExt cx="5290194" cy="2686386"/>
          </a:xfrm>
        </p:grpSpPr>
        <p:grpSp>
          <p:nvGrpSpPr>
            <p:cNvPr id="1658" name="Google Shape;1658;p31"/>
            <p:cNvGrpSpPr/>
            <p:nvPr/>
          </p:nvGrpSpPr>
          <p:grpSpPr>
            <a:xfrm>
              <a:off x="6246842" y="642308"/>
              <a:ext cx="720624" cy="823505"/>
              <a:chOff x="6271359" y="582204"/>
              <a:chExt cx="720624" cy="823505"/>
            </a:xfrm>
          </p:grpSpPr>
          <p:sp>
            <p:nvSpPr>
              <p:cNvPr id="1659" name="Google Shape;1659;p31"/>
              <p:cNvSpPr/>
              <p:nvPr/>
            </p:nvSpPr>
            <p:spPr>
              <a:xfrm>
                <a:off x="6271854" y="582458"/>
                <a:ext cx="719633" cy="822741"/>
              </a:xfrm>
              <a:custGeom>
                <a:avLst/>
                <a:gdLst/>
                <a:ahLst/>
                <a:cxnLst/>
                <a:rect l="l" t="t" r="r" b="b"/>
                <a:pathLst>
                  <a:path w="53734" h="61433" extrusionOk="0">
                    <a:moveTo>
                      <a:pt x="27408" y="411"/>
                    </a:moveTo>
                    <a:lnTo>
                      <a:pt x="53174" y="15923"/>
                    </a:lnTo>
                    <a:lnTo>
                      <a:pt x="53472" y="15754"/>
                    </a:lnTo>
                    <a:lnTo>
                      <a:pt x="53678" y="16109"/>
                    </a:lnTo>
                    <a:lnTo>
                      <a:pt x="53380" y="16276"/>
                    </a:lnTo>
                    <a:lnTo>
                      <a:pt x="52839" y="46331"/>
                    </a:lnTo>
                    <a:lnTo>
                      <a:pt x="26532" y="60911"/>
                    </a:lnTo>
                    <a:lnTo>
                      <a:pt x="26532" y="61229"/>
                    </a:lnTo>
                    <a:lnTo>
                      <a:pt x="26532" y="61247"/>
                    </a:lnTo>
                    <a:lnTo>
                      <a:pt x="26122" y="61247"/>
                    </a:lnTo>
                    <a:lnTo>
                      <a:pt x="26122" y="60911"/>
                    </a:lnTo>
                    <a:lnTo>
                      <a:pt x="355" y="45418"/>
                    </a:lnTo>
                    <a:lnTo>
                      <a:pt x="355" y="45399"/>
                    </a:lnTo>
                    <a:lnTo>
                      <a:pt x="895" y="15344"/>
                    </a:lnTo>
                    <a:lnTo>
                      <a:pt x="597" y="15158"/>
                    </a:lnTo>
                    <a:lnTo>
                      <a:pt x="803" y="14822"/>
                    </a:lnTo>
                    <a:lnTo>
                      <a:pt x="1101" y="14991"/>
                    </a:lnTo>
                    <a:lnTo>
                      <a:pt x="27408" y="411"/>
                    </a:lnTo>
                    <a:close/>
                    <a:moveTo>
                      <a:pt x="27408" y="0"/>
                    </a:moveTo>
                    <a:lnTo>
                      <a:pt x="542" y="14897"/>
                    </a:lnTo>
                    <a:lnTo>
                      <a:pt x="0" y="45605"/>
                    </a:lnTo>
                    <a:lnTo>
                      <a:pt x="26234" y="61378"/>
                    </a:lnTo>
                    <a:lnTo>
                      <a:pt x="26326" y="61433"/>
                    </a:lnTo>
                    <a:lnTo>
                      <a:pt x="53194" y="46555"/>
                    </a:lnTo>
                    <a:lnTo>
                      <a:pt x="53733" y="15829"/>
                    </a:lnTo>
                    <a:lnTo>
                      <a:pt x="27502" y="56"/>
                    </a:lnTo>
                    <a:lnTo>
                      <a:pt x="27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1"/>
              <p:cNvSpPr/>
              <p:nvPr/>
            </p:nvSpPr>
            <p:spPr>
              <a:xfrm>
                <a:off x="6271359" y="582204"/>
                <a:ext cx="720624" cy="823505"/>
              </a:xfrm>
              <a:custGeom>
                <a:avLst/>
                <a:gdLst/>
                <a:ahLst/>
                <a:cxnLst/>
                <a:rect l="l" t="t" r="r" b="b"/>
                <a:pathLst>
                  <a:path w="53808" h="61490" extrusionOk="0">
                    <a:moveTo>
                      <a:pt x="27445" y="430"/>
                    </a:moveTo>
                    <a:lnTo>
                      <a:pt x="1138" y="15010"/>
                    </a:lnTo>
                    <a:lnTo>
                      <a:pt x="1156" y="15027"/>
                    </a:lnTo>
                    <a:lnTo>
                      <a:pt x="27445" y="467"/>
                    </a:lnTo>
                    <a:lnTo>
                      <a:pt x="53193" y="15942"/>
                    </a:lnTo>
                    <a:lnTo>
                      <a:pt x="53211" y="15942"/>
                    </a:lnTo>
                    <a:lnTo>
                      <a:pt x="27445" y="430"/>
                    </a:lnTo>
                    <a:close/>
                    <a:moveTo>
                      <a:pt x="932" y="15363"/>
                    </a:moveTo>
                    <a:lnTo>
                      <a:pt x="392" y="45418"/>
                    </a:lnTo>
                    <a:lnTo>
                      <a:pt x="392" y="45437"/>
                    </a:lnTo>
                    <a:lnTo>
                      <a:pt x="26159" y="60930"/>
                    </a:lnTo>
                    <a:lnTo>
                      <a:pt x="26159" y="60893"/>
                    </a:lnTo>
                    <a:lnTo>
                      <a:pt x="410" y="45418"/>
                    </a:lnTo>
                    <a:lnTo>
                      <a:pt x="952" y="15382"/>
                    </a:lnTo>
                    <a:lnTo>
                      <a:pt x="932" y="15363"/>
                    </a:lnTo>
                    <a:close/>
                    <a:moveTo>
                      <a:pt x="53380" y="16295"/>
                    </a:moveTo>
                    <a:lnTo>
                      <a:pt x="52858" y="46350"/>
                    </a:lnTo>
                    <a:lnTo>
                      <a:pt x="26569" y="60893"/>
                    </a:lnTo>
                    <a:lnTo>
                      <a:pt x="26569" y="60930"/>
                    </a:lnTo>
                    <a:lnTo>
                      <a:pt x="52876" y="46350"/>
                    </a:lnTo>
                    <a:lnTo>
                      <a:pt x="53417" y="16295"/>
                    </a:lnTo>
                    <a:close/>
                    <a:moveTo>
                      <a:pt x="27445" y="19"/>
                    </a:moveTo>
                    <a:lnTo>
                      <a:pt x="27539" y="75"/>
                    </a:lnTo>
                    <a:lnTo>
                      <a:pt x="53770" y="15848"/>
                    </a:lnTo>
                    <a:lnTo>
                      <a:pt x="53231" y="46574"/>
                    </a:lnTo>
                    <a:lnTo>
                      <a:pt x="26363" y="61452"/>
                    </a:lnTo>
                    <a:lnTo>
                      <a:pt x="26271" y="61397"/>
                    </a:lnTo>
                    <a:lnTo>
                      <a:pt x="37" y="45624"/>
                    </a:lnTo>
                    <a:lnTo>
                      <a:pt x="579" y="14916"/>
                    </a:lnTo>
                    <a:lnTo>
                      <a:pt x="27445" y="19"/>
                    </a:lnTo>
                    <a:close/>
                    <a:moveTo>
                      <a:pt x="27445" y="0"/>
                    </a:moveTo>
                    <a:lnTo>
                      <a:pt x="559" y="14898"/>
                    </a:lnTo>
                    <a:lnTo>
                      <a:pt x="0" y="45642"/>
                    </a:lnTo>
                    <a:lnTo>
                      <a:pt x="26251" y="61434"/>
                    </a:lnTo>
                    <a:lnTo>
                      <a:pt x="26363" y="61489"/>
                    </a:lnTo>
                    <a:lnTo>
                      <a:pt x="53248" y="46593"/>
                    </a:lnTo>
                    <a:lnTo>
                      <a:pt x="53808" y="15848"/>
                    </a:lnTo>
                    <a:lnTo>
                      <a:pt x="27556" y="57"/>
                    </a:lnTo>
                    <a:lnTo>
                      <a:pt x="27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1"/>
              <p:cNvSpPr/>
              <p:nvPr/>
            </p:nvSpPr>
            <p:spPr>
              <a:xfrm>
                <a:off x="6280345" y="781458"/>
                <a:ext cx="709896" cy="213008"/>
              </a:xfrm>
              <a:custGeom>
                <a:avLst/>
                <a:gdLst/>
                <a:ahLst/>
                <a:cxnLst/>
                <a:rect l="l" t="t" r="r" b="b"/>
                <a:pathLst>
                  <a:path w="53007" h="15905" extrusionOk="0">
                    <a:moveTo>
                      <a:pt x="187" y="0"/>
                    </a:moveTo>
                    <a:lnTo>
                      <a:pt x="0" y="299"/>
                    </a:lnTo>
                    <a:lnTo>
                      <a:pt x="26028" y="15905"/>
                    </a:lnTo>
                    <a:lnTo>
                      <a:pt x="26028" y="15811"/>
                    </a:lnTo>
                    <a:lnTo>
                      <a:pt x="26438" y="15811"/>
                    </a:lnTo>
                    <a:lnTo>
                      <a:pt x="26438" y="15905"/>
                    </a:lnTo>
                    <a:lnTo>
                      <a:pt x="53007" y="1231"/>
                    </a:lnTo>
                    <a:lnTo>
                      <a:pt x="52821" y="933"/>
                    </a:lnTo>
                    <a:lnTo>
                      <a:pt x="26234" y="1560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1"/>
              <p:cNvSpPr/>
              <p:nvPr/>
            </p:nvSpPr>
            <p:spPr>
              <a:xfrm>
                <a:off x="6279836" y="780949"/>
                <a:ext cx="710914" cy="214012"/>
              </a:xfrm>
              <a:custGeom>
                <a:avLst/>
                <a:gdLst/>
                <a:ahLst/>
                <a:cxnLst/>
                <a:rect l="l" t="t" r="r" b="b"/>
                <a:pathLst>
                  <a:path w="53083" h="15980" extrusionOk="0">
                    <a:moveTo>
                      <a:pt x="207" y="1"/>
                    </a:moveTo>
                    <a:lnTo>
                      <a:pt x="1" y="337"/>
                    </a:lnTo>
                    <a:lnTo>
                      <a:pt x="299" y="523"/>
                    </a:lnTo>
                    <a:lnTo>
                      <a:pt x="319" y="542"/>
                    </a:lnTo>
                    <a:lnTo>
                      <a:pt x="26066" y="15980"/>
                    </a:lnTo>
                    <a:lnTo>
                      <a:pt x="26066" y="15943"/>
                    </a:lnTo>
                    <a:lnTo>
                      <a:pt x="38" y="337"/>
                    </a:lnTo>
                    <a:lnTo>
                      <a:pt x="225" y="38"/>
                    </a:lnTo>
                    <a:lnTo>
                      <a:pt x="26272" y="15644"/>
                    </a:lnTo>
                    <a:lnTo>
                      <a:pt x="52859" y="971"/>
                    </a:lnTo>
                    <a:lnTo>
                      <a:pt x="53045" y="1269"/>
                    </a:lnTo>
                    <a:lnTo>
                      <a:pt x="26476" y="15943"/>
                    </a:lnTo>
                    <a:lnTo>
                      <a:pt x="26476" y="15980"/>
                    </a:lnTo>
                    <a:lnTo>
                      <a:pt x="52747" y="1455"/>
                    </a:lnTo>
                    <a:lnTo>
                      <a:pt x="52784" y="1455"/>
                    </a:lnTo>
                    <a:lnTo>
                      <a:pt x="53082" y="1288"/>
                    </a:lnTo>
                    <a:lnTo>
                      <a:pt x="52876" y="933"/>
                    </a:lnTo>
                    <a:lnTo>
                      <a:pt x="52578" y="1102"/>
                    </a:lnTo>
                    <a:lnTo>
                      <a:pt x="52560" y="1102"/>
                    </a:lnTo>
                    <a:lnTo>
                      <a:pt x="26272" y="15625"/>
                    </a:lnTo>
                    <a:lnTo>
                      <a:pt x="523" y="187"/>
                    </a:lnTo>
                    <a:lnTo>
                      <a:pt x="505" y="17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1"/>
              <p:cNvSpPr/>
              <p:nvPr/>
            </p:nvSpPr>
            <p:spPr>
              <a:xfrm>
                <a:off x="6621921" y="993461"/>
                <a:ext cx="12268" cy="4090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540" extrusionOk="0">
                    <a:moveTo>
                      <a:pt x="542" y="0"/>
                    </a:moveTo>
                    <a:lnTo>
                      <a:pt x="1" y="30520"/>
                    </a:lnTo>
                    <a:lnTo>
                      <a:pt x="374" y="3054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1"/>
              <p:cNvSpPr/>
              <p:nvPr/>
            </p:nvSpPr>
            <p:spPr>
              <a:xfrm>
                <a:off x="6621680" y="993193"/>
                <a:ext cx="12736" cy="4095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0578" extrusionOk="0">
                    <a:moveTo>
                      <a:pt x="933" y="20"/>
                    </a:moveTo>
                    <a:lnTo>
                      <a:pt x="392" y="30560"/>
                    </a:lnTo>
                    <a:lnTo>
                      <a:pt x="19" y="30540"/>
                    </a:lnTo>
                    <a:lnTo>
                      <a:pt x="560" y="20"/>
                    </a:lnTo>
                    <a:close/>
                    <a:moveTo>
                      <a:pt x="541" y="1"/>
                    </a:moveTo>
                    <a:lnTo>
                      <a:pt x="541" y="95"/>
                    </a:lnTo>
                    <a:lnTo>
                      <a:pt x="541" y="132"/>
                    </a:lnTo>
                    <a:lnTo>
                      <a:pt x="1" y="30205"/>
                    </a:lnTo>
                    <a:lnTo>
                      <a:pt x="1" y="30242"/>
                    </a:lnTo>
                    <a:lnTo>
                      <a:pt x="1" y="30578"/>
                    </a:lnTo>
                    <a:lnTo>
                      <a:pt x="411" y="30578"/>
                    </a:lnTo>
                    <a:lnTo>
                      <a:pt x="411" y="30560"/>
                    </a:lnTo>
                    <a:lnTo>
                      <a:pt x="411" y="30242"/>
                    </a:lnTo>
                    <a:lnTo>
                      <a:pt x="411" y="30205"/>
                    </a:lnTo>
                    <a:lnTo>
                      <a:pt x="951" y="132"/>
                    </a:lnTo>
                    <a:lnTo>
                      <a:pt x="951" y="95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31"/>
            <p:cNvGrpSpPr/>
            <p:nvPr/>
          </p:nvGrpSpPr>
          <p:grpSpPr>
            <a:xfrm>
              <a:off x="5218975" y="-1166485"/>
              <a:ext cx="5290194" cy="2686386"/>
              <a:chOff x="5244600" y="-1230235"/>
              <a:chExt cx="5290194" cy="2686386"/>
            </a:xfrm>
          </p:grpSpPr>
          <p:sp>
            <p:nvSpPr>
              <p:cNvPr id="1666" name="Google Shape;1666;p31"/>
              <p:cNvSpPr/>
              <p:nvPr/>
            </p:nvSpPr>
            <p:spPr>
              <a:xfrm>
                <a:off x="5244600" y="-1230235"/>
                <a:ext cx="5290194" cy="2683317"/>
              </a:xfrm>
              <a:custGeom>
                <a:avLst/>
                <a:gdLst/>
                <a:ahLst/>
                <a:cxnLst/>
                <a:rect l="l" t="t" r="r" b="b"/>
                <a:pathLst>
                  <a:path w="135646" h="68803" extrusionOk="0">
                    <a:moveTo>
                      <a:pt x="45535" y="153"/>
                    </a:moveTo>
                    <a:lnTo>
                      <a:pt x="54352" y="5450"/>
                    </a:lnTo>
                    <a:lnTo>
                      <a:pt x="45351" y="10420"/>
                    </a:lnTo>
                    <a:lnTo>
                      <a:pt x="36534" y="5134"/>
                    </a:lnTo>
                    <a:lnTo>
                      <a:pt x="45535" y="153"/>
                    </a:lnTo>
                    <a:close/>
                    <a:moveTo>
                      <a:pt x="63608" y="469"/>
                    </a:moveTo>
                    <a:lnTo>
                      <a:pt x="72425" y="5776"/>
                    </a:lnTo>
                    <a:lnTo>
                      <a:pt x="63424" y="10746"/>
                    </a:lnTo>
                    <a:lnTo>
                      <a:pt x="54617" y="5460"/>
                    </a:lnTo>
                    <a:lnTo>
                      <a:pt x="63608" y="469"/>
                    </a:lnTo>
                    <a:close/>
                    <a:moveTo>
                      <a:pt x="81691" y="796"/>
                    </a:moveTo>
                    <a:lnTo>
                      <a:pt x="90498" y="6093"/>
                    </a:lnTo>
                    <a:lnTo>
                      <a:pt x="81507" y="11062"/>
                    </a:lnTo>
                    <a:lnTo>
                      <a:pt x="72690" y="5776"/>
                    </a:lnTo>
                    <a:lnTo>
                      <a:pt x="81691" y="796"/>
                    </a:lnTo>
                    <a:close/>
                    <a:moveTo>
                      <a:pt x="99765" y="1113"/>
                    </a:moveTo>
                    <a:lnTo>
                      <a:pt x="108582" y="6409"/>
                    </a:lnTo>
                    <a:lnTo>
                      <a:pt x="99581" y="11379"/>
                    </a:lnTo>
                    <a:lnTo>
                      <a:pt x="90764" y="6093"/>
                    </a:lnTo>
                    <a:lnTo>
                      <a:pt x="99765" y="1113"/>
                    </a:lnTo>
                    <a:close/>
                    <a:moveTo>
                      <a:pt x="117837" y="1429"/>
                    </a:moveTo>
                    <a:lnTo>
                      <a:pt x="126654" y="6735"/>
                    </a:lnTo>
                    <a:lnTo>
                      <a:pt x="117653" y="11706"/>
                    </a:lnTo>
                    <a:lnTo>
                      <a:pt x="108836" y="6419"/>
                    </a:lnTo>
                    <a:lnTo>
                      <a:pt x="117837" y="1429"/>
                    </a:lnTo>
                    <a:close/>
                    <a:moveTo>
                      <a:pt x="54413" y="5562"/>
                    </a:moveTo>
                    <a:lnTo>
                      <a:pt x="54321" y="10674"/>
                    </a:lnTo>
                    <a:lnTo>
                      <a:pt x="54239" y="15584"/>
                    </a:lnTo>
                    <a:lnTo>
                      <a:pt x="48647" y="18675"/>
                    </a:lnTo>
                    <a:lnTo>
                      <a:pt x="45565" y="16829"/>
                    </a:lnTo>
                    <a:lnTo>
                      <a:pt x="45535" y="16808"/>
                    </a:lnTo>
                    <a:lnTo>
                      <a:pt x="45300" y="16940"/>
                    </a:lnTo>
                    <a:lnTo>
                      <a:pt x="45413" y="10532"/>
                    </a:lnTo>
                    <a:lnTo>
                      <a:pt x="54413" y="5562"/>
                    </a:lnTo>
                    <a:close/>
                    <a:moveTo>
                      <a:pt x="54230" y="15736"/>
                    </a:moveTo>
                    <a:lnTo>
                      <a:pt x="54230" y="15849"/>
                    </a:lnTo>
                    <a:lnTo>
                      <a:pt x="48872" y="18818"/>
                    </a:lnTo>
                    <a:lnTo>
                      <a:pt x="48780" y="18757"/>
                    </a:lnTo>
                    <a:lnTo>
                      <a:pt x="54230" y="15736"/>
                    </a:lnTo>
                    <a:close/>
                    <a:moveTo>
                      <a:pt x="36473" y="5245"/>
                    </a:moveTo>
                    <a:lnTo>
                      <a:pt x="45290" y="10532"/>
                    </a:lnTo>
                    <a:lnTo>
                      <a:pt x="45168" y="17012"/>
                    </a:lnTo>
                    <a:lnTo>
                      <a:pt x="41830" y="18870"/>
                    </a:lnTo>
                    <a:lnTo>
                      <a:pt x="36289" y="15532"/>
                    </a:lnTo>
                    <a:lnTo>
                      <a:pt x="36473" y="5245"/>
                    </a:lnTo>
                    <a:close/>
                    <a:moveTo>
                      <a:pt x="72486" y="5889"/>
                    </a:moveTo>
                    <a:lnTo>
                      <a:pt x="72404" y="10991"/>
                    </a:lnTo>
                    <a:lnTo>
                      <a:pt x="72313" y="15899"/>
                    </a:lnTo>
                    <a:lnTo>
                      <a:pt x="66721" y="19002"/>
                    </a:lnTo>
                    <a:lnTo>
                      <a:pt x="63649" y="17155"/>
                    </a:lnTo>
                    <a:lnTo>
                      <a:pt x="63618" y="17135"/>
                    </a:lnTo>
                    <a:lnTo>
                      <a:pt x="63383" y="17257"/>
                    </a:lnTo>
                    <a:lnTo>
                      <a:pt x="63496" y="10858"/>
                    </a:lnTo>
                    <a:lnTo>
                      <a:pt x="72486" y="5889"/>
                    </a:lnTo>
                    <a:close/>
                    <a:moveTo>
                      <a:pt x="54546" y="5572"/>
                    </a:moveTo>
                    <a:lnTo>
                      <a:pt x="63363" y="10858"/>
                    </a:lnTo>
                    <a:lnTo>
                      <a:pt x="63251" y="17339"/>
                    </a:lnTo>
                    <a:lnTo>
                      <a:pt x="60169" y="19043"/>
                    </a:lnTo>
                    <a:lnTo>
                      <a:pt x="54373" y="15553"/>
                    </a:lnTo>
                    <a:lnTo>
                      <a:pt x="54454" y="10674"/>
                    </a:lnTo>
                    <a:lnTo>
                      <a:pt x="54546" y="5572"/>
                    </a:lnTo>
                    <a:close/>
                    <a:moveTo>
                      <a:pt x="72313" y="16053"/>
                    </a:moveTo>
                    <a:lnTo>
                      <a:pt x="72313" y="16175"/>
                    </a:lnTo>
                    <a:lnTo>
                      <a:pt x="66955" y="19135"/>
                    </a:lnTo>
                    <a:lnTo>
                      <a:pt x="66853" y="19074"/>
                    </a:lnTo>
                    <a:lnTo>
                      <a:pt x="72313" y="16053"/>
                    </a:lnTo>
                    <a:close/>
                    <a:moveTo>
                      <a:pt x="54362" y="15706"/>
                    </a:moveTo>
                    <a:lnTo>
                      <a:pt x="60036" y="19114"/>
                    </a:lnTo>
                    <a:lnTo>
                      <a:pt x="59904" y="19186"/>
                    </a:lnTo>
                    <a:lnTo>
                      <a:pt x="54362" y="15849"/>
                    </a:lnTo>
                    <a:lnTo>
                      <a:pt x="54362" y="15706"/>
                    </a:lnTo>
                    <a:close/>
                    <a:moveTo>
                      <a:pt x="90569" y="6205"/>
                    </a:moveTo>
                    <a:lnTo>
                      <a:pt x="90478" y="11307"/>
                    </a:lnTo>
                    <a:lnTo>
                      <a:pt x="90386" y="16226"/>
                    </a:lnTo>
                    <a:lnTo>
                      <a:pt x="84804" y="19319"/>
                    </a:lnTo>
                    <a:lnTo>
                      <a:pt x="81722" y="17471"/>
                    </a:lnTo>
                    <a:lnTo>
                      <a:pt x="81691" y="17451"/>
                    </a:lnTo>
                    <a:lnTo>
                      <a:pt x="81457" y="17584"/>
                    </a:lnTo>
                    <a:lnTo>
                      <a:pt x="81569" y="11175"/>
                    </a:lnTo>
                    <a:lnTo>
                      <a:pt x="90569" y="6205"/>
                    </a:lnTo>
                    <a:close/>
                    <a:moveTo>
                      <a:pt x="72619" y="5889"/>
                    </a:moveTo>
                    <a:lnTo>
                      <a:pt x="81436" y="11175"/>
                    </a:lnTo>
                    <a:lnTo>
                      <a:pt x="81324" y="17655"/>
                    </a:lnTo>
                    <a:lnTo>
                      <a:pt x="78242" y="19359"/>
                    </a:lnTo>
                    <a:lnTo>
                      <a:pt x="72445" y="15869"/>
                    </a:lnTo>
                    <a:lnTo>
                      <a:pt x="72527" y="10991"/>
                    </a:lnTo>
                    <a:lnTo>
                      <a:pt x="72619" y="5889"/>
                    </a:lnTo>
                    <a:close/>
                    <a:moveTo>
                      <a:pt x="90386" y="16380"/>
                    </a:moveTo>
                    <a:lnTo>
                      <a:pt x="90386" y="16491"/>
                    </a:lnTo>
                    <a:lnTo>
                      <a:pt x="85028" y="19461"/>
                    </a:lnTo>
                    <a:lnTo>
                      <a:pt x="84926" y="19400"/>
                    </a:lnTo>
                    <a:lnTo>
                      <a:pt x="90386" y="16380"/>
                    </a:lnTo>
                    <a:close/>
                    <a:moveTo>
                      <a:pt x="72445" y="16022"/>
                    </a:moveTo>
                    <a:lnTo>
                      <a:pt x="78109" y="19430"/>
                    </a:lnTo>
                    <a:lnTo>
                      <a:pt x="77976" y="19502"/>
                    </a:lnTo>
                    <a:lnTo>
                      <a:pt x="72435" y="16175"/>
                    </a:lnTo>
                    <a:lnTo>
                      <a:pt x="72445" y="16022"/>
                    </a:lnTo>
                    <a:close/>
                    <a:moveTo>
                      <a:pt x="45535" y="16961"/>
                    </a:moveTo>
                    <a:lnTo>
                      <a:pt x="48515" y="18757"/>
                    </a:lnTo>
                    <a:lnTo>
                      <a:pt x="45239" y="20564"/>
                    </a:lnTo>
                    <a:lnTo>
                      <a:pt x="45300" y="17094"/>
                    </a:lnTo>
                    <a:lnTo>
                      <a:pt x="45535" y="16961"/>
                    </a:lnTo>
                    <a:close/>
                    <a:moveTo>
                      <a:pt x="48647" y="18829"/>
                    </a:moveTo>
                    <a:lnTo>
                      <a:pt x="48739" y="18890"/>
                    </a:lnTo>
                    <a:lnTo>
                      <a:pt x="45433" y="20727"/>
                    </a:lnTo>
                    <a:lnTo>
                      <a:pt x="45331" y="20666"/>
                    </a:lnTo>
                    <a:lnTo>
                      <a:pt x="48647" y="18829"/>
                    </a:lnTo>
                    <a:close/>
                    <a:moveTo>
                      <a:pt x="45270" y="20778"/>
                    </a:moveTo>
                    <a:lnTo>
                      <a:pt x="45300" y="20798"/>
                    </a:lnTo>
                    <a:lnTo>
                      <a:pt x="45270" y="20818"/>
                    </a:lnTo>
                    <a:lnTo>
                      <a:pt x="45270" y="20778"/>
                    </a:lnTo>
                    <a:close/>
                    <a:moveTo>
                      <a:pt x="45168" y="17165"/>
                    </a:moveTo>
                    <a:lnTo>
                      <a:pt x="45106" y="20829"/>
                    </a:lnTo>
                    <a:lnTo>
                      <a:pt x="41963" y="18941"/>
                    </a:lnTo>
                    <a:lnTo>
                      <a:pt x="45168" y="17165"/>
                    </a:lnTo>
                    <a:close/>
                    <a:moveTo>
                      <a:pt x="63240" y="17482"/>
                    </a:moveTo>
                    <a:lnTo>
                      <a:pt x="63179" y="20849"/>
                    </a:lnTo>
                    <a:lnTo>
                      <a:pt x="60301" y="19114"/>
                    </a:lnTo>
                    <a:lnTo>
                      <a:pt x="63240" y="17482"/>
                    </a:lnTo>
                    <a:close/>
                    <a:moveTo>
                      <a:pt x="63608" y="17278"/>
                    </a:moveTo>
                    <a:lnTo>
                      <a:pt x="66588" y="19074"/>
                    </a:lnTo>
                    <a:lnTo>
                      <a:pt x="63312" y="20890"/>
                    </a:lnTo>
                    <a:lnTo>
                      <a:pt x="63373" y="17410"/>
                    </a:lnTo>
                    <a:lnTo>
                      <a:pt x="63608" y="17278"/>
                    </a:lnTo>
                    <a:close/>
                    <a:moveTo>
                      <a:pt x="66721" y="19155"/>
                    </a:moveTo>
                    <a:lnTo>
                      <a:pt x="66823" y="19217"/>
                    </a:lnTo>
                    <a:lnTo>
                      <a:pt x="63506" y="21043"/>
                    </a:lnTo>
                    <a:lnTo>
                      <a:pt x="63414" y="20982"/>
                    </a:lnTo>
                    <a:lnTo>
                      <a:pt x="66721" y="19155"/>
                    </a:lnTo>
                    <a:close/>
                    <a:moveTo>
                      <a:pt x="60169" y="19186"/>
                    </a:moveTo>
                    <a:lnTo>
                      <a:pt x="63149" y="20982"/>
                    </a:lnTo>
                    <a:lnTo>
                      <a:pt x="63016" y="21053"/>
                    </a:lnTo>
                    <a:lnTo>
                      <a:pt x="60036" y="19267"/>
                    </a:lnTo>
                    <a:lnTo>
                      <a:pt x="60169" y="19186"/>
                    </a:lnTo>
                    <a:close/>
                    <a:moveTo>
                      <a:pt x="63342" y="21094"/>
                    </a:moveTo>
                    <a:lnTo>
                      <a:pt x="63373" y="21115"/>
                    </a:lnTo>
                    <a:lnTo>
                      <a:pt x="63342" y="21135"/>
                    </a:lnTo>
                    <a:lnTo>
                      <a:pt x="63342" y="21094"/>
                    </a:lnTo>
                    <a:close/>
                    <a:moveTo>
                      <a:pt x="63179" y="21115"/>
                    </a:moveTo>
                    <a:lnTo>
                      <a:pt x="63179" y="21156"/>
                    </a:lnTo>
                    <a:lnTo>
                      <a:pt x="63149" y="21135"/>
                    </a:lnTo>
                    <a:lnTo>
                      <a:pt x="63179" y="21115"/>
                    </a:lnTo>
                    <a:close/>
                    <a:moveTo>
                      <a:pt x="81324" y="17808"/>
                    </a:moveTo>
                    <a:lnTo>
                      <a:pt x="81262" y="21176"/>
                    </a:lnTo>
                    <a:lnTo>
                      <a:pt x="78375" y="19441"/>
                    </a:lnTo>
                    <a:lnTo>
                      <a:pt x="81324" y="17808"/>
                    </a:lnTo>
                    <a:close/>
                    <a:moveTo>
                      <a:pt x="81691" y="17604"/>
                    </a:moveTo>
                    <a:lnTo>
                      <a:pt x="84671" y="19390"/>
                    </a:lnTo>
                    <a:lnTo>
                      <a:pt x="81395" y="21206"/>
                    </a:lnTo>
                    <a:lnTo>
                      <a:pt x="81457" y="17736"/>
                    </a:lnTo>
                    <a:lnTo>
                      <a:pt x="81691" y="17604"/>
                    </a:lnTo>
                    <a:close/>
                    <a:moveTo>
                      <a:pt x="78242" y="19512"/>
                    </a:moveTo>
                    <a:lnTo>
                      <a:pt x="81222" y="21298"/>
                    </a:lnTo>
                    <a:lnTo>
                      <a:pt x="81089" y="21369"/>
                    </a:lnTo>
                    <a:lnTo>
                      <a:pt x="78109" y="19584"/>
                    </a:lnTo>
                    <a:lnTo>
                      <a:pt x="78242" y="19512"/>
                    </a:lnTo>
                    <a:close/>
                    <a:moveTo>
                      <a:pt x="84793" y="19471"/>
                    </a:moveTo>
                    <a:lnTo>
                      <a:pt x="84895" y="19532"/>
                    </a:lnTo>
                    <a:lnTo>
                      <a:pt x="81589" y="21369"/>
                    </a:lnTo>
                    <a:lnTo>
                      <a:pt x="81487" y="21308"/>
                    </a:lnTo>
                    <a:lnTo>
                      <a:pt x="84793" y="19471"/>
                    </a:lnTo>
                    <a:close/>
                    <a:moveTo>
                      <a:pt x="81416" y="21421"/>
                    </a:moveTo>
                    <a:lnTo>
                      <a:pt x="81457" y="21441"/>
                    </a:lnTo>
                    <a:lnTo>
                      <a:pt x="81416" y="21462"/>
                    </a:lnTo>
                    <a:lnTo>
                      <a:pt x="81416" y="21421"/>
                    </a:lnTo>
                    <a:close/>
                    <a:moveTo>
                      <a:pt x="81253" y="21431"/>
                    </a:moveTo>
                    <a:lnTo>
                      <a:pt x="81253" y="21471"/>
                    </a:lnTo>
                    <a:lnTo>
                      <a:pt x="81222" y="21451"/>
                    </a:lnTo>
                    <a:lnTo>
                      <a:pt x="81253" y="21431"/>
                    </a:lnTo>
                    <a:close/>
                    <a:moveTo>
                      <a:pt x="90702" y="6205"/>
                    </a:moveTo>
                    <a:lnTo>
                      <a:pt x="99509" y="11491"/>
                    </a:lnTo>
                    <a:lnTo>
                      <a:pt x="99336" y="21492"/>
                    </a:lnTo>
                    <a:lnTo>
                      <a:pt x="90519" y="16196"/>
                    </a:lnTo>
                    <a:lnTo>
                      <a:pt x="90610" y="11318"/>
                    </a:lnTo>
                    <a:lnTo>
                      <a:pt x="90702" y="6205"/>
                    </a:lnTo>
                    <a:close/>
                    <a:moveTo>
                      <a:pt x="108643" y="6531"/>
                    </a:moveTo>
                    <a:lnTo>
                      <a:pt x="108551" y="11634"/>
                    </a:lnTo>
                    <a:lnTo>
                      <a:pt x="108469" y="16543"/>
                    </a:lnTo>
                    <a:lnTo>
                      <a:pt x="99468" y="21533"/>
                    </a:lnTo>
                    <a:lnTo>
                      <a:pt x="99642" y="11502"/>
                    </a:lnTo>
                    <a:lnTo>
                      <a:pt x="108643" y="6531"/>
                    </a:lnTo>
                    <a:close/>
                    <a:moveTo>
                      <a:pt x="108459" y="16695"/>
                    </a:moveTo>
                    <a:lnTo>
                      <a:pt x="108459" y="16808"/>
                    </a:lnTo>
                    <a:lnTo>
                      <a:pt x="99662" y="21686"/>
                    </a:lnTo>
                    <a:lnTo>
                      <a:pt x="99560" y="21625"/>
                    </a:lnTo>
                    <a:lnTo>
                      <a:pt x="108459" y="16695"/>
                    </a:lnTo>
                    <a:close/>
                    <a:moveTo>
                      <a:pt x="90519" y="16339"/>
                    </a:moveTo>
                    <a:lnTo>
                      <a:pt x="99295" y="21625"/>
                    </a:lnTo>
                    <a:lnTo>
                      <a:pt x="99162" y="21696"/>
                    </a:lnTo>
                    <a:lnTo>
                      <a:pt x="90519" y="16491"/>
                    </a:lnTo>
                    <a:lnTo>
                      <a:pt x="90519" y="16339"/>
                    </a:lnTo>
                    <a:close/>
                    <a:moveTo>
                      <a:pt x="99489" y="21737"/>
                    </a:moveTo>
                    <a:lnTo>
                      <a:pt x="99529" y="21757"/>
                    </a:lnTo>
                    <a:lnTo>
                      <a:pt x="99489" y="21778"/>
                    </a:lnTo>
                    <a:lnTo>
                      <a:pt x="99489" y="21737"/>
                    </a:lnTo>
                    <a:close/>
                    <a:moveTo>
                      <a:pt x="99336" y="21757"/>
                    </a:moveTo>
                    <a:lnTo>
                      <a:pt x="99336" y="21798"/>
                    </a:lnTo>
                    <a:lnTo>
                      <a:pt x="99295" y="21778"/>
                    </a:lnTo>
                    <a:lnTo>
                      <a:pt x="99336" y="21757"/>
                    </a:lnTo>
                    <a:close/>
                    <a:moveTo>
                      <a:pt x="108775" y="6531"/>
                    </a:moveTo>
                    <a:lnTo>
                      <a:pt x="117592" y="11817"/>
                    </a:lnTo>
                    <a:lnTo>
                      <a:pt x="117409" y="21809"/>
                    </a:lnTo>
                    <a:lnTo>
                      <a:pt x="108591" y="16512"/>
                    </a:lnTo>
                    <a:lnTo>
                      <a:pt x="108684" y="11634"/>
                    </a:lnTo>
                    <a:lnTo>
                      <a:pt x="108775" y="6531"/>
                    </a:lnTo>
                    <a:close/>
                    <a:moveTo>
                      <a:pt x="126716" y="6848"/>
                    </a:moveTo>
                    <a:lnTo>
                      <a:pt x="126542" y="16869"/>
                    </a:lnTo>
                    <a:lnTo>
                      <a:pt x="117542" y="21849"/>
                    </a:lnTo>
                    <a:lnTo>
                      <a:pt x="117725" y="11817"/>
                    </a:lnTo>
                    <a:lnTo>
                      <a:pt x="126716" y="6848"/>
                    </a:lnTo>
                    <a:close/>
                    <a:moveTo>
                      <a:pt x="126542" y="17012"/>
                    </a:moveTo>
                    <a:lnTo>
                      <a:pt x="126532" y="17135"/>
                    </a:lnTo>
                    <a:lnTo>
                      <a:pt x="117735" y="22002"/>
                    </a:lnTo>
                    <a:lnTo>
                      <a:pt x="117633" y="21952"/>
                    </a:lnTo>
                    <a:lnTo>
                      <a:pt x="126542" y="17012"/>
                    </a:lnTo>
                    <a:close/>
                    <a:moveTo>
                      <a:pt x="108591" y="16665"/>
                    </a:moveTo>
                    <a:lnTo>
                      <a:pt x="117378" y="21941"/>
                    </a:lnTo>
                    <a:lnTo>
                      <a:pt x="117245" y="22013"/>
                    </a:lnTo>
                    <a:lnTo>
                      <a:pt x="108591" y="16818"/>
                    </a:lnTo>
                    <a:lnTo>
                      <a:pt x="108591" y="16665"/>
                    </a:lnTo>
                    <a:close/>
                    <a:moveTo>
                      <a:pt x="117572" y="22063"/>
                    </a:moveTo>
                    <a:lnTo>
                      <a:pt x="117603" y="22084"/>
                    </a:lnTo>
                    <a:lnTo>
                      <a:pt x="117572" y="22104"/>
                    </a:lnTo>
                    <a:lnTo>
                      <a:pt x="117572" y="22063"/>
                    </a:lnTo>
                    <a:close/>
                    <a:moveTo>
                      <a:pt x="117409" y="22074"/>
                    </a:moveTo>
                    <a:lnTo>
                      <a:pt x="117409" y="22115"/>
                    </a:lnTo>
                    <a:lnTo>
                      <a:pt x="117368" y="22094"/>
                    </a:lnTo>
                    <a:lnTo>
                      <a:pt x="117409" y="22074"/>
                    </a:lnTo>
                    <a:close/>
                    <a:moveTo>
                      <a:pt x="54291" y="15961"/>
                    </a:moveTo>
                    <a:lnTo>
                      <a:pt x="59771" y="19257"/>
                    </a:lnTo>
                    <a:lnTo>
                      <a:pt x="54484" y="22186"/>
                    </a:lnTo>
                    <a:lnTo>
                      <a:pt x="49005" y="18900"/>
                    </a:lnTo>
                    <a:lnTo>
                      <a:pt x="54291" y="15961"/>
                    </a:lnTo>
                    <a:close/>
                    <a:moveTo>
                      <a:pt x="72374" y="16287"/>
                    </a:moveTo>
                    <a:lnTo>
                      <a:pt x="77854" y="19584"/>
                    </a:lnTo>
                    <a:lnTo>
                      <a:pt x="72558" y="22512"/>
                    </a:lnTo>
                    <a:lnTo>
                      <a:pt x="67077" y="19217"/>
                    </a:lnTo>
                    <a:lnTo>
                      <a:pt x="72374" y="16287"/>
                    </a:lnTo>
                    <a:close/>
                    <a:moveTo>
                      <a:pt x="59904" y="19339"/>
                    </a:moveTo>
                    <a:lnTo>
                      <a:pt x="62884" y="21124"/>
                    </a:lnTo>
                    <a:lnTo>
                      <a:pt x="57587" y="24054"/>
                    </a:lnTo>
                    <a:lnTo>
                      <a:pt x="54617" y="22267"/>
                    </a:lnTo>
                    <a:lnTo>
                      <a:pt x="59904" y="19339"/>
                    </a:lnTo>
                    <a:close/>
                    <a:moveTo>
                      <a:pt x="48872" y="18972"/>
                    </a:moveTo>
                    <a:lnTo>
                      <a:pt x="54352" y="22258"/>
                    </a:lnTo>
                    <a:lnTo>
                      <a:pt x="51046" y="24084"/>
                    </a:lnTo>
                    <a:lnTo>
                      <a:pt x="45565" y="20798"/>
                    </a:lnTo>
                    <a:lnTo>
                      <a:pt x="48872" y="18972"/>
                    </a:lnTo>
                    <a:close/>
                    <a:moveTo>
                      <a:pt x="77976" y="19655"/>
                    </a:moveTo>
                    <a:lnTo>
                      <a:pt x="80956" y="21451"/>
                    </a:lnTo>
                    <a:lnTo>
                      <a:pt x="75660" y="24370"/>
                    </a:lnTo>
                    <a:lnTo>
                      <a:pt x="72690" y="22584"/>
                    </a:lnTo>
                    <a:lnTo>
                      <a:pt x="77976" y="19655"/>
                    </a:lnTo>
                    <a:close/>
                    <a:moveTo>
                      <a:pt x="66945" y="19288"/>
                    </a:moveTo>
                    <a:lnTo>
                      <a:pt x="72425" y="22584"/>
                    </a:lnTo>
                    <a:lnTo>
                      <a:pt x="69118" y="24411"/>
                    </a:lnTo>
                    <a:lnTo>
                      <a:pt x="63639" y="21124"/>
                    </a:lnTo>
                    <a:lnTo>
                      <a:pt x="66945" y="19288"/>
                    </a:lnTo>
                    <a:close/>
                    <a:moveTo>
                      <a:pt x="85028" y="19614"/>
                    </a:moveTo>
                    <a:lnTo>
                      <a:pt x="90498" y="22900"/>
                    </a:lnTo>
                    <a:lnTo>
                      <a:pt x="87192" y="24727"/>
                    </a:lnTo>
                    <a:lnTo>
                      <a:pt x="81711" y="21441"/>
                    </a:lnTo>
                    <a:lnTo>
                      <a:pt x="85028" y="19614"/>
                    </a:lnTo>
                    <a:close/>
                    <a:moveTo>
                      <a:pt x="54546" y="22380"/>
                    </a:moveTo>
                    <a:lnTo>
                      <a:pt x="57454" y="24125"/>
                    </a:lnTo>
                    <a:lnTo>
                      <a:pt x="54484" y="25768"/>
                    </a:lnTo>
                    <a:lnTo>
                      <a:pt x="54546" y="22380"/>
                    </a:lnTo>
                    <a:close/>
                    <a:moveTo>
                      <a:pt x="54413" y="22380"/>
                    </a:moveTo>
                    <a:lnTo>
                      <a:pt x="54352" y="25839"/>
                    </a:lnTo>
                    <a:lnTo>
                      <a:pt x="54148" y="25952"/>
                    </a:lnTo>
                    <a:lnTo>
                      <a:pt x="51178" y="24166"/>
                    </a:lnTo>
                    <a:lnTo>
                      <a:pt x="54413" y="22380"/>
                    </a:lnTo>
                    <a:close/>
                    <a:moveTo>
                      <a:pt x="72619" y="22696"/>
                    </a:moveTo>
                    <a:lnTo>
                      <a:pt x="75527" y="24442"/>
                    </a:lnTo>
                    <a:lnTo>
                      <a:pt x="72558" y="26084"/>
                    </a:lnTo>
                    <a:lnTo>
                      <a:pt x="72619" y="22696"/>
                    </a:lnTo>
                    <a:close/>
                    <a:moveTo>
                      <a:pt x="72486" y="22696"/>
                    </a:moveTo>
                    <a:lnTo>
                      <a:pt x="72425" y="26156"/>
                    </a:lnTo>
                    <a:lnTo>
                      <a:pt x="72221" y="26268"/>
                    </a:lnTo>
                    <a:lnTo>
                      <a:pt x="69251" y="24492"/>
                    </a:lnTo>
                    <a:lnTo>
                      <a:pt x="72486" y="22696"/>
                    </a:lnTo>
                    <a:close/>
                    <a:moveTo>
                      <a:pt x="90447" y="16604"/>
                    </a:moveTo>
                    <a:lnTo>
                      <a:pt x="99030" y="21768"/>
                    </a:lnTo>
                    <a:lnTo>
                      <a:pt x="90641" y="26401"/>
                    </a:lnTo>
                    <a:lnTo>
                      <a:pt x="90702" y="22870"/>
                    </a:lnTo>
                    <a:lnTo>
                      <a:pt x="85161" y="19532"/>
                    </a:lnTo>
                    <a:lnTo>
                      <a:pt x="90447" y="16604"/>
                    </a:lnTo>
                    <a:close/>
                    <a:moveTo>
                      <a:pt x="9378" y="16318"/>
                    </a:moveTo>
                    <a:lnTo>
                      <a:pt x="18195" y="21625"/>
                    </a:lnTo>
                    <a:lnTo>
                      <a:pt x="9205" y="26594"/>
                    </a:lnTo>
                    <a:lnTo>
                      <a:pt x="388" y="21308"/>
                    </a:lnTo>
                    <a:lnTo>
                      <a:pt x="9378" y="16318"/>
                    </a:lnTo>
                    <a:close/>
                    <a:moveTo>
                      <a:pt x="90569" y="23013"/>
                    </a:moveTo>
                    <a:lnTo>
                      <a:pt x="90508" y="26483"/>
                    </a:lnTo>
                    <a:lnTo>
                      <a:pt x="90304" y="26594"/>
                    </a:lnTo>
                    <a:lnTo>
                      <a:pt x="87324" y="24809"/>
                    </a:lnTo>
                    <a:lnTo>
                      <a:pt x="90569" y="23013"/>
                    </a:lnTo>
                    <a:close/>
                    <a:moveTo>
                      <a:pt x="27462" y="16645"/>
                    </a:moveTo>
                    <a:lnTo>
                      <a:pt x="36279" y="21941"/>
                    </a:lnTo>
                    <a:lnTo>
                      <a:pt x="27278" y="26911"/>
                    </a:lnTo>
                    <a:lnTo>
                      <a:pt x="18461" y="21625"/>
                    </a:lnTo>
                    <a:lnTo>
                      <a:pt x="27462" y="16645"/>
                    </a:lnTo>
                    <a:close/>
                    <a:moveTo>
                      <a:pt x="108520" y="16931"/>
                    </a:moveTo>
                    <a:lnTo>
                      <a:pt x="117113" y="22084"/>
                    </a:lnTo>
                    <a:lnTo>
                      <a:pt x="108378" y="26911"/>
                    </a:lnTo>
                    <a:lnTo>
                      <a:pt x="99795" y="21768"/>
                    </a:lnTo>
                    <a:lnTo>
                      <a:pt x="108520" y="16931"/>
                    </a:lnTo>
                    <a:close/>
                    <a:moveTo>
                      <a:pt x="41830" y="19012"/>
                    </a:moveTo>
                    <a:lnTo>
                      <a:pt x="45127" y="21002"/>
                    </a:lnTo>
                    <a:lnTo>
                      <a:pt x="45025" y="27034"/>
                    </a:lnTo>
                    <a:lnTo>
                      <a:pt x="36534" y="21952"/>
                    </a:lnTo>
                    <a:lnTo>
                      <a:pt x="41830" y="19012"/>
                    </a:lnTo>
                    <a:close/>
                    <a:moveTo>
                      <a:pt x="45433" y="20880"/>
                    </a:moveTo>
                    <a:lnTo>
                      <a:pt x="50913" y="24166"/>
                    </a:lnTo>
                    <a:lnTo>
                      <a:pt x="45351" y="27227"/>
                    </a:lnTo>
                    <a:lnTo>
                      <a:pt x="45157" y="27115"/>
                    </a:lnTo>
                    <a:lnTo>
                      <a:pt x="45259" y="20972"/>
                    </a:lnTo>
                    <a:lnTo>
                      <a:pt x="45433" y="20880"/>
                    </a:lnTo>
                    <a:close/>
                    <a:moveTo>
                      <a:pt x="126665" y="16981"/>
                    </a:moveTo>
                    <a:lnTo>
                      <a:pt x="135451" y="22258"/>
                    </a:lnTo>
                    <a:lnTo>
                      <a:pt x="126450" y="27227"/>
                    </a:lnTo>
                    <a:lnTo>
                      <a:pt x="117868" y="22084"/>
                    </a:lnTo>
                    <a:lnTo>
                      <a:pt x="126665" y="17206"/>
                    </a:lnTo>
                    <a:lnTo>
                      <a:pt x="126665" y="16981"/>
                    </a:lnTo>
                    <a:close/>
                    <a:moveTo>
                      <a:pt x="63016" y="21206"/>
                    </a:moveTo>
                    <a:lnTo>
                      <a:pt x="63210" y="21319"/>
                    </a:lnTo>
                    <a:lnTo>
                      <a:pt x="63118" y="26197"/>
                    </a:lnTo>
                    <a:lnTo>
                      <a:pt x="63097" y="27360"/>
                    </a:lnTo>
                    <a:lnTo>
                      <a:pt x="57720" y="24125"/>
                    </a:lnTo>
                    <a:lnTo>
                      <a:pt x="63016" y="21206"/>
                    </a:lnTo>
                    <a:close/>
                    <a:moveTo>
                      <a:pt x="63506" y="21196"/>
                    </a:moveTo>
                    <a:lnTo>
                      <a:pt x="68986" y="24482"/>
                    </a:lnTo>
                    <a:lnTo>
                      <a:pt x="63424" y="27554"/>
                    </a:lnTo>
                    <a:lnTo>
                      <a:pt x="63231" y="27431"/>
                    </a:lnTo>
                    <a:lnTo>
                      <a:pt x="63251" y="26207"/>
                    </a:lnTo>
                    <a:lnTo>
                      <a:pt x="63342" y="21288"/>
                    </a:lnTo>
                    <a:lnTo>
                      <a:pt x="63506" y="21196"/>
                    </a:lnTo>
                    <a:close/>
                    <a:moveTo>
                      <a:pt x="81089" y="21523"/>
                    </a:moveTo>
                    <a:lnTo>
                      <a:pt x="81283" y="21645"/>
                    </a:lnTo>
                    <a:lnTo>
                      <a:pt x="81191" y="26523"/>
                    </a:lnTo>
                    <a:lnTo>
                      <a:pt x="81171" y="27676"/>
                    </a:lnTo>
                    <a:lnTo>
                      <a:pt x="75792" y="24451"/>
                    </a:lnTo>
                    <a:lnTo>
                      <a:pt x="81089" y="21523"/>
                    </a:lnTo>
                    <a:close/>
                    <a:moveTo>
                      <a:pt x="81579" y="21512"/>
                    </a:moveTo>
                    <a:lnTo>
                      <a:pt x="87059" y="24798"/>
                    </a:lnTo>
                    <a:lnTo>
                      <a:pt x="81507" y="27870"/>
                    </a:lnTo>
                    <a:lnTo>
                      <a:pt x="81303" y="27758"/>
                    </a:lnTo>
                    <a:lnTo>
                      <a:pt x="81324" y="26523"/>
                    </a:lnTo>
                    <a:lnTo>
                      <a:pt x="81416" y="21614"/>
                    </a:lnTo>
                    <a:lnTo>
                      <a:pt x="81579" y="21512"/>
                    </a:lnTo>
                    <a:close/>
                    <a:moveTo>
                      <a:pt x="45147" y="27268"/>
                    </a:moveTo>
                    <a:lnTo>
                      <a:pt x="45290" y="27340"/>
                    </a:lnTo>
                    <a:lnTo>
                      <a:pt x="45218" y="31146"/>
                    </a:lnTo>
                    <a:lnTo>
                      <a:pt x="45086" y="31064"/>
                    </a:lnTo>
                    <a:lnTo>
                      <a:pt x="45147" y="27268"/>
                    </a:lnTo>
                    <a:close/>
                    <a:moveTo>
                      <a:pt x="63231" y="27585"/>
                    </a:moveTo>
                    <a:lnTo>
                      <a:pt x="63363" y="27666"/>
                    </a:lnTo>
                    <a:lnTo>
                      <a:pt x="63292" y="31463"/>
                    </a:lnTo>
                    <a:lnTo>
                      <a:pt x="63159" y="31381"/>
                    </a:lnTo>
                    <a:lnTo>
                      <a:pt x="63231" y="27585"/>
                    </a:lnTo>
                    <a:close/>
                    <a:moveTo>
                      <a:pt x="81303" y="27901"/>
                    </a:moveTo>
                    <a:lnTo>
                      <a:pt x="81436" y="27982"/>
                    </a:lnTo>
                    <a:lnTo>
                      <a:pt x="81375" y="31789"/>
                    </a:lnTo>
                    <a:lnTo>
                      <a:pt x="81232" y="31708"/>
                    </a:lnTo>
                    <a:lnTo>
                      <a:pt x="81303" y="27901"/>
                    </a:lnTo>
                    <a:close/>
                    <a:moveTo>
                      <a:pt x="54352" y="25993"/>
                    </a:moveTo>
                    <a:lnTo>
                      <a:pt x="54321" y="27483"/>
                    </a:lnTo>
                    <a:lnTo>
                      <a:pt x="54230" y="32667"/>
                    </a:lnTo>
                    <a:lnTo>
                      <a:pt x="54097" y="32738"/>
                    </a:lnTo>
                    <a:lnTo>
                      <a:pt x="54209" y="26064"/>
                    </a:lnTo>
                    <a:lnTo>
                      <a:pt x="54352" y="25993"/>
                    </a:lnTo>
                    <a:close/>
                    <a:moveTo>
                      <a:pt x="72425" y="26309"/>
                    </a:moveTo>
                    <a:lnTo>
                      <a:pt x="72404" y="27799"/>
                    </a:lnTo>
                    <a:lnTo>
                      <a:pt x="72313" y="32983"/>
                    </a:lnTo>
                    <a:lnTo>
                      <a:pt x="72170" y="33055"/>
                    </a:lnTo>
                    <a:lnTo>
                      <a:pt x="72293" y="26390"/>
                    </a:lnTo>
                    <a:lnTo>
                      <a:pt x="72425" y="26309"/>
                    </a:lnTo>
                    <a:close/>
                    <a:moveTo>
                      <a:pt x="90498" y="26625"/>
                    </a:moveTo>
                    <a:lnTo>
                      <a:pt x="90386" y="33300"/>
                    </a:lnTo>
                    <a:lnTo>
                      <a:pt x="90243" y="33381"/>
                    </a:lnTo>
                    <a:lnTo>
                      <a:pt x="90365" y="26707"/>
                    </a:lnTo>
                    <a:lnTo>
                      <a:pt x="90498" y="26625"/>
                    </a:lnTo>
                    <a:close/>
                    <a:moveTo>
                      <a:pt x="18390" y="21737"/>
                    </a:moveTo>
                    <a:lnTo>
                      <a:pt x="27207" y="27023"/>
                    </a:lnTo>
                    <a:lnTo>
                      <a:pt x="27146" y="30830"/>
                    </a:lnTo>
                    <a:lnTo>
                      <a:pt x="27053" y="30778"/>
                    </a:lnTo>
                    <a:lnTo>
                      <a:pt x="27023" y="30758"/>
                    </a:lnTo>
                    <a:lnTo>
                      <a:pt x="21339" y="33901"/>
                    </a:lnTo>
                    <a:lnTo>
                      <a:pt x="18216" y="32023"/>
                    </a:lnTo>
                    <a:lnTo>
                      <a:pt x="18308" y="26839"/>
                    </a:lnTo>
                    <a:lnTo>
                      <a:pt x="18390" y="21737"/>
                    </a:lnTo>
                    <a:close/>
                    <a:moveTo>
                      <a:pt x="36340" y="22054"/>
                    </a:moveTo>
                    <a:lnTo>
                      <a:pt x="36248" y="27166"/>
                    </a:lnTo>
                    <a:lnTo>
                      <a:pt x="36156" y="32340"/>
                    </a:lnTo>
                    <a:lnTo>
                      <a:pt x="32768" y="34218"/>
                    </a:lnTo>
                    <a:lnTo>
                      <a:pt x="27268" y="30912"/>
                    </a:lnTo>
                    <a:lnTo>
                      <a:pt x="27339" y="27023"/>
                    </a:lnTo>
                    <a:lnTo>
                      <a:pt x="36340" y="22054"/>
                    </a:lnTo>
                    <a:close/>
                    <a:moveTo>
                      <a:pt x="36473" y="22063"/>
                    </a:moveTo>
                    <a:lnTo>
                      <a:pt x="45025" y="27186"/>
                    </a:lnTo>
                    <a:lnTo>
                      <a:pt x="44953" y="31136"/>
                    </a:lnTo>
                    <a:lnTo>
                      <a:pt x="44973" y="31146"/>
                    </a:lnTo>
                    <a:lnTo>
                      <a:pt x="39412" y="34228"/>
                    </a:lnTo>
                    <a:lnTo>
                      <a:pt x="36289" y="32340"/>
                    </a:lnTo>
                    <a:lnTo>
                      <a:pt x="36381" y="27166"/>
                    </a:lnTo>
                    <a:lnTo>
                      <a:pt x="36473" y="22063"/>
                    </a:lnTo>
                    <a:close/>
                    <a:moveTo>
                      <a:pt x="57587" y="24206"/>
                    </a:moveTo>
                    <a:lnTo>
                      <a:pt x="63097" y="27503"/>
                    </a:lnTo>
                    <a:lnTo>
                      <a:pt x="63026" y="31381"/>
                    </a:lnTo>
                    <a:lnTo>
                      <a:pt x="57403" y="34493"/>
                    </a:lnTo>
                    <a:lnTo>
                      <a:pt x="54362" y="32667"/>
                    </a:lnTo>
                    <a:lnTo>
                      <a:pt x="54454" y="27483"/>
                    </a:lnTo>
                    <a:lnTo>
                      <a:pt x="54484" y="25921"/>
                    </a:lnTo>
                    <a:lnTo>
                      <a:pt x="57587" y="24206"/>
                    </a:lnTo>
                    <a:close/>
                    <a:moveTo>
                      <a:pt x="51046" y="24237"/>
                    </a:moveTo>
                    <a:lnTo>
                      <a:pt x="54076" y="26064"/>
                    </a:lnTo>
                    <a:lnTo>
                      <a:pt x="53964" y="32810"/>
                    </a:lnTo>
                    <a:lnTo>
                      <a:pt x="50851" y="34534"/>
                    </a:lnTo>
                    <a:lnTo>
                      <a:pt x="45351" y="31218"/>
                    </a:lnTo>
                    <a:lnTo>
                      <a:pt x="45413" y="27350"/>
                    </a:lnTo>
                    <a:lnTo>
                      <a:pt x="51046" y="24237"/>
                    </a:lnTo>
                    <a:close/>
                    <a:moveTo>
                      <a:pt x="75660" y="24523"/>
                    </a:moveTo>
                    <a:lnTo>
                      <a:pt x="81171" y="27830"/>
                    </a:lnTo>
                    <a:lnTo>
                      <a:pt x="81099" y="31697"/>
                    </a:lnTo>
                    <a:lnTo>
                      <a:pt x="75486" y="34810"/>
                    </a:lnTo>
                    <a:lnTo>
                      <a:pt x="72435" y="32983"/>
                    </a:lnTo>
                    <a:lnTo>
                      <a:pt x="72527" y="27809"/>
                    </a:lnTo>
                    <a:lnTo>
                      <a:pt x="72558" y="26238"/>
                    </a:lnTo>
                    <a:lnTo>
                      <a:pt x="75660" y="24523"/>
                    </a:lnTo>
                    <a:close/>
                    <a:moveTo>
                      <a:pt x="69118" y="24564"/>
                    </a:moveTo>
                    <a:lnTo>
                      <a:pt x="72160" y="26381"/>
                    </a:lnTo>
                    <a:lnTo>
                      <a:pt x="72037" y="33136"/>
                    </a:lnTo>
                    <a:lnTo>
                      <a:pt x="68935" y="34851"/>
                    </a:lnTo>
                    <a:lnTo>
                      <a:pt x="63424" y="31544"/>
                    </a:lnTo>
                    <a:lnTo>
                      <a:pt x="63496" y="27666"/>
                    </a:lnTo>
                    <a:lnTo>
                      <a:pt x="69118" y="24564"/>
                    </a:lnTo>
                    <a:close/>
                    <a:moveTo>
                      <a:pt x="87192" y="24880"/>
                    </a:moveTo>
                    <a:lnTo>
                      <a:pt x="90233" y="26707"/>
                    </a:lnTo>
                    <a:lnTo>
                      <a:pt x="90111" y="33452"/>
                    </a:lnTo>
                    <a:lnTo>
                      <a:pt x="87008" y="35177"/>
                    </a:lnTo>
                    <a:lnTo>
                      <a:pt x="81498" y="31860"/>
                    </a:lnTo>
                    <a:lnTo>
                      <a:pt x="81569" y="27993"/>
                    </a:lnTo>
                    <a:lnTo>
                      <a:pt x="87192" y="24880"/>
                    </a:lnTo>
                    <a:close/>
                    <a:moveTo>
                      <a:pt x="36217" y="32452"/>
                    </a:moveTo>
                    <a:lnTo>
                      <a:pt x="39279" y="34300"/>
                    </a:lnTo>
                    <a:lnTo>
                      <a:pt x="35963" y="36137"/>
                    </a:lnTo>
                    <a:lnTo>
                      <a:pt x="32901" y="34300"/>
                    </a:lnTo>
                    <a:lnTo>
                      <a:pt x="36217" y="32452"/>
                    </a:lnTo>
                    <a:close/>
                    <a:moveTo>
                      <a:pt x="53964" y="32962"/>
                    </a:moveTo>
                    <a:lnTo>
                      <a:pt x="53903" y="36361"/>
                    </a:lnTo>
                    <a:lnTo>
                      <a:pt x="50984" y="34616"/>
                    </a:lnTo>
                    <a:lnTo>
                      <a:pt x="53964" y="32962"/>
                    </a:lnTo>
                    <a:close/>
                    <a:moveTo>
                      <a:pt x="54301" y="32779"/>
                    </a:moveTo>
                    <a:lnTo>
                      <a:pt x="57271" y="34565"/>
                    </a:lnTo>
                    <a:lnTo>
                      <a:pt x="54026" y="36361"/>
                    </a:lnTo>
                    <a:lnTo>
                      <a:pt x="54087" y="32891"/>
                    </a:lnTo>
                    <a:lnTo>
                      <a:pt x="54301" y="32779"/>
                    </a:lnTo>
                    <a:close/>
                    <a:moveTo>
                      <a:pt x="72037" y="33279"/>
                    </a:moveTo>
                    <a:lnTo>
                      <a:pt x="71976" y="36688"/>
                    </a:lnTo>
                    <a:lnTo>
                      <a:pt x="69057" y="34932"/>
                    </a:lnTo>
                    <a:lnTo>
                      <a:pt x="72037" y="33279"/>
                    </a:lnTo>
                    <a:close/>
                    <a:moveTo>
                      <a:pt x="72374" y="33095"/>
                    </a:moveTo>
                    <a:lnTo>
                      <a:pt x="75354" y="34892"/>
                    </a:lnTo>
                    <a:lnTo>
                      <a:pt x="72109" y="36688"/>
                    </a:lnTo>
                    <a:lnTo>
                      <a:pt x="72170" y="33207"/>
                    </a:lnTo>
                    <a:lnTo>
                      <a:pt x="72374" y="33095"/>
                    </a:lnTo>
                    <a:close/>
                    <a:moveTo>
                      <a:pt x="18267" y="21737"/>
                    </a:moveTo>
                    <a:lnTo>
                      <a:pt x="18175" y="26839"/>
                    </a:lnTo>
                    <a:lnTo>
                      <a:pt x="18084" y="32023"/>
                    </a:lnTo>
                    <a:lnTo>
                      <a:pt x="9083" y="37004"/>
                    </a:lnTo>
                    <a:lnTo>
                      <a:pt x="9083" y="37004"/>
                    </a:lnTo>
                    <a:lnTo>
                      <a:pt x="9266" y="26707"/>
                    </a:lnTo>
                    <a:lnTo>
                      <a:pt x="18267" y="21737"/>
                    </a:lnTo>
                    <a:close/>
                    <a:moveTo>
                      <a:pt x="316" y="21421"/>
                    </a:moveTo>
                    <a:lnTo>
                      <a:pt x="9133" y="26707"/>
                    </a:lnTo>
                    <a:lnTo>
                      <a:pt x="8950" y="37004"/>
                    </a:lnTo>
                    <a:lnTo>
                      <a:pt x="132" y="31708"/>
                    </a:lnTo>
                    <a:lnTo>
                      <a:pt x="316" y="21421"/>
                    </a:lnTo>
                    <a:close/>
                    <a:moveTo>
                      <a:pt x="90111" y="33606"/>
                    </a:moveTo>
                    <a:lnTo>
                      <a:pt x="90049" y="37004"/>
                    </a:lnTo>
                    <a:lnTo>
                      <a:pt x="87140" y="35248"/>
                    </a:lnTo>
                    <a:lnTo>
                      <a:pt x="90111" y="33606"/>
                    </a:lnTo>
                    <a:close/>
                    <a:moveTo>
                      <a:pt x="99162" y="21849"/>
                    </a:moveTo>
                    <a:lnTo>
                      <a:pt x="99356" y="21961"/>
                    </a:lnTo>
                    <a:lnTo>
                      <a:pt x="99275" y="26839"/>
                    </a:lnTo>
                    <a:lnTo>
                      <a:pt x="99182" y="32023"/>
                    </a:lnTo>
                    <a:lnTo>
                      <a:pt x="90182" y="37004"/>
                    </a:lnTo>
                    <a:lnTo>
                      <a:pt x="90243" y="33534"/>
                    </a:lnTo>
                    <a:lnTo>
                      <a:pt x="90519" y="33381"/>
                    </a:lnTo>
                    <a:lnTo>
                      <a:pt x="90631" y="26554"/>
                    </a:lnTo>
                    <a:lnTo>
                      <a:pt x="99162" y="21849"/>
                    </a:lnTo>
                    <a:close/>
                    <a:moveTo>
                      <a:pt x="27012" y="30912"/>
                    </a:moveTo>
                    <a:lnTo>
                      <a:pt x="27135" y="30983"/>
                    </a:lnTo>
                    <a:lnTo>
                      <a:pt x="27023" y="37320"/>
                    </a:lnTo>
                    <a:lnTo>
                      <a:pt x="21472" y="33983"/>
                    </a:lnTo>
                    <a:lnTo>
                      <a:pt x="27012" y="30912"/>
                    </a:lnTo>
                    <a:close/>
                    <a:moveTo>
                      <a:pt x="99662" y="21839"/>
                    </a:moveTo>
                    <a:lnTo>
                      <a:pt x="108306" y="27023"/>
                    </a:lnTo>
                    <a:lnTo>
                      <a:pt x="108122" y="37320"/>
                    </a:lnTo>
                    <a:lnTo>
                      <a:pt x="99315" y="32023"/>
                    </a:lnTo>
                    <a:lnTo>
                      <a:pt x="99407" y="26839"/>
                    </a:lnTo>
                    <a:lnTo>
                      <a:pt x="99489" y="21931"/>
                    </a:lnTo>
                    <a:lnTo>
                      <a:pt x="99662" y="21839"/>
                    </a:lnTo>
                    <a:close/>
                    <a:moveTo>
                      <a:pt x="27268" y="31064"/>
                    </a:moveTo>
                    <a:lnTo>
                      <a:pt x="32636" y="34289"/>
                    </a:lnTo>
                    <a:lnTo>
                      <a:pt x="27155" y="37330"/>
                    </a:lnTo>
                    <a:lnTo>
                      <a:pt x="27268" y="31064"/>
                    </a:lnTo>
                    <a:close/>
                    <a:moveTo>
                      <a:pt x="117235" y="22165"/>
                    </a:moveTo>
                    <a:lnTo>
                      <a:pt x="117429" y="22288"/>
                    </a:lnTo>
                    <a:lnTo>
                      <a:pt x="117347" y="27166"/>
                    </a:lnTo>
                    <a:lnTo>
                      <a:pt x="117256" y="32340"/>
                    </a:lnTo>
                    <a:lnTo>
                      <a:pt x="108255" y="37330"/>
                    </a:lnTo>
                    <a:lnTo>
                      <a:pt x="108439" y="27023"/>
                    </a:lnTo>
                    <a:lnTo>
                      <a:pt x="117235" y="22165"/>
                    </a:lnTo>
                    <a:close/>
                    <a:moveTo>
                      <a:pt x="45341" y="31381"/>
                    </a:moveTo>
                    <a:lnTo>
                      <a:pt x="50719" y="34606"/>
                    </a:lnTo>
                    <a:lnTo>
                      <a:pt x="45239" y="37647"/>
                    </a:lnTo>
                    <a:lnTo>
                      <a:pt x="45239" y="37647"/>
                    </a:lnTo>
                    <a:lnTo>
                      <a:pt x="45341" y="31381"/>
                    </a:lnTo>
                    <a:close/>
                    <a:moveTo>
                      <a:pt x="45096" y="31228"/>
                    </a:moveTo>
                    <a:lnTo>
                      <a:pt x="45218" y="31299"/>
                    </a:lnTo>
                    <a:lnTo>
                      <a:pt x="45106" y="37647"/>
                    </a:lnTo>
                    <a:lnTo>
                      <a:pt x="39544" y="34300"/>
                    </a:lnTo>
                    <a:lnTo>
                      <a:pt x="45096" y="31228"/>
                    </a:lnTo>
                    <a:close/>
                    <a:moveTo>
                      <a:pt x="117735" y="22156"/>
                    </a:moveTo>
                    <a:lnTo>
                      <a:pt x="126389" y="27340"/>
                    </a:lnTo>
                    <a:lnTo>
                      <a:pt x="126205" y="37647"/>
                    </a:lnTo>
                    <a:lnTo>
                      <a:pt x="117388" y="32340"/>
                    </a:lnTo>
                    <a:lnTo>
                      <a:pt x="117480" y="27166"/>
                    </a:lnTo>
                    <a:lnTo>
                      <a:pt x="117562" y="22247"/>
                    </a:lnTo>
                    <a:lnTo>
                      <a:pt x="117735" y="22156"/>
                    </a:lnTo>
                    <a:close/>
                    <a:moveTo>
                      <a:pt x="135512" y="22380"/>
                    </a:moveTo>
                    <a:lnTo>
                      <a:pt x="135329" y="32667"/>
                    </a:lnTo>
                    <a:lnTo>
                      <a:pt x="126338" y="37647"/>
                    </a:lnTo>
                    <a:lnTo>
                      <a:pt x="126511" y="27350"/>
                    </a:lnTo>
                    <a:lnTo>
                      <a:pt x="135512" y="22380"/>
                    </a:lnTo>
                    <a:close/>
                    <a:moveTo>
                      <a:pt x="63169" y="31544"/>
                    </a:moveTo>
                    <a:lnTo>
                      <a:pt x="63292" y="31626"/>
                    </a:lnTo>
                    <a:lnTo>
                      <a:pt x="63179" y="37963"/>
                    </a:lnTo>
                    <a:lnTo>
                      <a:pt x="57618" y="34626"/>
                    </a:lnTo>
                    <a:lnTo>
                      <a:pt x="63169" y="31544"/>
                    </a:lnTo>
                    <a:close/>
                    <a:moveTo>
                      <a:pt x="63424" y="31697"/>
                    </a:moveTo>
                    <a:lnTo>
                      <a:pt x="68792" y="34932"/>
                    </a:lnTo>
                    <a:lnTo>
                      <a:pt x="63312" y="37963"/>
                    </a:lnTo>
                    <a:lnTo>
                      <a:pt x="63424" y="31697"/>
                    </a:lnTo>
                    <a:close/>
                    <a:moveTo>
                      <a:pt x="81242" y="31871"/>
                    </a:moveTo>
                    <a:lnTo>
                      <a:pt x="81364" y="31942"/>
                    </a:lnTo>
                    <a:lnTo>
                      <a:pt x="81253" y="38289"/>
                    </a:lnTo>
                    <a:lnTo>
                      <a:pt x="75701" y="34942"/>
                    </a:lnTo>
                    <a:lnTo>
                      <a:pt x="81242" y="31871"/>
                    </a:lnTo>
                    <a:close/>
                    <a:moveTo>
                      <a:pt x="81498" y="32023"/>
                    </a:moveTo>
                    <a:lnTo>
                      <a:pt x="86865" y="35248"/>
                    </a:lnTo>
                    <a:lnTo>
                      <a:pt x="81385" y="38289"/>
                    </a:lnTo>
                    <a:lnTo>
                      <a:pt x="81498" y="32023"/>
                    </a:lnTo>
                    <a:close/>
                    <a:moveTo>
                      <a:pt x="39412" y="34371"/>
                    </a:moveTo>
                    <a:lnTo>
                      <a:pt x="45137" y="37810"/>
                    </a:lnTo>
                    <a:lnTo>
                      <a:pt x="45168" y="37831"/>
                    </a:lnTo>
                    <a:lnTo>
                      <a:pt x="50842" y="34687"/>
                    </a:lnTo>
                    <a:lnTo>
                      <a:pt x="53903" y="36524"/>
                    </a:lnTo>
                    <a:lnTo>
                      <a:pt x="46892" y="40402"/>
                    </a:lnTo>
                    <a:lnTo>
                      <a:pt x="42861" y="37973"/>
                    </a:lnTo>
                    <a:lnTo>
                      <a:pt x="42830" y="37953"/>
                    </a:lnTo>
                    <a:lnTo>
                      <a:pt x="40830" y="39055"/>
                    </a:lnTo>
                    <a:lnTo>
                      <a:pt x="36095" y="36218"/>
                    </a:lnTo>
                    <a:lnTo>
                      <a:pt x="39412" y="34371"/>
                    </a:lnTo>
                    <a:close/>
                    <a:moveTo>
                      <a:pt x="57485" y="34697"/>
                    </a:moveTo>
                    <a:lnTo>
                      <a:pt x="63210" y="38137"/>
                    </a:lnTo>
                    <a:lnTo>
                      <a:pt x="63240" y="38157"/>
                    </a:lnTo>
                    <a:lnTo>
                      <a:pt x="68925" y="35003"/>
                    </a:lnTo>
                    <a:lnTo>
                      <a:pt x="71986" y="36851"/>
                    </a:lnTo>
                    <a:lnTo>
                      <a:pt x="64975" y="40718"/>
                    </a:lnTo>
                    <a:lnTo>
                      <a:pt x="60934" y="38289"/>
                    </a:lnTo>
                    <a:lnTo>
                      <a:pt x="60904" y="38269"/>
                    </a:lnTo>
                    <a:lnTo>
                      <a:pt x="58913" y="39382"/>
                    </a:lnTo>
                    <a:lnTo>
                      <a:pt x="54168" y="36534"/>
                    </a:lnTo>
                    <a:lnTo>
                      <a:pt x="57485" y="34697"/>
                    </a:lnTo>
                    <a:close/>
                    <a:moveTo>
                      <a:pt x="75568" y="35014"/>
                    </a:moveTo>
                    <a:lnTo>
                      <a:pt x="81283" y="38453"/>
                    </a:lnTo>
                    <a:lnTo>
                      <a:pt x="81314" y="38473"/>
                    </a:lnTo>
                    <a:lnTo>
                      <a:pt x="86998" y="35330"/>
                    </a:lnTo>
                    <a:lnTo>
                      <a:pt x="90059" y="37167"/>
                    </a:lnTo>
                    <a:lnTo>
                      <a:pt x="83049" y="41045"/>
                    </a:lnTo>
                    <a:lnTo>
                      <a:pt x="79007" y="38616"/>
                    </a:lnTo>
                    <a:lnTo>
                      <a:pt x="78976" y="38596"/>
                    </a:lnTo>
                    <a:lnTo>
                      <a:pt x="76987" y="39698"/>
                    </a:lnTo>
                    <a:lnTo>
                      <a:pt x="72241" y="36851"/>
                    </a:lnTo>
                    <a:lnTo>
                      <a:pt x="75568" y="35014"/>
                    </a:lnTo>
                    <a:close/>
                    <a:moveTo>
                      <a:pt x="21339" y="34055"/>
                    </a:moveTo>
                    <a:lnTo>
                      <a:pt x="27053" y="37493"/>
                    </a:lnTo>
                    <a:lnTo>
                      <a:pt x="27094" y="37514"/>
                    </a:lnTo>
                    <a:lnTo>
                      <a:pt x="32768" y="34371"/>
                    </a:lnTo>
                    <a:lnTo>
                      <a:pt x="35830" y="36208"/>
                    </a:lnTo>
                    <a:lnTo>
                      <a:pt x="26829" y="41178"/>
                    </a:lnTo>
                    <a:lnTo>
                      <a:pt x="18022" y="35892"/>
                    </a:lnTo>
                    <a:lnTo>
                      <a:pt x="21339" y="34055"/>
                    </a:lnTo>
                    <a:close/>
                    <a:moveTo>
                      <a:pt x="99315" y="32187"/>
                    </a:moveTo>
                    <a:lnTo>
                      <a:pt x="108133" y="37493"/>
                    </a:lnTo>
                    <a:lnTo>
                      <a:pt x="101121" y="41362"/>
                    </a:lnTo>
                    <a:lnTo>
                      <a:pt x="97091" y="38933"/>
                    </a:lnTo>
                    <a:lnTo>
                      <a:pt x="97050" y="38912"/>
                    </a:lnTo>
                    <a:lnTo>
                      <a:pt x="95060" y="40014"/>
                    </a:lnTo>
                    <a:lnTo>
                      <a:pt x="90324" y="37177"/>
                    </a:lnTo>
                    <a:lnTo>
                      <a:pt x="99315" y="32187"/>
                    </a:lnTo>
                    <a:close/>
                    <a:moveTo>
                      <a:pt x="42820" y="38106"/>
                    </a:moveTo>
                    <a:lnTo>
                      <a:pt x="46769" y="40473"/>
                    </a:lnTo>
                    <a:lnTo>
                      <a:pt x="44912" y="41494"/>
                    </a:lnTo>
                    <a:lnTo>
                      <a:pt x="40963" y="39137"/>
                    </a:lnTo>
                    <a:lnTo>
                      <a:pt x="42820" y="38106"/>
                    </a:lnTo>
                    <a:close/>
                    <a:moveTo>
                      <a:pt x="36024" y="36330"/>
                    </a:moveTo>
                    <a:lnTo>
                      <a:pt x="40708" y="39126"/>
                    </a:lnTo>
                    <a:lnTo>
                      <a:pt x="35932" y="41770"/>
                    </a:lnTo>
                    <a:lnTo>
                      <a:pt x="35932" y="41433"/>
                    </a:lnTo>
                    <a:lnTo>
                      <a:pt x="36024" y="36330"/>
                    </a:lnTo>
                    <a:close/>
                    <a:moveTo>
                      <a:pt x="60904" y="38422"/>
                    </a:moveTo>
                    <a:lnTo>
                      <a:pt x="64843" y="40790"/>
                    </a:lnTo>
                    <a:lnTo>
                      <a:pt x="62986" y="41820"/>
                    </a:lnTo>
                    <a:lnTo>
                      <a:pt x="59046" y="39453"/>
                    </a:lnTo>
                    <a:lnTo>
                      <a:pt x="60904" y="38422"/>
                    </a:lnTo>
                    <a:close/>
                    <a:moveTo>
                      <a:pt x="54097" y="36647"/>
                    </a:moveTo>
                    <a:lnTo>
                      <a:pt x="58781" y="39453"/>
                    </a:lnTo>
                    <a:lnTo>
                      <a:pt x="54005" y="42096"/>
                    </a:lnTo>
                    <a:lnTo>
                      <a:pt x="54015" y="41749"/>
                    </a:lnTo>
                    <a:lnTo>
                      <a:pt x="54097" y="36647"/>
                    </a:lnTo>
                    <a:close/>
                    <a:moveTo>
                      <a:pt x="78976" y="38749"/>
                    </a:moveTo>
                    <a:lnTo>
                      <a:pt x="82916" y="41117"/>
                    </a:lnTo>
                    <a:lnTo>
                      <a:pt x="81058" y="42137"/>
                    </a:lnTo>
                    <a:lnTo>
                      <a:pt x="77119" y="39779"/>
                    </a:lnTo>
                    <a:lnTo>
                      <a:pt x="78976" y="38749"/>
                    </a:lnTo>
                    <a:close/>
                    <a:moveTo>
                      <a:pt x="72180" y="36963"/>
                    </a:moveTo>
                    <a:lnTo>
                      <a:pt x="76854" y="39770"/>
                    </a:lnTo>
                    <a:lnTo>
                      <a:pt x="72078" y="42412"/>
                    </a:lnTo>
                    <a:lnTo>
                      <a:pt x="72088" y="42076"/>
                    </a:lnTo>
                    <a:lnTo>
                      <a:pt x="72180" y="36963"/>
                    </a:lnTo>
                    <a:close/>
                    <a:moveTo>
                      <a:pt x="97050" y="39065"/>
                    </a:moveTo>
                    <a:lnTo>
                      <a:pt x="100989" y="41433"/>
                    </a:lnTo>
                    <a:lnTo>
                      <a:pt x="99142" y="42464"/>
                    </a:lnTo>
                    <a:lnTo>
                      <a:pt x="95193" y="40096"/>
                    </a:lnTo>
                    <a:lnTo>
                      <a:pt x="97050" y="39065"/>
                    </a:lnTo>
                    <a:close/>
                    <a:moveTo>
                      <a:pt x="90253" y="37289"/>
                    </a:moveTo>
                    <a:lnTo>
                      <a:pt x="94927" y="40085"/>
                    </a:lnTo>
                    <a:lnTo>
                      <a:pt x="90161" y="42739"/>
                    </a:lnTo>
                    <a:lnTo>
                      <a:pt x="90161" y="42392"/>
                    </a:lnTo>
                    <a:lnTo>
                      <a:pt x="90253" y="37289"/>
                    </a:lnTo>
                    <a:close/>
                    <a:moveTo>
                      <a:pt x="53974" y="36647"/>
                    </a:moveTo>
                    <a:lnTo>
                      <a:pt x="53883" y="41749"/>
                    </a:lnTo>
                    <a:lnTo>
                      <a:pt x="53872" y="42167"/>
                    </a:lnTo>
                    <a:lnTo>
                      <a:pt x="51770" y="43331"/>
                    </a:lnTo>
                    <a:lnTo>
                      <a:pt x="47025" y="40484"/>
                    </a:lnTo>
                    <a:lnTo>
                      <a:pt x="53974" y="36647"/>
                    </a:lnTo>
                    <a:close/>
                    <a:moveTo>
                      <a:pt x="72048" y="36963"/>
                    </a:moveTo>
                    <a:lnTo>
                      <a:pt x="71955" y="42065"/>
                    </a:lnTo>
                    <a:lnTo>
                      <a:pt x="71946" y="42484"/>
                    </a:lnTo>
                    <a:lnTo>
                      <a:pt x="69843" y="43647"/>
                    </a:lnTo>
                    <a:lnTo>
                      <a:pt x="65098" y="40800"/>
                    </a:lnTo>
                    <a:lnTo>
                      <a:pt x="72048" y="36963"/>
                    </a:lnTo>
                    <a:close/>
                    <a:moveTo>
                      <a:pt x="90120" y="37280"/>
                    </a:moveTo>
                    <a:lnTo>
                      <a:pt x="90029" y="42392"/>
                    </a:lnTo>
                    <a:lnTo>
                      <a:pt x="90029" y="42811"/>
                    </a:lnTo>
                    <a:lnTo>
                      <a:pt x="87927" y="43974"/>
                    </a:lnTo>
                    <a:lnTo>
                      <a:pt x="83181" y="41117"/>
                    </a:lnTo>
                    <a:lnTo>
                      <a:pt x="90120" y="37280"/>
                    </a:lnTo>
                    <a:close/>
                    <a:moveTo>
                      <a:pt x="35799" y="41994"/>
                    </a:moveTo>
                    <a:lnTo>
                      <a:pt x="35759" y="44249"/>
                    </a:lnTo>
                    <a:lnTo>
                      <a:pt x="33829" y="43086"/>
                    </a:lnTo>
                    <a:lnTo>
                      <a:pt x="35799" y="41994"/>
                    </a:lnTo>
                    <a:close/>
                    <a:moveTo>
                      <a:pt x="108194" y="37606"/>
                    </a:moveTo>
                    <a:lnTo>
                      <a:pt x="108102" y="43127"/>
                    </a:lnTo>
                    <a:lnTo>
                      <a:pt x="105999" y="44290"/>
                    </a:lnTo>
                    <a:lnTo>
                      <a:pt x="101254" y="41443"/>
                    </a:lnTo>
                    <a:lnTo>
                      <a:pt x="108194" y="37606"/>
                    </a:lnTo>
                    <a:close/>
                    <a:moveTo>
                      <a:pt x="53872" y="42321"/>
                    </a:moveTo>
                    <a:lnTo>
                      <a:pt x="53831" y="44566"/>
                    </a:lnTo>
                    <a:lnTo>
                      <a:pt x="51903" y="43412"/>
                    </a:lnTo>
                    <a:lnTo>
                      <a:pt x="53872" y="42321"/>
                    </a:lnTo>
                    <a:close/>
                    <a:moveTo>
                      <a:pt x="71946" y="42637"/>
                    </a:moveTo>
                    <a:lnTo>
                      <a:pt x="71905" y="44882"/>
                    </a:lnTo>
                    <a:lnTo>
                      <a:pt x="69976" y="43729"/>
                    </a:lnTo>
                    <a:lnTo>
                      <a:pt x="71946" y="42637"/>
                    </a:lnTo>
                    <a:close/>
                    <a:moveTo>
                      <a:pt x="90018" y="42963"/>
                    </a:moveTo>
                    <a:lnTo>
                      <a:pt x="89977" y="45208"/>
                    </a:lnTo>
                    <a:lnTo>
                      <a:pt x="88049" y="44045"/>
                    </a:lnTo>
                    <a:lnTo>
                      <a:pt x="90018" y="42963"/>
                    </a:lnTo>
                    <a:close/>
                    <a:moveTo>
                      <a:pt x="108102" y="43280"/>
                    </a:moveTo>
                    <a:lnTo>
                      <a:pt x="108061" y="45525"/>
                    </a:lnTo>
                    <a:lnTo>
                      <a:pt x="106132" y="44372"/>
                    </a:lnTo>
                    <a:lnTo>
                      <a:pt x="108102" y="43280"/>
                    </a:lnTo>
                    <a:close/>
                    <a:moveTo>
                      <a:pt x="46892" y="40555"/>
                    </a:moveTo>
                    <a:lnTo>
                      <a:pt x="51638" y="43403"/>
                    </a:lnTo>
                    <a:lnTo>
                      <a:pt x="44871" y="47138"/>
                    </a:lnTo>
                    <a:lnTo>
                      <a:pt x="44973" y="41616"/>
                    </a:lnTo>
                    <a:lnTo>
                      <a:pt x="46892" y="40555"/>
                    </a:lnTo>
                    <a:close/>
                    <a:moveTo>
                      <a:pt x="64965" y="40872"/>
                    </a:moveTo>
                    <a:lnTo>
                      <a:pt x="69710" y="43729"/>
                    </a:lnTo>
                    <a:lnTo>
                      <a:pt x="62955" y="47464"/>
                    </a:lnTo>
                    <a:lnTo>
                      <a:pt x="63047" y="41933"/>
                    </a:lnTo>
                    <a:lnTo>
                      <a:pt x="64965" y="40872"/>
                    </a:lnTo>
                    <a:close/>
                    <a:moveTo>
                      <a:pt x="33758" y="43198"/>
                    </a:moveTo>
                    <a:lnTo>
                      <a:pt x="35748" y="44392"/>
                    </a:lnTo>
                    <a:lnTo>
                      <a:pt x="35718" y="46556"/>
                    </a:lnTo>
                    <a:lnTo>
                      <a:pt x="33677" y="47678"/>
                    </a:lnTo>
                    <a:lnTo>
                      <a:pt x="33758" y="43198"/>
                    </a:lnTo>
                    <a:close/>
                    <a:moveTo>
                      <a:pt x="83049" y="41188"/>
                    </a:moveTo>
                    <a:lnTo>
                      <a:pt x="87794" y="44045"/>
                    </a:lnTo>
                    <a:lnTo>
                      <a:pt x="81028" y="47780"/>
                    </a:lnTo>
                    <a:lnTo>
                      <a:pt x="81130" y="42249"/>
                    </a:lnTo>
                    <a:lnTo>
                      <a:pt x="83049" y="41188"/>
                    </a:lnTo>
                    <a:close/>
                    <a:moveTo>
                      <a:pt x="51831" y="43525"/>
                    </a:moveTo>
                    <a:lnTo>
                      <a:pt x="53831" y="44719"/>
                    </a:lnTo>
                    <a:lnTo>
                      <a:pt x="53790" y="46872"/>
                    </a:lnTo>
                    <a:lnTo>
                      <a:pt x="51749" y="48005"/>
                    </a:lnTo>
                    <a:lnTo>
                      <a:pt x="51749" y="48005"/>
                    </a:lnTo>
                    <a:lnTo>
                      <a:pt x="51831" y="43525"/>
                    </a:lnTo>
                    <a:close/>
                    <a:moveTo>
                      <a:pt x="101121" y="41514"/>
                    </a:moveTo>
                    <a:lnTo>
                      <a:pt x="105867" y="44362"/>
                    </a:lnTo>
                    <a:lnTo>
                      <a:pt x="99101" y="48107"/>
                    </a:lnTo>
                    <a:lnTo>
                      <a:pt x="99203" y="42576"/>
                    </a:lnTo>
                    <a:lnTo>
                      <a:pt x="101121" y="41514"/>
                    </a:lnTo>
                    <a:close/>
                    <a:moveTo>
                      <a:pt x="69914" y="43841"/>
                    </a:moveTo>
                    <a:lnTo>
                      <a:pt x="71905" y="45035"/>
                    </a:lnTo>
                    <a:lnTo>
                      <a:pt x="71864" y="47199"/>
                    </a:lnTo>
                    <a:lnTo>
                      <a:pt x="69833" y="48321"/>
                    </a:lnTo>
                    <a:lnTo>
                      <a:pt x="69914" y="43841"/>
                    </a:lnTo>
                    <a:close/>
                    <a:moveTo>
                      <a:pt x="40830" y="39208"/>
                    </a:moveTo>
                    <a:lnTo>
                      <a:pt x="44841" y="41606"/>
                    </a:lnTo>
                    <a:lnTo>
                      <a:pt x="44739" y="47219"/>
                    </a:lnTo>
                    <a:lnTo>
                      <a:pt x="42637" y="48372"/>
                    </a:lnTo>
                    <a:lnTo>
                      <a:pt x="35881" y="44321"/>
                    </a:lnTo>
                    <a:lnTo>
                      <a:pt x="35922" y="41922"/>
                    </a:lnTo>
                    <a:lnTo>
                      <a:pt x="40830" y="39208"/>
                    </a:lnTo>
                    <a:close/>
                    <a:moveTo>
                      <a:pt x="87988" y="44158"/>
                    </a:moveTo>
                    <a:lnTo>
                      <a:pt x="89977" y="45362"/>
                    </a:lnTo>
                    <a:lnTo>
                      <a:pt x="89937" y="47515"/>
                    </a:lnTo>
                    <a:lnTo>
                      <a:pt x="87906" y="48637"/>
                    </a:lnTo>
                    <a:lnTo>
                      <a:pt x="87957" y="45933"/>
                    </a:lnTo>
                    <a:lnTo>
                      <a:pt x="87988" y="44158"/>
                    </a:lnTo>
                    <a:close/>
                    <a:moveTo>
                      <a:pt x="58913" y="39525"/>
                    </a:moveTo>
                    <a:lnTo>
                      <a:pt x="62914" y="41933"/>
                    </a:lnTo>
                    <a:lnTo>
                      <a:pt x="62822" y="47535"/>
                    </a:lnTo>
                    <a:lnTo>
                      <a:pt x="60720" y="48699"/>
                    </a:lnTo>
                    <a:lnTo>
                      <a:pt x="53964" y="44648"/>
                    </a:lnTo>
                    <a:lnTo>
                      <a:pt x="54005" y="42249"/>
                    </a:lnTo>
                    <a:lnTo>
                      <a:pt x="58913" y="39525"/>
                    </a:lnTo>
                    <a:close/>
                    <a:moveTo>
                      <a:pt x="106061" y="44484"/>
                    </a:moveTo>
                    <a:lnTo>
                      <a:pt x="108051" y="45678"/>
                    </a:lnTo>
                    <a:lnTo>
                      <a:pt x="108020" y="47832"/>
                    </a:lnTo>
                    <a:lnTo>
                      <a:pt x="105979" y="48964"/>
                    </a:lnTo>
                    <a:lnTo>
                      <a:pt x="106061" y="44484"/>
                    </a:lnTo>
                    <a:close/>
                    <a:moveTo>
                      <a:pt x="76987" y="39851"/>
                    </a:moveTo>
                    <a:lnTo>
                      <a:pt x="80997" y="42249"/>
                    </a:lnTo>
                    <a:lnTo>
                      <a:pt x="80895" y="47852"/>
                    </a:lnTo>
                    <a:lnTo>
                      <a:pt x="78793" y="49015"/>
                    </a:lnTo>
                    <a:lnTo>
                      <a:pt x="72037" y="44964"/>
                    </a:lnTo>
                    <a:lnTo>
                      <a:pt x="72078" y="42566"/>
                    </a:lnTo>
                    <a:lnTo>
                      <a:pt x="76987" y="39851"/>
                    </a:lnTo>
                    <a:close/>
                    <a:moveTo>
                      <a:pt x="95060" y="40167"/>
                    </a:moveTo>
                    <a:lnTo>
                      <a:pt x="99071" y="42576"/>
                    </a:lnTo>
                    <a:lnTo>
                      <a:pt x="98969" y="48179"/>
                    </a:lnTo>
                    <a:lnTo>
                      <a:pt x="96866" y="49331"/>
                    </a:lnTo>
                    <a:lnTo>
                      <a:pt x="90111" y="45280"/>
                    </a:lnTo>
                    <a:lnTo>
                      <a:pt x="90151" y="42882"/>
                    </a:lnTo>
                    <a:lnTo>
                      <a:pt x="95060" y="40167"/>
                    </a:lnTo>
                    <a:close/>
                    <a:moveTo>
                      <a:pt x="115123" y="39382"/>
                    </a:moveTo>
                    <a:lnTo>
                      <a:pt x="123940" y="44688"/>
                    </a:lnTo>
                    <a:lnTo>
                      <a:pt x="114950" y="49658"/>
                    </a:lnTo>
                    <a:lnTo>
                      <a:pt x="108183" y="45607"/>
                    </a:lnTo>
                    <a:lnTo>
                      <a:pt x="108235" y="43208"/>
                    </a:lnTo>
                    <a:lnTo>
                      <a:pt x="115123" y="39382"/>
                    </a:lnTo>
                    <a:close/>
                    <a:moveTo>
                      <a:pt x="35881" y="44474"/>
                    </a:moveTo>
                    <a:lnTo>
                      <a:pt x="42576" y="48485"/>
                    </a:lnTo>
                    <a:lnTo>
                      <a:pt x="42535" y="50546"/>
                    </a:lnTo>
                    <a:lnTo>
                      <a:pt x="35840" y="46525"/>
                    </a:lnTo>
                    <a:lnTo>
                      <a:pt x="35881" y="44474"/>
                    </a:lnTo>
                    <a:close/>
                    <a:moveTo>
                      <a:pt x="53954" y="44790"/>
                    </a:moveTo>
                    <a:lnTo>
                      <a:pt x="60648" y="48811"/>
                    </a:lnTo>
                    <a:lnTo>
                      <a:pt x="60618" y="50862"/>
                    </a:lnTo>
                    <a:lnTo>
                      <a:pt x="53924" y="46841"/>
                    </a:lnTo>
                    <a:lnTo>
                      <a:pt x="53954" y="44790"/>
                    </a:lnTo>
                    <a:close/>
                    <a:moveTo>
                      <a:pt x="72037" y="45117"/>
                    </a:moveTo>
                    <a:lnTo>
                      <a:pt x="78722" y="49127"/>
                    </a:lnTo>
                    <a:lnTo>
                      <a:pt x="78691" y="51189"/>
                    </a:lnTo>
                    <a:lnTo>
                      <a:pt x="71996" y="47158"/>
                    </a:lnTo>
                    <a:lnTo>
                      <a:pt x="72037" y="45117"/>
                    </a:lnTo>
                    <a:close/>
                    <a:moveTo>
                      <a:pt x="90111" y="45433"/>
                    </a:moveTo>
                    <a:lnTo>
                      <a:pt x="96805" y="49444"/>
                    </a:lnTo>
                    <a:lnTo>
                      <a:pt x="96764" y="51505"/>
                    </a:lnTo>
                    <a:lnTo>
                      <a:pt x="90070" y="47485"/>
                    </a:lnTo>
                    <a:lnTo>
                      <a:pt x="90111" y="45433"/>
                    </a:lnTo>
                    <a:close/>
                    <a:moveTo>
                      <a:pt x="35891" y="36320"/>
                    </a:moveTo>
                    <a:lnTo>
                      <a:pt x="35799" y="41433"/>
                    </a:lnTo>
                    <a:lnTo>
                      <a:pt x="35799" y="41851"/>
                    </a:lnTo>
                    <a:lnTo>
                      <a:pt x="33625" y="43045"/>
                    </a:lnTo>
                    <a:lnTo>
                      <a:pt x="33544" y="47750"/>
                    </a:lnTo>
                    <a:lnTo>
                      <a:pt x="26717" y="51536"/>
                    </a:lnTo>
                    <a:lnTo>
                      <a:pt x="26901" y="41290"/>
                    </a:lnTo>
                    <a:lnTo>
                      <a:pt x="35891" y="36320"/>
                    </a:lnTo>
                    <a:close/>
                    <a:moveTo>
                      <a:pt x="17950" y="36003"/>
                    </a:moveTo>
                    <a:lnTo>
                      <a:pt x="26768" y="41290"/>
                    </a:lnTo>
                    <a:lnTo>
                      <a:pt x="26584" y="51587"/>
                    </a:lnTo>
                    <a:lnTo>
                      <a:pt x="17767" y="46290"/>
                    </a:lnTo>
                    <a:lnTo>
                      <a:pt x="17950" y="36003"/>
                    </a:lnTo>
                    <a:close/>
                    <a:moveTo>
                      <a:pt x="44739" y="47362"/>
                    </a:moveTo>
                    <a:lnTo>
                      <a:pt x="44657" y="51821"/>
                    </a:lnTo>
                    <a:lnTo>
                      <a:pt x="42667" y="50617"/>
                    </a:lnTo>
                    <a:lnTo>
                      <a:pt x="42708" y="48494"/>
                    </a:lnTo>
                    <a:lnTo>
                      <a:pt x="44739" y="47362"/>
                    </a:lnTo>
                    <a:close/>
                    <a:moveTo>
                      <a:pt x="108183" y="45760"/>
                    </a:moveTo>
                    <a:lnTo>
                      <a:pt x="114878" y="49771"/>
                    </a:lnTo>
                    <a:lnTo>
                      <a:pt x="114837" y="51821"/>
                    </a:lnTo>
                    <a:lnTo>
                      <a:pt x="108153" y="47801"/>
                    </a:lnTo>
                    <a:lnTo>
                      <a:pt x="108183" y="45760"/>
                    </a:lnTo>
                    <a:close/>
                    <a:moveTo>
                      <a:pt x="51699" y="43514"/>
                    </a:moveTo>
                    <a:lnTo>
                      <a:pt x="51617" y="48076"/>
                    </a:lnTo>
                    <a:lnTo>
                      <a:pt x="44790" y="51862"/>
                    </a:lnTo>
                    <a:lnTo>
                      <a:pt x="44871" y="47290"/>
                    </a:lnTo>
                    <a:lnTo>
                      <a:pt x="51699" y="43514"/>
                    </a:lnTo>
                    <a:close/>
                    <a:moveTo>
                      <a:pt x="62812" y="47689"/>
                    </a:moveTo>
                    <a:lnTo>
                      <a:pt x="62741" y="52138"/>
                    </a:lnTo>
                    <a:lnTo>
                      <a:pt x="60741" y="50944"/>
                    </a:lnTo>
                    <a:lnTo>
                      <a:pt x="60781" y="48811"/>
                    </a:lnTo>
                    <a:lnTo>
                      <a:pt x="62812" y="47689"/>
                    </a:lnTo>
                    <a:close/>
                    <a:moveTo>
                      <a:pt x="69782" y="43841"/>
                    </a:moveTo>
                    <a:lnTo>
                      <a:pt x="69701" y="48392"/>
                    </a:lnTo>
                    <a:lnTo>
                      <a:pt x="62863" y="52179"/>
                    </a:lnTo>
                    <a:lnTo>
                      <a:pt x="62945" y="47617"/>
                    </a:lnTo>
                    <a:lnTo>
                      <a:pt x="69782" y="43841"/>
                    </a:lnTo>
                    <a:close/>
                    <a:moveTo>
                      <a:pt x="80895" y="48005"/>
                    </a:moveTo>
                    <a:lnTo>
                      <a:pt x="80813" y="52465"/>
                    </a:lnTo>
                    <a:lnTo>
                      <a:pt x="78824" y="51260"/>
                    </a:lnTo>
                    <a:lnTo>
                      <a:pt x="78854" y="49127"/>
                    </a:lnTo>
                    <a:lnTo>
                      <a:pt x="80895" y="48005"/>
                    </a:lnTo>
                    <a:close/>
                    <a:moveTo>
                      <a:pt x="87855" y="44158"/>
                    </a:moveTo>
                    <a:lnTo>
                      <a:pt x="87773" y="48719"/>
                    </a:lnTo>
                    <a:lnTo>
                      <a:pt x="80946" y="52495"/>
                    </a:lnTo>
                    <a:lnTo>
                      <a:pt x="81028" y="47934"/>
                    </a:lnTo>
                    <a:lnTo>
                      <a:pt x="87855" y="44158"/>
                    </a:lnTo>
                    <a:close/>
                    <a:moveTo>
                      <a:pt x="98969" y="48331"/>
                    </a:moveTo>
                    <a:lnTo>
                      <a:pt x="98887" y="52781"/>
                    </a:lnTo>
                    <a:lnTo>
                      <a:pt x="96896" y="51587"/>
                    </a:lnTo>
                    <a:lnTo>
                      <a:pt x="96937" y="49454"/>
                    </a:lnTo>
                    <a:lnTo>
                      <a:pt x="98969" y="48331"/>
                    </a:lnTo>
                    <a:close/>
                    <a:moveTo>
                      <a:pt x="105928" y="44484"/>
                    </a:moveTo>
                    <a:lnTo>
                      <a:pt x="105847" y="49036"/>
                    </a:lnTo>
                    <a:lnTo>
                      <a:pt x="99019" y="52821"/>
                    </a:lnTo>
                    <a:lnTo>
                      <a:pt x="99101" y="48250"/>
                    </a:lnTo>
                    <a:lnTo>
                      <a:pt x="105928" y="44484"/>
                    </a:lnTo>
                    <a:close/>
                    <a:moveTo>
                      <a:pt x="42667" y="50862"/>
                    </a:moveTo>
                    <a:lnTo>
                      <a:pt x="44545" y="51995"/>
                    </a:lnTo>
                    <a:lnTo>
                      <a:pt x="42626" y="53057"/>
                    </a:lnTo>
                    <a:lnTo>
                      <a:pt x="42626" y="53057"/>
                    </a:lnTo>
                    <a:lnTo>
                      <a:pt x="42667" y="50862"/>
                    </a:lnTo>
                    <a:close/>
                    <a:moveTo>
                      <a:pt x="60741" y="51189"/>
                    </a:moveTo>
                    <a:lnTo>
                      <a:pt x="62618" y="52311"/>
                    </a:lnTo>
                    <a:lnTo>
                      <a:pt x="60700" y="53372"/>
                    </a:lnTo>
                    <a:lnTo>
                      <a:pt x="60741" y="51189"/>
                    </a:lnTo>
                    <a:close/>
                    <a:moveTo>
                      <a:pt x="78813" y="51505"/>
                    </a:moveTo>
                    <a:lnTo>
                      <a:pt x="80691" y="52638"/>
                    </a:lnTo>
                    <a:lnTo>
                      <a:pt x="78772" y="53699"/>
                    </a:lnTo>
                    <a:lnTo>
                      <a:pt x="78813" y="51505"/>
                    </a:lnTo>
                    <a:close/>
                    <a:moveTo>
                      <a:pt x="96887" y="51821"/>
                    </a:moveTo>
                    <a:lnTo>
                      <a:pt x="98774" y="52954"/>
                    </a:lnTo>
                    <a:lnTo>
                      <a:pt x="96856" y="54016"/>
                    </a:lnTo>
                    <a:lnTo>
                      <a:pt x="96887" y="51821"/>
                    </a:lnTo>
                    <a:close/>
                    <a:moveTo>
                      <a:pt x="114970" y="52056"/>
                    </a:moveTo>
                    <a:lnTo>
                      <a:pt x="116929" y="53230"/>
                    </a:lnTo>
                    <a:lnTo>
                      <a:pt x="114929" y="54332"/>
                    </a:lnTo>
                    <a:lnTo>
                      <a:pt x="114970" y="52056"/>
                    </a:lnTo>
                    <a:close/>
                    <a:moveTo>
                      <a:pt x="51617" y="48281"/>
                    </a:moveTo>
                    <a:lnTo>
                      <a:pt x="51617" y="48628"/>
                    </a:lnTo>
                    <a:lnTo>
                      <a:pt x="51525" y="53801"/>
                    </a:lnTo>
                    <a:lnTo>
                      <a:pt x="49678" y="54832"/>
                    </a:lnTo>
                    <a:lnTo>
                      <a:pt x="44933" y="51985"/>
                    </a:lnTo>
                    <a:lnTo>
                      <a:pt x="51617" y="48281"/>
                    </a:lnTo>
                    <a:close/>
                    <a:moveTo>
                      <a:pt x="69690" y="48597"/>
                    </a:moveTo>
                    <a:lnTo>
                      <a:pt x="69690" y="48943"/>
                    </a:lnTo>
                    <a:lnTo>
                      <a:pt x="69598" y="54128"/>
                    </a:lnTo>
                    <a:lnTo>
                      <a:pt x="67751" y="55148"/>
                    </a:lnTo>
                    <a:lnTo>
                      <a:pt x="63006" y="52301"/>
                    </a:lnTo>
                    <a:lnTo>
                      <a:pt x="69690" y="48597"/>
                    </a:lnTo>
                    <a:close/>
                    <a:moveTo>
                      <a:pt x="87773" y="48923"/>
                    </a:moveTo>
                    <a:lnTo>
                      <a:pt x="87671" y="54444"/>
                    </a:lnTo>
                    <a:lnTo>
                      <a:pt x="85824" y="55465"/>
                    </a:lnTo>
                    <a:lnTo>
                      <a:pt x="81089" y="52628"/>
                    </a:lnTo>
                    <a:lnTo>
                      <a:pt x="87773" y="48923"/>
                    </a:lnTo>
                    <a:close/>
                    <a:moveTo>
                      <a:pt x="105847" y="49240"/>
                    </a:moveTo>
                    <a:lnTo>
                      <a:pt x="105836" y="49587"/>
                    </a:lnTo>
                    <a:lnTo>
                      <a:pt x="105745" y="54760"/>
                    </a:lnTo>
                    <a:lnTo>
                      <a:pt x="103908" y="55792"/>
                    </a:lnTo>
                    <a:lnTo>
                      <a:pt x="99162" y="52944"/>
                    </a:lnTo>
                    <a:lnTo>
                      <a:pt x="105847" y="49240"/>
                    </a:lnTo>
                    <a:close/>
                    <a:moveTo>
                      <a:pt x="35779" y="46719"/>
                    </a:moveTo>
                    <a:lnTo>
                      <a:pt x="42535" y="50780"/>
                    </a:lnTo>
                    <a:lnTo>
                      <a:pt x="42494" y="53128"/>
                    </a:lnTo>
                    <a:lnTo>
                      <a:pt x="37534" y="55863"/>
                    </a:lnTo>
                    <a:lnTo>
                      <a:pt x="33575" y="53485"/>
                    </a:lnTo>
                    <a:lnTo>
                      <a:pt x="33677" y="47882"/>
                    </a:lnTo>
                    <a:lnTo>
                      <a:pt x="35779" y="46719"/>
                    </a:lnTo>
                    <a:close/>
                    <a:moveTo>
                      <a:pt x="53852" y="47045"/>
                    </a:moveTo>
                    <a:lnTo>
                      <a:pt x="60607" y="51107"/>
                    </a:lnTo>
                    <a:lnTo>
                      <a:pt x="60567" y="53444"/>
                    </a:lnTo>
                    <a:lnTo>
                      <a:pt x="55607" y="56189"/>
                    </a:lnTo>
                    <a:lnTo>
                      <a:pt x="51647" y="53812"/>
                    </a:lnTo>
                    <a:lnTo>
                      <a:pt x="51740" y="48628"/>
                    </a:lnTo>
                    <a:lnTo>
                      <a:pt x="51749" y="48209"/>
                    </a:lnTo>
                    <a:lnTo>
                      <a:pt x="53852" y="47045"/>
                    </a:lnTo>
                    <a:close/>
                    <a:moveTo>
                      <a:pt x="71925" y="47362"/>
                    </a:moveTo>
                    <a:lnTo>
                      <a:pt x="78681" y="51424"/>
                    </a:lnTo>
                    <a:lnTo>
                      <a:pt x="78640" y="53771"/>
                    </a:lnTo>
                    <a:lnTo>
                      <a:pt x="73690" y="56506"/>
                    </a:lnTo>
                    <a:lnTo>
                      <a:pt x="69731" y="54128"/>
                    </a:lnTo>
                    <a:lnTo>
                      <a:pt x="69823" y="48943"/>
                    </a:lnTo>
                    <a:lnTo>
                      <a:pt x="69823" y="48525"/>
                    </a:lnTo>
                    <a:lnTo>
                      <a:pt x="71925" y="47362"/>
                    </a:lnTo>
                    <a:close/>
                    <a:moveTo>
                      <a:pt x="90009" y="47689"/>
                    </a:moveTo>
                    <a:lnTo>
                      <a:pt x="96764" y="51750"/>
                    </a:lnTo>
                    <a:lnTo>
                      <a:pt x="96723" y="54087"/>
                    </a:lnTo>
                    <a:lnTo>
                      <a:pt x="91764" y="56832"/>
                    </a:lnTo>
                    <a:lnTo>
                      <a:pt x="87804" y="54444"/>
                    </a:lnTo>
                    <a:lnTo>
                      <a:pt x="87906" y="48852"/>
                    </a:lnTo>
                    <a:lnTo>
                      <a:pt x="90009" y="47689"/>
                    </a:lnTo>
                    <a:close/>
                    <a:moveTo>
                      <a:pt x="33544" y="47964"/>
                    </a:moveTo>
                    <a:lnTo>
                      <a:pt x="33442" y="53556"/>
                    </a:lnTo>
                    <a:lnTo>
                      <a:pt x="37401" y="55944"/>
                    </a:lnTo>
                    <a:lnTo>
                      <a:pt x="35626" y="56924"/>
                    </a:lnTo>
                    <a:lnTo>
                      <a:pt x="26860" y="51669"/>
                    </a:lnTo>
                    <a:lnTo>
                      <a:pt x="33544" y="47964"/>
                    </a:lnTo>
                    <a:close/>
                    <a:moveTo>
                      <a:pt x="108142" y="47954"/>
                    </a:moveTo>
                    <a:lnTo>
                      <a:pt x="114837" y="51975"/>
                    </a:lnTo>
                    <a:lnTo>
                      <a:pt x="114796" y="54413"/>
                    </a:lnTo>
                    <a:lnTo>
                      <a:pt x="109836" y="57148"/>
                    </a:lnTo>
                    <a:lnTo>
                      <a:pt x="105877" y="54771"/>
                    </a:lnTo>
                    <a:lnTo>
                      <a:pt x="105969" y="49587"/>
                    </a:lnTo>
                    <a:lnTo>
                      <a:pt x="105979" y="49168"/>
                    </a:lnTo>
                    <a:lnTo>
                      <a:pt x="108142" y="47964"/>
                    </a:lnTo>
                    <a:lnTo>
                      <a:pt x="108142" y="47954"/>
                    </a:lnTo>
                    <a:close/>
                    <a:moveTo>
                      <a:pt x="51586" y="53924"/>
                    </a:moveTo>
                    <a:lnTo>
                      <a:pt x="55475" y="56261"/>
                    </a:lnTo>
                    <a:lnTo>
                      <a:pt x="53699" y="57241"/>
                    </a:lnTo>
                    <a:lnTo>
                      <a:pt x="49801" y="54903"/>
                    </a:lnTo>
                    <a:lnTo>
                      <a:pt x="51586" y="53924"/>
                    </a:lnTo>
                    <a:close/>
                    <a:moveTo>
                      <a:pt x="69660" y="54240"/>
                    </a:moveTo>
                    <a:lnTo>
                      <a:pt x="73558" y="56577"/>
                    </a:lnTo>
                    <a:lnTo>
                      <a:pt x="71782" y="57557"/>
                    </a:lnTo>
                    <a:lnTo>
                      <a:pt x="67884" y="55230"/>
                    </a:lnTo>
                    <a:lnTo>
                      <a:pt x="69660" y="54240"/>
                    </a:lnTo>
                    <a:close/>
                    <a:moveTo>
                      <a:pt x="44821" y="52066"/>
                    </a:moveTo>
                    <a:lnTo>
                      <a:pt x="49545" y="54903"/>
                    </a:lnTo>
                    <a:lnTo>
                      <a:pt x="44719" y="57567"/>
                    </a:lnTo>
                    <a:lnTo>
                      <a:pt x="44821" y="52066"/>
                    </a:lnTo>
                    <a:close/>
                    <a:moveTo>
                      <a:pt x="87732" y="54556"/>
                    </a:moveTo>
                    <a:lnTo>
                      <a:pt x="91631" y="56903"/>
                    </a:lnTo>
                    <a:lnTo>
                      <a:pt x="89855" y="57883"/>
                    </a:lnTo>
                    <a:lnTo>
                      <a:pt x="85957" y="55547"/>
                    </a:lnTo>
                    <a:lnTo>
                      <a:pt x="87732" y="54556"/>
                    </a:lnTo>
                    <a:close/>
                    <a:moveTo>
                      <a:pt x="62893" y="52393"/>
                    </a:moveTo>
                    <a:lnTo>
                      <a:pt x="67619" y="55220"/>
                    </a:lnTo>
                    <a:lnTo>
                      <a:pt x="62791" y="57894"/>
                    </a:lnTo>
                    <a:lnTo>
                      <a:pt x="62802" y="57495"/>
                    </a:lnTo>
                    <a:lnTo>
                      <a:pt x="62893" y="52393"/>
                    </a:lnTo>
                    <a:close/>
                    <a:moveTo>
                      <a:pt x="105816" y="54883"/>
                    </a:moveTo>
                    <a:lnTo>
                      <a:pt x="109704" y="57220"/>
                    </a:lnTo>
                    <a:lnTo>
                      <a:pt x="107929" y="58200"/>
                    </a:lnTo>
                    <a:lnTo>
                      <a:pt x="104030" y="55863"/>
                    </a:lnTo>
                    <a:lnTo>
                      <a:pt x="105816" y="54883"/>
                    </a:lnTo>
                    <a:close/>
                    <a:moveTo>
                      <a:pt x="80967" y="52710"/>
                    </a:moveTo>
                    <a:lnTo>
                      <a:pt x="85691" y="55536"/>
                    </a:lnTo>
                    <a:lnTo>
                      <a:pt x="80875" y="58210"/>
                    </a:lnTo>
                    <a:lnTo>
                      <a:pt x="80875" y="57812"/>
                    </a:lnTo>
                    <a:lnTo>
                      <a:pt x="80967" y="52710"/>
                    </a:lnTo>
                    <a:close/>
                    <a:moveTo>
                      <a:pt x="99050" y="53026"/>
                    </a:moveTo>
                    <a:lnTo>
                      <a:pt x="103775" y="55863"/>
                    </a:lnTo>
                    <a:lnTo>
                      <a:pt x="98948" y="58536"/>
                    </a:lnTo>
                    <a:lnTo>
                      <a:pt x="98948" y="58536"/>
                    </a:lnTo>
                    <a:lnTo>
                      <a:pt x="98958" y="58139"/>
                    </a:lnTo>
                    <a:lnTo>
                      <a:pt x="99050" y="53026"/>
                    </a:lnTo>
                    <a:close/>
                    <a:moveTo>
                      <a:pt x="42494" y="53281"/>
                    </a:moveTo>
                    <a:lnTo>
                      <a:pt x="42392" y="58792"/>
                    </a:lnTo>
                    <a:lnTo>
                      <a:pt x="37667" y="55944"/>
                    </a:lnTo>
                    <a:lnTo>
                      <a:pt x="42494" y="53281"/>
                    </a:lnTo>
                    <a:close/>
                    <a:moveTo>
                      <a:pt x="44688" y="52077"/>
                    </a:moveTo>
                    <a:lnTo>
                      <a:pt x="44586" y="57649"/>
                    </a:lnTo>
                    <a:lnTo>
                      <a:pt x="42524" y="58792"/>
                    </a:lnTo>
                    <a:lnTo>
                      <a:pt x="42626" y="53209"/>
                    </a:lnTo>
                    <a:lnTo>
                      <a:pt x="44678" y="52077"/>
                    </a:lnTo>
                    <a:close/>
                    <a:moveTo>
                      <a:pt x="124012" y="44800"/>
                    </a:moveTo>
                    <a:lnTo>
                      <a:pt x="123828" y="55087"/>
                    </a:lnTo>
                    <a:lnTo>
                      <a:pt x="117021" y="58853"/>
                    </a:lnTo>
                    <a:lnTo>
                      <a:pt x="117123" y="53199"/>
                    </a:lnTo>
                    <a:lnTo>
                      <a:pt x="114970" y="51903"/>
                    </a:lnTo>
                    <a:lnTo>
                      <a:pt x="115011" y="49771"/>
                    </a:lnTo>
                    <a:lnTo>
                      <a:pt x="124012" y="44800"/>
                    </a:lnTo>
                    <a:close/>
                    <a:moveTo>
                      <a:pt x="60567" y="53597"/>
                    </a:moveTo>
                    <a:lnTo>
                      <a:pt x="60465" y="59108"/>
                    </a:lnTo>
                    <a:lnTo>
                      <a:pt x="55740" y="56261"/>
                    </a:lnTo>
                    <a:lnTo>
                      <a:pt x="60567" y="53597"/>
                    </a:lnTo>
                    <a:close/>
                    <a:moveTo>
                      <a:pt x="62750" y="52393"/>
                    </a:moveTo>
                    <a:lnTo>
                      <a:pt x="62761" y="52403"/>
                    </a:lnTo>
                    <a:lnTo>
                      <a:pt x="62669" y="57495"/>
                    </a:lnTo>
                    <a:lnTo>
                      <a:pt x="62669" y="57965"/>
                    </a:lnTo>
                    <a:lnTo>
                      <a:pt x="60598" y="59108"/>
                    </a:lnTo>
                    <a:lnTo>
                      <a:pt x="60700" y="53526"/>
                    </a:lnTo>
                    <a:lnTo>
                      <a:pt x="62750" y="52393"/>
                    </a:lnTo>
                    <a:close/>
                    <a:moveTo>
                      <a:pt x="78640" y="53924"/>
                    </a:moveTo>
                    <a:lnTo>
                      <a:pt x="78548" y="59425"/>
                    </a:lnTo>
                    <a:lnTo>
                      <a:pt x="73813" y="56588"/>
                    </a:lnTo>
                    <a:lnTo>
                      <a:pt x="78640" y="53924"/>
                    </a:lnTo>
                    <a:close/>
                    <a:moveTo>
                      <a:pt x="80824" y="52710"/>
                    </a:moveTo>
                    <a:lnTo>
                      <a:pt x="80834" y="52719"/>
                    </a:lnTo>
                    <a:lnTo>
                      <a:pt x="80752" y="57812"/>
                    </a:lnTo>
                    <a:lnTo>
                      <a:pt x="80742" y="58282"/>
                    </a:lnTo>
                    <a:lnTo>
                      <a:pt x="78670" y="59434"/>
                    </a:lnTo>
                    <a:lnTo>
                      <a:pt x="78772" y="53842"/>
                    </a:lnTo>
                    <a:lnTo>
                      <a:pt x="80824" y="52710"/>
                    </a:lnTo>
                    <a:close/>
                    <a:moveTo>
                      <a:pt x="96713" y="54240"/>
                    </a:moveTo>
                    <a:lnTo>
                      <a:pt x="96621" y="59751"/>
                    </a:lnTo>
                    <a:lnTo>
                      <a:pt x="91896" y="56903"/>
                    </a:lnTo>
                    <a:lnTo>
                      <a:pt x="96713" y="54240"/>
                    </a:lnTo>
                    <a:close/>
                    <a:moveTo>
                      <a:pt x="98897" y="53036"/>
                    </a:moveTo>
                    <a:lnTo>
                      <a:pt x="98917" y="53046"/>
                    </a:lnTo>
                    <a:lnTo>
                      <a:pt x="98826" y="58128"/>
                    </a:lnTo>
                    <a:lnTo>
                      <a:pt x="98815" y="58608"/>
                    </a:lnTo>
                    <a:lnTo>
                      <a:pt x="96754" y="59751"/>
                    </a:lnTo>
                    <a:lnTo>
                      <a:pt x="96846" y="54168"/>
                    </a:lnTo>
                    <a:lnTo>
                      <a:pt x="98897" y="53036"/>
                    </a:lnTo>
                    <a:close/>
                    <a:moveTo>
                      <a:pt x="114796" y="54556"/>
                    </a:moveTo>
                    <a:lnTo>
                      <a:pt x="114694" y="60067"/>
                    </a:lnTo>
                    <a:lnTo>
                      <a:pt x="109970" y="57230"/>
                    </a:lnTo>
                    <a:lnTo>
                      <a:pt x="114796" y="54556"/>
                    </a:lnTo>
                    <a:close/>
                    <a:moveTo>
                      <a:pt x="116991" y="53342"/>
                    </a:moveTo>
                    <a:lnTo>
                      <a:pt x="116889" y="58924"/>
                    </a:lnTo>
                    <a:lnTo>
                      <a:pt x="114827" y="60067"/>
                    </a:lnTo>
                    <a:lnTo>
                      <a:pt x="114929" y="54485"/>
                    </a:lnTo>
                    <a:lnTo>
                      <a:pt x="116991" y="53342"/>
                    </a:lnTo>
                    <a:close/>
                    <a:moveTo>
                      <a:pt x="37534" y="56016"/>
                    </a:moveTo>
                    <a:lnTo>
                      <a:pt x="42422" y="58955"/>
                    </a:lnTo>
                    <a:lnTo>
                      <a:pt x="42453" y="58975"/>
                    </a:lnTo>
                    <a:lnTo>
                      <a:pt x="44586" y="57792"/>
                    </a:lnTo>
                    <a:lnTo>
                      <a:pt x="44586" y="57792"/>
                    </a:lnTo>
                    <a:lnTo>
                      <a:pt x="44535" y="60536"/>
                    </a:lnTo>
                    <a:lnTo>
                      <a:pt x="44504" y="62353"/>
                    </a:lnTo>
                    <a:lnTo>
                      <a:pt x="35503" y="67333"/>
                    </a:lnTo>
                    <a:lnTo>
                      <a:pt x="35503" y="67333"/>
                    </a:lnTo>
                    <a:lnTo>
                      <a:pt x="35687" y="57037"/>
                    </a:lnTo>
                    <a:lnTo>
                      <a:pt x="37534" y="56016"/>
                    </a:lnTo>
                    <a:close/>
                    <a:moveTo>
                      <a:pt x="26737" y="51750"/>
                    </a:moveTo>
                    <a:lnTo>
                      <a:pt x="35555" y="57037"/>
                    </a:lnTo>
                    <a:lnTo>
                      <a:pt x="35371" y="67333"/>
                    </a:lnTo>
                    <a:lnTo>
                      <a:pt x="26563" y="62037"/>
                    </a:lnTo>
                    <a:lnTo>
                      <a:pt x="26737" y="51750"/>
                    </a:lnTo>
                    <a:close/>
                    <a:moveTo>
                      <a:pt x="49668" y="54975"/>
                    </a:moveTo>
                    <a:lnTo>
                      <a:pt x="53638" y="57352"/>
                    </a:lnTo>
                    <a:lnTo>
                      <a:pt x="53454" y="67650"/>
                    </a:lnTo>
                    <a:lnTo>
                      <a:pt x="44637" y="62353"/>
                    </a:lnTo>
                    <a:lnTo>
                      <a:pt x="44719" y="57720"/>
                    </a:lnTo>
                    <a:lnTo>
                      <a:pt x="49668" y="54975"/>
                    </a:lnTo>
                    <a:close/>
                    <a:moveTo>
                      <a:pt x="55607" y="56343"/>
                    </a:moveTo>
                    <a:lnTo>
                      <a:pt x="60496" y="59282"/>
                    </a:lnTo>
                    <a:lnTo>
                      <a:pt x="60526" y="59302"/>
                    </a:lnTo>
                    <a:lnTo>
                      <a:pt x="62659" y="58118"/>
                    </a:lnTo>
                    <a:lnTo>
                      <a:pt x="62577" y="62670"/>
                    </a:lnTo>
                    <a:lnTo>
                      <a:pt x="53586" y="67660"/>
                    </a:lnTo>
                    <a:lnTo>
                      <a:pt x="53760" y="57352"/>
                    </a:lnTo>
                    <a:lnTo>
                      <a:pt x="55607" y="56343"/>
                    </a:lnTo>
                    <a:close/>
                    <a:moveTo>
                      <a:pt x="67751" y="55302"/>
                    </a:moveTo>
                    <a:lnTo>
                      <a:pt x="71710" y="57669"/>
                    </a:lnTo>
                    <a:lnTo>
                      <a:pt x="71527" y="67976"/>
                    </a:lnTo>
                    <a:lnTo>
                      <a:pt x="62710" y="62670"/>
                    </a:lnTo>
                    <a:lnTo>
                      <a:pt x="62791" y="58046"/>
                    </a:lnTo>
                    <a:lnTo>
                      <a:pt x="67751" y="55302"/>
                    </a:lnTo>
                    <a:close/>
                    <a:moveTo>
                      <a:pt x="73680" y="56659"/>
                    </a:moveTo>
                    <a:lnTo>
                      <a:pt x="78568" y="59598"/>
                    </a:lnTo>
                    <a:lnTo>
                      <a:pt x="78609" y="59618"/>
                    </a:lnTo>
                    <a:lnTo>
                      <a:pt x="80742" y="58434"/>
                    </a:lnTo>
                    <a:lnTo>
                      <a:pt x="80742" y="58434"/>
                    </a:lnTo>
                    <a:lnTo>
                      <a:pt x="80661" y="62996"/>
                    </a:lnTo>
                    <a:lnTo>
                      <a:pt x="71660" y="67976"/>
                    </a:lnTo>
                    <a:lnTo>
                      <a:pt x="71844" y="57679"/>
                    </a:lnTo>
                    <a:lnTo>
                      <a:pt x="73680" y="56659"/>
                    </a:lnTo>
                    <a:close/>
                    <a:moveTo>
                      <a:pt x="85824" y="55618"/>
                    </a:moveTo>
                    <a:lnTo>
                      <a:pt x="89784" y="57996"/>
                    </a:lnTo>
                    <a:lnTo>
                      <a:pt x="89600" y="68292"/>
                    </a:lnTo>
                    <a:lnTo>
                      <a:pt x="80783" y="62996"/>
                    </a:lnTo>
                    <a:lnTo>
                      <a:pt x="80865" y="58363"/>
                    </a:lnTo>
                    <a:lnTo>
                      <a:pt x="85824" y="55618"/>
                    </a:lnTo>
                    <a:close/>
                    <a:moveTo>
                      <a:pt x="91764" y="56975"/>
                    </a:moveTo>
                    <a:lnTo>
                      <a:pt x="96652" y="59914"/>
                    </a:lnTo>
                    <a:lnTo>
                      <a:pt x="96683" y="59935"/>
                    </a:lnTo>
                    <a:lnTo>
                      <a:pt x="98815" y="58761"/>
                    </a:lnTo>
                    <a:lnTo>
                      <a:pt x="98733" y="63312"/>
                    </a:lnTo>
                    <a:lnTo>
                      <a:pt x="89733" y="68292"/>
                    </a:lnTo>
                    <a:lnTo>
                      <a:pt x="89916" y="57996"/>
                    </a:lnTo>
                    <a:lnTo>
                      <a:pt x="91764" y="56975"/>
                    </a:lnTo>
                    <a:close/>
                    <a:moveTo>
                      <a:pt x="103897" y="55934"/>
                    </a:moveTo>
                    <a:lnTo>
                      <a:pt x="107867" y="58312"/>
                    </a:lnTo>
                    <a:lnTo>
                      <a:pt x="107684" y="68619"/>
                    </a:lnTo>
                    <a:lnTo>
                      <a:pt x="98866" y="63312"/>
                    </a:lnTo>
                    <a:lnTo>
                      <a:pt x="98948" y="58679"/>
                    </a:lnTo>
                    <a:lnTo>
                      <a:pt x="103897" y="55934"/>
                    </a:lnTo>
                    <a:close/>
                    <a:moveTo>
                      <a:pt x="109836" y="57302"/>
                    </a:moveTo>
                    <a:lnTo>
                      <a:pt x="114725" y="60241"/>
                    </a:lnTo>
                    <a:lnTo>
                      <a:pt x="114755" y="60261"/>
                    </a:lnTo>
                    <a:lnTo>
                      <a:pt x="116889" y="59078"/>
                    </a:lnTo>
                    <a:lnTo>
                      <a:pt x="116807" y="63629"/>
                    </a:lnTo>
                    <a:lnTo>
                      <a:pt x="107806" y="68619"/>
                    </a:lnTo>
                    <a:lnTo>
                      <a:pt x="107990" y="58312"/>
                    </a:lnTo>
                    <a:lnTo>
                      <a:pt x="109836" y="57302"/>
                    </a:lnTo>
                    <a:close/>
                    <a:moveTo>
                      <a:pt x="45535" y="0"/>
                    </a:moveTo>
                    <a:lnTo>
                      <a:pt x="36340" y="5093"/>
                    </a:lnTo>
                    <a:lnTo>
                      <a:pt x="36156" y="15604"/>
                    </a:lnTo>
                    <a:lnTo>
                      <a:pt x="41698" y="18941"/>
                    </a:lnTo>
                    <a:lnTo>
                      <a:pt x="36412" y="21870"/>
                    </a:lnTo>
                    <a:lnTo>
                      <a:pt x="27493" y="16512"/>
                    </a:lnTo>
                    <a:lnTo>
                      <a:pt x="27462" y="16491"/>
                    </a:lnTo>
                    <a:lnTo>
                      <a:pt x="18328" y="21553"/>
                    </a:lnTo>
                    <a:lnTo>
                      <a:pt x="9419" y="16185"/>
                    </a:lnTo>
                    <a:lnTo>
                      <a:pt x="9389" y="16165"/>
                    </a:lnTo>
                    <a:lnTo>
                      <a:pt x="194" y="21267"/>
                    </a:lnTo>
                    <a:lnTo>
                      <a:pt x="0" y="31779"/>
                    </a:lnTo>
                    <a:lnTo>
                      <a:pt x="8981" y="37177"/>
                    </a:lnTo>
                    <a:lnTo>
                      <a:pt x="9011" y="37198"/>
                    </a:lnTo>
                    <a:lnTo>
                      <a:pt x="18145" y="32136"/>
                    </a:lnTo>
                    <a:lnTo>
                      <a:pt x="21206" y="33973"/>
                    </a:lnTo>
                    <a:lnTo>
                      <a:pt x="17818" y="35851"/>
                    </a:lnTo>
                    <a:lnTo>
                      <a:pt x="17634" y="46362"/>
                    </a:lnTo>
                    <a:lnTo>
                      <a:pt x="26615" y="51760"/>
                    </a:lnTo>
                    <a:lnTo>
                      <a:pt x="26431" y="62108"/>
                    </a:lnTo>
                    <a:lnTo>
                      <a:pt x="35401" y="67507"/>
                    </a:lnTo>
                    <a:lnTo>
                      <a:pt x="35442" y="67527"/>
                    </a:lnTo>
                    <a:lnTo>
                      <a:pt x="44565" y="62466"/>
                    </a:lnTo>
                    <a:lnTo>
                      <a:pt x="53484" y="67823"/>
                    </a:lnTo>
                    <a:lnTo>
                      <a:pt x="53515" y="67843"/>
                    </a:lnTo>
                    <a:lnTo>
                      <a:pt x="62648" y="62782"/>
                    </a:lnTo>
                    <a:lnTo>
                      <a:pt x="71558" y="68140"/>
                    </a:lnTo>
                    <a:lnTo>
                      <a:pt x="71588" y="68160"/>
                    </a:lnTo>
                    <a:lnTo>
                      <a:pt x="80722" y="63108"/>
                    </a:lnTo>
                    <a:lnTo>
                      <a:pt x="89631" y="68466"/>
                    </a:lnTo>
                    <a:lnTo>
                      <a:pt x="89662" y="68487"/>
                    </a:lnTo>
                    <a:lnTo>
                      <a:pt x="98795" y="63425"/>
                    </a:lnTo>
                    <a:lnTo>
                      <a:pt x="107714" y="68782"/>
                    </a:lnTo>
                    <a:lnTo>
                      <a:pt x="107745" y="68803"/>
                    </a:lnTo>
                    <a:lnTo>
                      <a:pt x="116939" y="63711"/>
                    </a:lnTo>
                    <a:lnTo>
                      <a:pt x="117021" y="59006"/>
                    </a:lnTo>
                    <a:lnTo>
                      <a:pt x="123950" y="55169"/>
                    </a:lnTo>
                    <a:lnTo>
                      <a:pt x="124144" y="44648"/>
                    </a:lnTo>
                    <a:lnTo>
                      <a:pt x="115163" y="39259"/>
                    </a:lnTo>
                    <a:lnTo>
                      <a:pt x="115133" y="39239"/>
                    </a:lnTo>
                    <a:lnTo>
                      <a:pt x="108235" y="43056"/>
                    </a:lnTo>
                    <a:lnTo>
                      <a:pt x="108337" y="37453"/>
                    </a:lnTo>
                    <a:lnTo>
                      <a:pt x="108316" y="37443"/>
                    </a:lnTo>
                    <a:lnTo>
                      <a:pt x="117317" y="32452"/>
                    </a:lnTo>
                    <a:lnTo>
                      <a:pt x="126236" y="37810"/>
                    </a:lnTo>
                    <a:lnTo>
                      <a:pt x="126267" y="37831"/>
                    </a:lnTo>
                    <a:lnTo>
                      <a:pt x="135462" y="32738"/>
                    </a:lnTo>
                    <a:lnTo>
                      <a:pt x="135645" y="22227"/>
                    </a:lnTo>
                    <a:lnTo>
                      <a:pt x="126675" y="16829"/>
                    </a:lnTo>
                    <a:lnTo>
                      <a:pt x="126849" y="6695"/>
                    </a:lnTo>
                    <a:lnTo>
                      <a:pt x="117878" y="1296"/>
                    </a:lnTo>
                    <a:lnTo>
                      <a:pt x="117837" y="1286"/>
                    </a:lnTo>
                    <a:lnTo>
                      <a:pt x="108714" y="6338"/>
                    </a:lnTo>
                    <a:lnTo>
                      <a:pt x="99795" y="980"/>
                    </a:lnTo>
                    <a:lnTo>
                      <a:pt x="99765" y="959"/>
                    </a:lnTo>
                    <a:lnTo>
                      <a:pt x="90631" y="6021"/>
                    </a:lnTo>
                    <a:lnTo>
                      <a:pt x="81722" y="664"/>
                    </a:lnTo>
                    <a:lnTo>
                      <a:pt x="81691" y="643"/>
                    </a:lnTo>
                    <a:lnTo>
                      <a:pt x="72558" y="5694"/>
                    </a:lnTo>
                    <a:lnTo>
                      <a:pt x="63649" y="337"/>
                    </a:lnTo>
                    <a:lnTo>
                      <a:pt x="63618" y="317"/>
                    </a:lnTo>
                    <a:lnTo>
                      <a:pt x="54484" y="5378"/>
                    </a:lnTo>
                    <a:lnTo>
                      <a:pt x="45565" y="20"/>
                    </a:lnTo>
                    <a:lnTo>
                      <a:pt x="45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67" name="Google Shape;1667;p31"/>
              <p:cNvGrpSpPr/>
              <p:nvPr/>
            </p:nvGrpSpPr>
            <p:grpSpPr>
              <a:xfrm>
                <a:off x="7681376" y="272830"/>
                <a:ext cx="2410570" cy="1183321"/>
                <a:chOff x="7674973" y="274964"/>
                <a:chExt cx="2410570" cy="1183321"/>
              </a:xfrm>
            </p:grpSpPr>
            <p:sp>
              <p:nvSpPr>
                <p:cNvPr id="1668" name="Google Shape;1668;p31"/>
                <p:cNvSpPr/>
                <p:nvPr/>
              </p:nvSpPr>
              <p:spPr>
                <a:xfrm>
                  <a:off x="7949880" y="275460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0"/>
                      </a:moveTo>
                      <a:lnTo>
                        <a:pt x="560" y="14879"/>
                      </a:lnTo>
                      <a:lnTo>
                        <a:pt x="299" y="28601"/>
                      </a:lnTo>
                      <a:lnTo>
                        <a:pt x="672" y="28414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90"/>
                      </a:lnTo>
                      <a:lnTo>
                        <a:pt x="27427" y="410"/>
                      </a:lnTo>
                      <a:lnTo>
                        <a:pt x="53194" y="15905"/>
                      </a:lnTo>
                      <a:lnTo>
                        <a:pt x="53492" y="15736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0"/>
                      </a:lnTo>
                      <a:close/>
                      <a:moveTo>
                        <a:pt x="52839" y="46350"/>
                      </a:moveTo>
                      <a:lnTo>
                        <a:pt x="47469" y="49315"/>
                      </a:lnTo>
                      <a:lnTo>
                        <a:pt x="47824" y="49520"/>
                      </a:lnTo>
                      <a:lnTo>
                        <a:pt x="53007" y="46649"/>
                      </a:lnTo>
                      <a:lnTo>
                        <a:pt x="52821" y="46556"/>
                      </a:lnTo>
                      <a:lnTo>
                        <a:pt x="52839" y="46350"/>
                      </a:lnTo>
                      <a:close/>
                      <a:moveTo>
                        <a:pt x="654" y="28881"/>
                      </a:moveTo>
                      <a:lnTo>
                        <a:pt x="299" y="29086"/>
                      </a:lnTo>
                      <a:lnTo>
                        <a:pt x="1" y="45604"/>
                      </a:lnTo>
                      <a:lnTo>
                        <a:pt x="11560" y="52540"/>
                      </a:lnTo>
                      <a:lnTo>
                        <a:pt x="11933" y="52354"/>
                      </a:lnTo>
                      <a:lnTo>
                        <a:pt x="373" y="45400"/>
                      </a:lnTo>
                      <a:lnTo>
                        <a:pt x="654" y="28881"/>
                      </a:lnTo>
                      <a:close/>
                      <a:moveTo>
                        <a:pt x="47059" y="49539"/>
                      </a:moveTo>
                      <a:lnTo>
                        <a:pt x="32983" y="57333"/>
                      </a:lnTo>
                      <a:lnTo>
                        <a:pt x="32964" y="57761"/>
                      </a:lnTo>
                      <a:lnTo>
                        <a:pt x="47414" y="49744"/>
                      </a:lnTo>
                      <a:lnTo>
                        <a:pt x="47059" y="49539"/>
                      </a:lnTo>
                      <a:close/>
                      <a:moveTo>
                        <a:pt x="12325" y="52597"/>
                      </a:moveTo>
                      <a:lnTo>
                        <a:pt x="11970" y="52783"/>
                      </a:lnTo>
                      <a:lnTo>
                        <a:pt x="26252" y="61378"/>
                      </a:lnTo>
                      <a:lnTo>
                        <a:pt x="26346" y="61434"/>
                      </a:lnTo>
                      <a:lnTo>
                        <a:pt x="32554" y="57984"/>
                      </a:lnTo>
                      <a:lnTo>
                        <a:pt x="32573" y="57574"/>
                      </a:lnTo>
                      <a:lnTo>
                        <a:pt x="32573" y="57574"/>
                      </a:lnTo>
                      <a:lnTo>
                        <a:pt x="26550" y="60893"/>
                      </a:lnTo>
                      <a:lnTo>
                        <a:pt x="26550" y="61228"/>
                      </a:lnTo>
                      <a:lnTo>
                        <a:pt x="26140" y="61228"/>
                      </a:lnTo>
                      <a:lnTo>
                        <a:pt x="26140" y="60893"/>
                      </a:lnTo>
                      <a:lnTo>
                        <a:pt x="12325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31"/>
                <p:cNvSpPr/>
                <p:nvPr/>
              </p:nvSpPr>
              <p:spPr>
                <a:xfrm>
                  <a:off x="7949639" y="274964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45" y="447"/>
                      </a:moveTo>
                      <a:lnTo>
                        <a:pt x="1137" y="15027"/>
                      </a:lnTo>
                      <a:lnTo>
                        <a:pt x="1157" y="15027"/>
                      </a:lnTo>
                      <a:lnTo>
                        <a:pt x="27426" y="467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45" y="447"/>
                      </a:lnTo>
                      <a:close/>
                      <a:moveTo>
                        <a:pt x="914" y="15363"/>
                      </a:moveTo>
                      <a:lnTo>
                        <a:pt x="690" y="28451"/>
                      </a:lnTo>
                      <a:lnTo>
                        <a:pt x="690" y="28451"/>
                      </a:lnTo>
                      <a:lnTo>
                        <a:pt x="709" y="28433"/>
                      </a:lnTo>
                      <a:lnTo>
                        <a:pt x="951" y="15382"/>
                      </a:lnTo>
                      <a:lnTo>
                        <a:pt x="914" y="15363"/>
                      </a:lnTo>
                      <a:close/>
                      <a:moveTo>
                        <a:pt x="27445" y="0"/>
                      </a:moveTo>
                      <a:lnTo>
                        <a:pt x="541" y="14898"/>
                      </a:lnTo>
                      <a:lnTo>
                        <a:pt x="299" y="28657"/>
                      </a:lnTo>
                      <a:lnTo>
                        <a:pt x="317" y="28638"/>
                      </a:lnTo>
                      <a:lnTo>
                        <a:pt x="578" y="14916"/>
                      </a:lnTo>
                      <a:lnTo>
                        <a:pt x="27445" y="37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36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  <a:moveTo>
                        <a:pt x="52857" y="46350"/>
                      </a:moveTo>
                      <a:lnTo>
                        <a:pt x="47469" y="49333"/>
                      </a:lnTo>
                      <a:lnTo>
                        <a:pt x="47487" y="49352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5" y="46686"/>
                      </a:moveTo>
                      <a:lnTo>
                        <a:pt x="47842" y="49557"/>
                      </a:lnTo>
                      <a:lnTo>
                        <a:pt x="47879" y="49576"/>
                      </a:lnTo>
                      <a:lnTo>
                        <a:pt x="53043" y="46705"/>
                      </a:lnTo>
                      <a:lnTo>
                        <a:pt x="53025" y="46686"/>
                      </a:lnTo>
                      <a:close/>
                      <a:moveTo>
                        <a:pt x="709" y="28899"/>
                      </a:moveTo>
                      <a:lnTo>
                        <a:pt x="672" y="28918"/>
                      </a:lnTo>
                      <a:lnTo>
                        <a:pt x="391" y="45437"/>
                      </a:lnTo>
                      <a:lnTo>
                        <a:pt x="11951" y="52391"/>
                      </a:lnTo>
                      <a:lnTo>
                        <a:pt x="11970" y="52373"/>
                      </a:lnTo>
                      <a:lnTo>
                        <a:pt x="411" y="45418"/>
                      </a:lnTo>
                      <a:lnTo>
                        <a:pt x="709" y="28899"/>
                      </a:lnTo>
                      <a:close/>
                      <a:moveTo>
                        <a:pt x="299" y="29123"/>
                      </a:moveTo>
                      <a:lnTo>
                        <a:pt x="1" y="45641"/>
                      </a:lnTo>
                      <a:lnTo>
                        <a:pt x="11560" y="52597"/>
                      </a:lnTo>
                      <a:lnTo>
                        <a:pt x="11578" y="52577"/>
                      </a:lnTo>
                      <a:lnTo>
                        <a:pt x="19" y="45641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70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781"/>
                      </a:moveTo>
                      <a:lnTo>
                        <a:pt x="32982" y="57798"/>
                      </a:lnTo>
                      <a:lnTo>
                        <a:pt x="32982" y="57817"/>
                      </a:lnTo>
                      <a:lnTo>
                        <a:pt x="47450" y="49800"/>
                      </a:lnTo>
                      <a:lnTo>
                        <a:pt x="47432" y="49781"/>
                      </a:lnTo>
                      <a:close/>
                      <a:moveTo>
                        <a:pt x="12381" y="52614"/>
                      </a:moveTo>
                      <a:lnTo>
                        <a:pt x="12343" y="52634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12381" y="52614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88" y="52820"/>
                      </a:moveTo>
                      <a:lnTo>
                        <a:pt x="11970" y="52838"/>
                      </a:lnTo>
                      <a:lnTo>
                        <a:pt x="26252" y="61434"/>
                      </a:lnTo>
                      <a:lnTo>
                        <a:pt x="26344" y="61489"/>
                      </a:lnTo>
                      <a:lnTo>
                        <a:pt x="26364" y="61489"/>
                      </a:lnTo>
                      <a:lnTo>
                        <a:pt x="32572" y="58041"/>
                      </a:lnTo>
                      <a:lnTo>
                        <a:pt x="32572" y="58021"/>
                      </a:lnTo>
                      <a:lnTo>
                        <a:pt x="26364" y="61471"/>
                      </a:lnTo>
                      <a:lnTo>
                        <a:pt x="26270" y="61415"/>
                      </a:lnTo>
                      <a:lnTo>
                        <a:pt x="11988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31"/>
                <p:cNvSpPr/>
                <p:nvPr/>
              </p:nvSpPr>
              <p:spPr>
                <a:xfrm>
                  <a:off x="7958626" y="474218"/>
                  <a:ext cx="706160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8" h="15923" extrusionOk="0">
                      <a:moveTo>
                        <a:pt x="187" y="0"/>
                      </a:moveTo>
                      <a:lnTo>
                        <a:pt x="1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9" y="15811"/>
                      </a:lnTo>
                      <a:lnTo>
                        <a:pt x="26439" y="15923"/>
                      </a:lnTo>
                      <a:lnTo>
                        <a:pt x="52708" y="1399"/>
                      </a:lnTo>
                      <a:lnTo>
                        <a:pt x="52727" y="989"/>
                      </a:lnTo>
                      <a:lnTo>
                        <a:pt x="26233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31"/>
                <p:cNvSpPr/>
                <p:nvPr/>
              </p:nvSpPr>
              <p:spPr>
                <a:xfrm>
                  <a:off x="7958130" y="473709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80" y="523"/>
                      </a:lnTo>
                      <a:lnTo>
                        <a:pt x="317" y="542"/>
                      </a:lnTo>
                      <a:lnTo>
                        <a:pt x="26065" y="15980"/>
                      </a:lnTo>
                      <a:lnTo>
                        <a:pt x="26065" y="15961"/>
                      </a:lnTo>
                      <a:lnTo>
                        <a:pt x="38" y="356"/>
                      </a:lnTo>
                      <a:lnTo>
                        <a:pt x="224" y="38"/>
                      </a:lnTo>
                      <a:lnTo>
                        <a:pt x="26270" y="15662"/>
                      </a:lnTo>
                      <a:lnTo>
                        <a:pt x="52764" y="1027"/>
                      </a:lnTo>
                      <a:lnTo>
                        <a:pt x="52764" y="1008"/>
                      </a:lnTo>
                      <a:lnTo>
                        <a:pt x="52876" y="933"/>
                      </a:lnTo>
                      <a:lnTo>
                        <a:pt x="52578" y="1102"/>
                      </a:lnTo>
                      <a:lnTo>
                        <a:pt x="52541" y="1120"/>
                      </a:lnTo>
                      <a:lnTo>
                        <a:pt x="26270" y="15625"/>
                      </a:lnTo>
                      <a:lnTo>
                        <a:pt x="523" y="187"/>
                      </a:lnTo>
                      <a:lnTo>
                        <a:pt x="503" y="187"/>
                      </a:lnTo>
                      <a:lnTo>
                        <a:pt x="205" y="1"/>
                      </a:lnTo>
                      <a:close/>
                      <a:moveTo>
                        <a:pt x="52745" y="1437"/>
                      </a:moveTo>
                      <a:lnTo>
                        <a:pt x="26476" y="15961"/>
                      </a:lnTo>
                      <a:lnTo>
                        <a:pt x="26476" y="15980"/>
                      </a:lnTo>
                      <a:lnTo>
                        <a:pt x="52745" y="1475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31"/>
                <p:cNvSpPr/>
                <p:nvPr/>
              </p:nvSpPr>
              <p:spPr>
                <a:xfrm>
                  <a:off x="8300215" y="686221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0" y="0"/>
                      </a:moveTo>
                      <a:lnTo>
                        <a:pt x="428" y="6115"/>
                      </a:lnTo>
                      <a:lnTo>
                        <a:pt x="783" y="6320"/>
                      </a:lnTo>
                      <a:lnTo>
                        <a:pt x="895" y="18"/>
                      </a:lnTo>
                      <a:lnTo>
                        <a:pt x="540" y="0"/>
                      </a:lnTo>
                      <a:close/>
                      <a:moveTo>
                        <a:pt x="428" y="6581"/>
                      </a:moveTo>
                      <a:lnTo>
                        <a:pt x="299" y="13648"/>
                      </a:lnTo>
                      <a:lnTo>
                        <a:pt x="672" y="13461"/>
                      </a:lnTo>
                      <a:lnTo>
                        <a:pt x="783" y="6787"/>
                      </a:lnTo>
                      <a:lnTo>
                        <a:pt x="428" y="6581"/>
                      </a:lnTo>
                      <a:close/>
                      <a:moveTo>
                        <a:pt x="652" y="13927"/>
                      </a:moveTo>
                      <a:lnTo>
                        <a:pt x="299" y="14113"/>
                      </a:lnTo>
                      <a:lnTo>
                        <a:pt x="0" y="30540"/>
                      </a:lnTo>
                      <a:lnTo>
                        <a:pt x="354" y="30540"/>
                      </a:lnTo>
                      <a:lnTo>
                        <a:pt x="652" y="139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31"/>
                <p:cNvSpPr/>
                <p:nvPr/>
              </p:nvSpPr>
              <p:spPr>
                <a:xfrm>
                  <a:off x="8299960" y="685953"/>
                  <a:ext cx="12750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8" extrusionOk="0">
                      <a:moveTo>
                        <a:pt x="541" y="1"/>
                      </a:moveTo>
                      <a:lnTo>
                        <a:pt x="541" y="113"/>
                      </a:lnTo>
                      <a:lnTo>
                        <a:pt x="541" y="132"/>
                      </a:lnTo>
                      <a:lnTo>
                        <a:pt x="430" y="6116"/>
                      </a:lnTo>
                      <a:lnTo>
                        <a:pt x="447" y="6135"/>
                      </a:lnTo>
                      <a:lnTo>
                        <a:pt x="559" y="20"/>
                      </a:lnTo>
                      <a:lnTo>
                        <a:pt x="914" y="38"/>
                      </a:lnTo>
                      <a:lnTo>
                        <a:pt x="802" y="6340"/>
                      </a:lnTo>
                      <a:lnTo>
                        <a:pt x="840" y="6359"/>
                      </a:lnTo>
                      <a:lnTo>
                        <a:pt x="952" y="132"/>
                      </a:lnTo>
                      <a:lnTo>
                        <a:pt x="952" y="113"/>
                      </a:lnTo>
                      <a:lnTo>
                        <a:pt x="952" y="1"/>
                      </a:lnTo>
                      <a:close/>
                      <a:moveTo>
                        <a:pt x="802" y="6807"/>
                      </a:moveTo>
                      <a:lnTo>
                        <a:pt x="691" y="13481"/>
                      </a:lnTo>
                      <a:lnTo>
                        <a:pt x="709" y="13462"/>
                      </a:lnTo>
                      <a:lnTo>
                        <a:pt x="820" y="6825"/>
                      </a:lnTo>
                      <a:lnTo>
                        <a:pt x="802" y="6807"/>
                      </a:lnTo>
                      <a:close/>
                      <a:moveTo>
                        <a:pt x="430" y="6583"/>
                      </a:moveTo>
                      <a:lnTo>
                        <a:pt x="298" y="13686"/>
                      </a:lnTo>
                      <a:lnTo>
                        <a:pt x="318" y="13668"/>
                      </a:lnTo>
                      <a:lnTo>
                        <a:pt x="447" y="6601"/>
                      </a:lnTo>
                      <a:lnTo>
                        <a:pt x="430" y="6583"/>
                      </a:lnTo>
                      <a:close/>
                      <a:moveTo>
                        <a:pt x="691" y="13929"/>
                      </a:moveTo>
                      <a:lnTo>
                        <a:pt x="671" y="13947"/>
                      </a:lnTo>
                      <a:lnTo>
                        <a:pt x="373" y="30560"/>
                      </a:lnTo>
                      <a:lnTo>
                        <a:pt x="19" y="30560"/>
                      </a:lnTo>
                      <a:lnTo>
                        <a:pt x="318" y="14133"/>
                      </a:lnTo>
                      <a:lnTo>
                        <a:pt x="280" y="14153"/>
                      </a:lnTo>
                      <a:lnTo>
                        <a:pt x="0" y="30205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2"/>
                      </a:lnTo>
                      <a:lnTo>
                        <a:pt x="410" y="30224"/>
                      </a:lnTo>
                      <a:lnTo>
                        <a:pt x="691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31"/>
                <p:cNvSpPr/>
                <p:nvPr/>
              </p:nvSpPr>
              <p:spPr>
                <a:xfrm>
                  <a:off x="8657781" y="287941"/>
                  <a:ext cx="717128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7" h="61435" extrusionOk="0">
                      <a:moveTo>
                        <a:pt x="27407" y="1"/>
                      </a:moveTo>
                      <a:lnTo>
                        <a:pt x="540" y="14879"/>
                      </a:lnTo>
                      <a:lnTo>
                        <a:pt x="299" y="28620"/>
                      </a:lnTo>
                      <a:lnTo>
                        <a:pt x="299" y="28620"/>
                      </a:lnTo>
                      <a:lnTo>
                        <a:pt x="652" y="28415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099" y="14991"/>
                      </a:lnTo>
                      <a:lnTo>
                        <a:pt x="27407" y="411"/>
                      </a:lnTo>
                      <a:lnTo>
                        <a:pt x="53174" y="15905"/>
                      </a:lnTo>
                      <a:lnTo>
                        <a:pt x="53472" y="15736"/>
                      </a:lnTo>
                      <a:lnTo>
                        <a:pt x="53547" y="15718"/>
                      </a:lnTo>
                      <a:lnTo>
                        <a:pt x="27500" y="57"/>
                      </a:lnTo>
                      <a:lnTo>
                        <a:pt x="27407" y="1"/>
                      </a:lnTo>
                      <a:close/>
                      <a:moveTo>
                        <a:pt x="52819" y="46350"/>
                      </a:moveTo>
                      <a:lnTo>
                        <a:pt x="47449" y="49316"/>
                      </a:lnTo>
                      <a:lnTo>
                        <a:pt x="47804" y="49520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close/>
                      <a:moveTo>
                        <a:pt x="652" y="28881"/>
                      </a:moveTo>
                      <a:lnTo>
                        <a:pt x="27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54" y="45400"/>
                      </a:lnTo>
                      <a:lnTo>
                        <a:pt x="652" y="28881"/>
                      </a:lnTo>
                      <a:close/>
                      <a:moveTo>
                        <a:pt x="47039" y="49539"/>
                      </a:moveTo>
                      <a:lnTo>
                        <a:pt x="32963" y="57351"/>
                      </a:lnTo>
                      <a:lnTo>
                        <a:pt x="32963" y="57761"/>
                      </a:lnTo>
                      <a:lnTo>
                        <a:pt x="47394" y="49763"/>
                      </a:lnTo>
                      <a:lnTo>
                        <a:pt x="47039" y="49539"/>
                      </a:lnTo>
                      <a:close/>
                      <a:moveTo>
                        <a:pt x="12323" y="52597"/>
                      </a:moveTo>
                      <a:lnTo>
                        <a:pt x="11951" y="52801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34" y="57985"/>
                      </a:lnTo>
                      <a:lnTo>
                        <a:pt x="32553" y="57574"/>
                      </a:lnTo>
                      <a:lnTo>
                        <a:pt x="26530" y="60913"/>
                      </a:lnTo>
                      <a:lnTo>
                        <a:pt x="26530" y="61229"/>
                      </a:lnTo>
                      <a:lnTo>
                        <a:pt x="26530" y="61248"/>
                      </a:lnTo>
                      <a:lnTo>
                        <a:pt x="26120" y="61229"/>
                      </a:lnTo>
                      <a:lnTo>
                        <a:pt x="26120" y="60893"/>
                      </a:lnTo>
                      <a:lnTo>
                        <a:pt x="12323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31"/>
                <p:cNvSpPr/>
                <p:nvPr/>
              </p:nvSpPr>
              <p:spPr>
                <a:xfrm>
                  <a:off x="8657272" y="287446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7" y="15047"/>
                      </a:lnTo>
                      <a:lnTo>
                        <a:pt x="27445" y="485"/>
                      </a:lnTo>
                      <a:lnTo>
                        <a:pt x="53193" y="15960"/>
                      </a:lnTo>
                      <a:lnTo>
                        <a:pt x="53212" y="15942"/>
                      </a:lnTo>
                      <a:lnTo>
                        <a:pt x="27445" y="448"/>
                      </a:lnTo>
                      <a:close/>
                      <a:moveTo>
                        <a:pt x="933" y="15363"/>
                      </a:moveTo>
                      <a:lnTo>
                        <a:pt x="690" y="28452"/>
                      </a:lnTo>
                      <a:lnTo>
                        <a:pt x="690" y="28452"/>
                      </a:lnTo>
                      <a:lnTo>
                        <a:pt x="727" y="28434"/>
                      </a:lnTo>
                      <a:lnTo>
                        <a:pt x="951" y="15383"/>
                      </a:lnTo>
                      <a:lnTo>
                        <a:pt x="933" y="15363"/>
                      </a:lnTo>
                      <a:close/>
                      <a:moveTo>
                        <a:pt x="27445" y="0"/>
                      </a:moveTo>
                      <a:lnTo>
                        <a:pt x="765" y="14804"/>
                      </a:lnTo>
                      <a:lnTo>
                        <a:pt x="727" y="14804"/>
                      </a:lnTo>
                      <a:lnTo>
                        <a:pt x="672" y="14841"/>
                      </a:lnTo>
                      <a:lnTo>
                        <a:pt x="560" y="14916"/>
                      </a:lnTo>
                      <a:lnTo>
                        <a:pt x="560" y="14935"/>
                      </a:lnTo>
                      <a:lnTo>
                        <a:pt x="541" y="15345"/>
                      </a:lnTo>
                      <a:lnTo>
                        <a:pt x="541" y="15383"/>
                      </a:lnTo>
                      <a:lnTo>
                        <a:pt x="299" y="28657"/>
                      </a:lnTo>
                      <a:lnTo>
                        <a:pt x="337" y="28657"/>
                      </a:lnTo>
                      <a:lnTo>
                        <a:pt x="578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85" y="15755"/>
                      </a:lnTo>
                      <a:lnTo>
                        <a:pt x="53603" y="15736"/>
                      </a:lnTo>
                      <a:lnTo>
                        <a:pt x="27557" y="75"/>
                      </a:lnTo>
                      <a:lnTo>
                        <a:pt x="27445" y="0"/>
                      </a:lnTo>
                      <a:close/>
                      <a:moveTo>
                        <a:pt x="53789" y="16315"/>
                      </a:moveTo>
                      <a:lnTo>
                        <a:pt x="53566" y="29366"/>
                      </a:lnTo>
                      <a:lnTo>
                        <a:pt x="53789" y="16333"/>
                      </a:lnTo>
                      <a:lnTo>
                        <a:pt x="53789" y="16315"/>
                      </a:lnTo>
                      <a:close/>
                      <a:moveTo>
                        <a:pt x="52857" y="46350"/>
                      </a:moveTo>
                      <a:lnTo>
                        <a:pt x="47470" y="49333"/>
                      </a:lnTo>
                      <a:lnTo>
                        <a:pt x="47487" y="49353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6" y="46705"/>
                      </a:moveTo>
                      <a:lnTo>
                        <a:pt x="47842" y="49557"/>
                      </a:lnTo>
                      <a:lnTo>
                        <a:pt x="47880" y="49576"/>
                      </a:lnTo>
                      <a:lnTo>
                        <a:pt x="53043" y="46705"/>
                      </a:lnTo>
                      <a:close/>
                      <a:moveTo>
                        <a:pt x="709" y="28899"/>
                      </a:moveTo>
                      <a:lnTo>
                        <a:pt x="690" y="28918"/>
                      </a:lnTo>
                      <a:lnTo>
                        <a:pt x="392" y="45437"/>
                      </a:lnTo>
                      <a:lnTo>
                        <a:pt x="11951" y="52391"/>
                      </a:lnTo>
                      <a:lnTo>
                        <a:pt x="11971" y="52373"/>
                      </a:lnTo>
                      <a:lnTo>
                        <a:pt x="411" y="45418"/>
                      </a:lnTo>
                      <a:lnTo>
                        <a:pt x="709" y="29142"/>
                      </a:lnTo>
                      <a:lnTo>
                        <a:pt x="709" y="28899"/>
                      </a:lnTo>
                      <a:close/>
                      <a:moveTo>
                        <a:pt x="317" y="29123"/>
                      </a:moveTo>
                      <a:lnTo>
                        <a:pt x="299" y="29142"/>
                      </a:lnTo>
                      <a:lnTo>
                        <a:pt x="280" y="30373"/>
                      </a:lnTo>
                      <a:lnTo>
                        <a:pt x="19" y="45418"/>
                      </a:lnTo>
                      <a:lnTo>
                        <a:pt x="19" y="45455"/>
                      </a:lnTo>
                      <a:lnTo>
                        <a:pt x="1" y="45661"/>
                      </a:lnTo>
                      <a:lnTo>
                        <a:pt x="187" y="45754"/>
                      </a:lnTo>
                      <a:lnTo>
                        <a:pt x="205" y="45773"/>
                      </a:lnTo>
                      <a:lnTo>
                        <a:pt x="11560" y="52597"/>
                      </a:lnTo>
                      <a:lnTo>
                        <a:pt x="11598" y="52597"/>
                      </a:lnTo>
                      <a:lnTo>
                        <a:pt x="38" y="45642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88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800"/>
                      </a:moveTo>
                      <a:lnTo>
                        <a:pt x="33001" y="57798"/>
                      </a:lnTo>
                      <a:lnTo>
                        <a:pt x="32982" y="57817"/>
                      </a:lnTo>
                      <a:lnTo>
                        <a:pt x="47470" y="49800"/>
                      </a:lnTo>
                      <a:close/>
                      <a:moveTo>
                        <a:pt x="12381" y="52615"/>
                      </a:moveTo>
                      <a:lnTo>
                        <a:pt x="12361" y="52634"/>
                      </a:lnTo>
                      <a:lnTo>
                        <a:pt x="26158" y="60930"/>
                      </a:lnTo>
                      <a:lnTo>
                        <a:pt x="26158" y="60912"/>
                      </a:lnTo>
                      <a:lnTo>
                        <a:pt x="12381" y="52615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5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71" y="52838"/>
                      </a:moveTo>
                      <a:lnTo>
                        <a:pt x="26252" y="61434"/>
                      </a:lnTo>
                      <a:lnTo>
                        <a:pt x="26364" y="61489"/>
                      </a:lnTo>
                      <a:lnTo>
                        <a:pt x="32572" y="58059"/>
                      </a:lnTo>
                      <a:lnTo>
                        <a:pt x="32572" y="58022"/>
                      </a:lnTo>
                      <a:lnTo>
                        <a:pt x="26364" y="61472"/>
                      </a:lnTo>
                      <a:lnTo>
                        <a:pt x="26270" y="61415"/>
                      </a:lnTo>
                      <a:lnTo>
                        <a:pt x="11989" y="528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31"/>
                <p:cNvSpPr/>
                <p:nvPr/>
              </p:nvSpPr>
              <p:spPr>
                <a:xfrm>
                  <a:off x="8666272" y="486699"/>
                  <a:ext cx="706146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3"/>
                      </a:lnTo>
                      <a:lnTo>
                        <a:pt x="52707" y="1417"/>
                      </a:lnTo>
                      <a:lnTo>
                        <a:pt x="52726" y="989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31"/>
                <p:cNvSpPr/>
                <p:nvPr/>
              </p:nvSpPr>
              <p:spPr>
                <a:xfrm>
                  <a:off x="8665763" y="486204"/>
                  <a:ext cx="708155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98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99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60"/>
                      </a:lnTo>
                      <a:lnTo>
                        <a:pt x="38" y="355"/>
                      </a:lnTo>
                      <a:lnTo>
                        <a:pt x="225" y="37"/>
                      </a:lnTo>
                      <a:lnTo>
                        <a:pt x="26270" y="15661"/>
                      </a:lnTo>
                      <a:lnTo>
                        <a:pt x="52764" y="1026"/>
                      </a:lnTo>
                      <a:lnTo>
                        <a:pt x="52764" y="1007"/>
                      </a:lnTo>
                      <a:lnTo>
                        <a:pt x="52876" y="932"/>
                      </a:lnTo>
                      <a:lnTo>
                        <a:pt x="52876" y="93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26270" y="15644"/>
                      </a:lnTo>
                      <a:lnTo>
                        <a:pt x="523" y="206"/>
                      </a:lnTo>
                      <a:lnTo>
                        <a:pt x="503" y="187"/>
                      </a:lnTo>
                      <a:lnTo>
                        <a:pt x="205" y="0"/>
                      </a:lnTo>
                      <a:close/>
                      <a:moveTo>
                        <a:pt x="52745" y="1454"/>
                      </a:moveTo>
                      <a:lnTo>
                        <a:pt x="26476" y="15960"/>
                      </a:lnTo>
                      <a:lnTo>
                        <a:pt x="26476" y="15997"/>
                      </a:lnTo>
                      <a:lnTo>
                        <a:pt x="52745" y="1474"/>
                      </a:lnTo>
                      <a:lnTo>
                        <a:pt x="52745" y="14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31"/>
                <p:cNvSpPr/>
                <p:nvPr/>
              </p:nvSpPr>
              <p:spPr>
                <a:xfrm>
                  <a:off x="9007848" y="698944"/>
                  <a:ext cx="12241" cy="40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2" extrusionOk="0">
                      <a:moveTo>
                        <a:pt x="541" y="0"/>
                      </a:moveTo>
                      <a:lnTo>
                        <a:pt x="448" y="6098"/>
                      </a:lnTo>
                      <a:lnTo>
                        <a:pt x="802" y="6302"/>
                      </a:lnTo>
                      <a:lnTo>
                        <a:pt x="913" y="0"/>
                      </a:lnTo>
                      <a:close/>
                      <a:moveTo>
                        <a:pt x="429" y="6563"/>
                      </a:moveTo>
                      <a:lnTo>
                        <a:pt x="299" y="13630"/>
                      </a:lnTo>
                      <a:lnTo>
                        <a:pt x="672" y="13444"/>
                      </a:lnTo>
                      <a:lnTo>
                        <a:pt x="784" y="6787"/>
                      </a:lnTo>
                      <a:lnTo>
                        <a:pt x="429" y="6563"/>
                      </a:lnTo>
                      <a:close/>
                      <a:moveTo>
                        <a:pt x="652" y="13909"/>
                      </a:moveTo>
                      <a:lnTo>
                        <a:pt x="299" y="14115"/>
                      </a:ln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652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31"/>
                <p:cNvSpPr/>
                <p:nvPr/>
              </p:nvSpPr>
              <p:spPr>
                <a:xfrm>
                  <a:off x="9007593" y="698435"/>
                  <a:ext cx="12750" cy="40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98" extrusionOk="0">
                      <a:moveTo>
                        <a:pt x="542" y="1"/>
                      </a:moveTo>
                      <a:lnTo>
                        <a:pt x="542" y="113"/>
                      </a:lnTo>
                      <a:lnTo>
                        <a:pt x="542" y="132"/>
                      </a:lnTo>
                      <a:lnTo>
                        <a:pt x="430" y="6116"/>
                      </a:lnTo>
                      <a:lnTo>
                        <a:pt x="467" y="6136"/>
                      </a:lnTo>
                      <a:lnTo>
                        <a:pt x="560" y="38"/>
                      </a:lnTo>
                      <a:lnTo>
                        <a:pt x="932" y="38"/>
                      </a:lnTo>
                      <a:lnTo>
                        <a:pt x="821" y="6340"/>
                      </a:lnTo>
                      <a:lnTo>
                        <a:pt x="840" y="6359"/>
                      </a:lnTo>
                      <a:lnTo>
                        <a:pt x="952" y="150"/>
                      </a:lnTo>
                      <a:lnTo>
                        <a:pt x="952" y="113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  <a:moveTo>
                        <a:pt x="803" y="6825"/>
                      </a:moveTo>
                      <a:lnTo>
                        <a:pt x="691" y="13482"/>
                      </a:lnTo>
                      <a:lnTo>
                        <a:pt x="709" y="13462"/>
                      </a:lnTo>
                      <a:lnTo>
                        <a:pt x="840" y="6844"/>
                      </a:lnTo>
                      <a:lnTo>
                        <a:pt x="803" y="6825"/>
                      </a:lnTo>
                      <a:close/>
                      <a:moveTo>
                        <a:pt x="430" y="6583"/>
                      </a:moveTo>
                      <a:lnTo>
                        <a:pt x="299" y="13686"/>
                      </a:lnTo>
                      <a:lnTo>
                        <a:pt x="299" y="13686"/>
                      </a:lnTo>
                      <a:lnTo>
                        <a:pt x="318" y="13668"/>
                      </a:lnTo>
                      <a:lnTo>
                        <a:pt x="448" y="6601"/>
                      </a:lnTo>
                      <a:lnTo>
                        <a:pt x="430" y="6583"/>
                      </a:lnTo>
                      <a:close/>
                      <a:moveTo>
                        <a:pt x="709" y="13929"/>
                      </a:moveTo>
                      <a:lnTo>
                        <a:pt x="671" y="13947"/>
                      </a:lnTo>
                      <a:lnTo>
                        <a:pt x="393" y="30560"/>
                      </a:lnTo>
                      <a:lnTo>
                        <a:pt x="20" y="30560"/>
                      </a:lnTo>
                      <a:lnTo>
                        <a:pt x="318" y="14153"/>
                      </a:lnTo>
                      <a:lnTo>
                        <a:pt x="299" y="14153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8"/>
                      </a:lnTo>
                      <a:lnTo>
                        <a:pt x="410" y="30597"/>
                      </a:lnTo>
                      <a:lnTo>
                        <a:pt x="410" y="30578"/>
                      </a:lnTo>
                      <a:lnTo>
                        <a:pt x="410" y="30262"/>
                      </a:lnTo>
                      <a:lnTo>
                        <a:pt x="410" y="30224"/>
                      </a:lnTo>
                      <a:lnTo>
                        <a:pt x="709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31"/>
                <p:cNvSpPr/>
                <p:nvPr/>
              </p:nvSpPr>
              <p:spPr>
                <a:xfrm>
                  <a:off x="9365414" y="300423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652" y="28882"/>
                      </a:moveTo>
                      <a:lnTo>
                        <a:pt x="29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73" y="45418"/>
                      </a:lnTo>
                      <a:lnTo>
                        <a:pt x="354" y="45401"/>
                      </a:lnTo>
                      <a:lnTo>
                        <a:pt x="652" y="28882"/>
                      </a:lnTo>
                      <a:close/>
                      <a:moveTo>
                        <a:pt x="27426" y="1"/>
                      </a:moveTo>
                      <a:lnTo>
                        <a:pt x="540" y="14898"/>
                      </a:lnTo>
                      <a:lnTo>
                        <a:pt x="299" y="28621"/>
                      </a:lnTo>
                      <a:lnTo>
                        <a:pt x="672" y="28415"/>
                      </a:lnTo>
                      <a:lnTo>
                        <a:pt x="895" y="15346"/>
                      </a:lnTo>
                      <a:lnTo>
                        <a:pt x="597" y="15159"/>
                      </a:lnTo>
                      <a:lnTo>
                        <a:pt x="821" y="14824"/>
                      </a:lnTo>
                      <a:lnTo>
                        <a:pt x="1100" y="14991"/>
                      </a:lnTo>
                      <a:lnTo>
                        <a:pt x="27408" y="411"/>
                      </a:lnTo>
                      <a:lnTo>
                        <a:pt x="53174" y="15905"/>
                      </a:lnTo>
                      <a:lnTo>
                        <a:pt x="53473" y="15756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3"/>
                      </a:lnTo>
                      <a:lnTo>
                        <a:pt x="32964" y="57351"/>
                      </a:lnTo>
                      <a:lnTo>
                        <a:pt x="32964" y="57761"/>
                      </a:lnTo>
                      <a:lnTo>
                        <a:pt x="53192" y="46557"/>
                      </a:lnTo>
                      <a:lnTo>
                        <a:pt x="53751" y="15831"/>
                      </a:lnTo>
                      <a:lnTo>
                        <a:pt x="27500" y="57"/>
                      </a:lnTo>
                      <a:lnTo>
                        <a:pt x="27426" y="1"/>
                      </a:lnTo>
                      <a:close/>
                      <a:moveTo>
                        <a:pt x="12324" y="52597"/>
                      </a:moveTo>
                      <a:lnTo>
                        <a:pt x="11970" y="52802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54" y="57985"/>
                      </a:lnTo>
                      <a:lnTo>
                        <a:pt x="32554" y="57575"/>
                      </a:lnTo>
                      <a:lnTo>
                        <a:pt x="26550" y="60913"/>
                      </a:lnTo>
                      <a:lnTo>
                        <a:pt x="26531" y="61229"/>
                      </a:lnTo>
                      <a:lnTo>
                        <a:pt x="26531" y="61248"/>
                      </a:lnTo>
                      <a:lnTo>
                        <a:pt x="26120" y="61248"/>
                      </a:lnTo>
                      <a:lnTo>
                        <a:pt x="26140" y="60893"/>
                      </a:lnTo>
                      <a:lnTo>
                        <a:pt x="12324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31"/>
                <p:cNvSpPr/>
                <p:nvPr/>
              </p:nvSpPr>
              <p:spPr>
                <a:xfrm>
                  <a:off x="9365160" y="300182"/>
                  <a:ext cx="720383" cy="82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1" extrusionOk="0">
                      <a:moveTo>
                        <a:pt x="27427" y="429"/>
                      </a:moveTo>
                      <a:lnTo>
                        <a:pt x="1119" y="15009"/>
                      </a:lnTo>
                      <a:lnTo>
                        <a:pt x="1156" y="15028"/>
                      </a:lnTo>
                      <a:lnTo>
                        <a:pt x="27427" y="466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9"/>
                      </a:lnTo>
                      <a:close/>
                      <a:moveTo>
                        <a:pt x="914" y="15364"/>
                      </a:moveTo>
                      <a:lnTo>
                        <a:pt x="691" y="28433"/>
                      </a:lnTo>
                      <a:lnTo>
                        <a:pt x="709" y="28415"/>
                      </a:lnTo>
                      <a:lnTo>
                        <a:pt x="932" y="15364"/>
                      </a:lnTo>
                      <a:close/>
                      <a:moveTo>
                        <a:pt x="671" y="28900"/>
                      </a:moveTo>
                      <a:lnTo>
                        <a:pt x="373" y="45419"/>
                      </a:lnTo>
                      <a:lnTo>
                        <a:pt x="392" y="45436"/>
                      </a:lnTo>
                      <a:lnTo>
                        <a:pt x="11932" y="52372"/>
                      </a:lnTo>
                      <a:lnTo>
                        <a:pt x="11970" y="52354"/>
                      </a:lnTo>
                      <a:lnTo>
                        <a:pt x="410" y="45419"/>
                      </a:lnTo>
                      <a:lnTo>
                        <a:pt x="616" y="33019"/>
                      </a:lnTo>
                      <a:lnTo>
                        <a:pt x="691" y="28900"/>
                      </a:lnTo>
                      <a:close/>
                      <a:moveTo>
                        <a:pt x="318" y="29104"/>
                      </a:moveTo>
                      <a:lnTo>
                        <a:pt x="280" y="29123"/>
                      </a:lnTo>
                      <a:lnTo>
                        <a:pt x="206" y="34175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6" y="45754"/>
                      </a:lnTo>
                      <a:lnTo>
                        <a:pt x="11560" y="52596"/>
                      </a:lnTo>
                      <a:lnTo>
                        <a:pt x="11579" y="52578"/>
                      </a:lnTo>
                      <a:lnTo>
                        <a:pt x="19" y="45623"/>
                      </a:lnTo>
                      <a:lnTo>
                        <a:pt x="318" y="29104"/>
                      </a:lnTo>
                      <a:close/>
                      <a:moveTo>
                        <a:pt x="53380" y="16296"/>
                      </a:moveTo>
                      <a:lnTo>
                        <a:pt x="52838" y="46331"/>
                      </a:lnTo>
                      <a:lnTo>
                        <a:pt x="32983" y="57332"/>
                      </a:lnTo>
                      <a:lnTo>
                        <a:pt x="32983" y="57369"/>
                      </a:lnTo>
                      <a:lnTo>
                        <a:pt x="52858" y="46351"/>
                      </a:lnTo>
                      <a:lnTo>
                        <a:pt x="53398" y="16296"/>
                      </a:lnTo>
                      <a:close/>
                      <a:moveTo>
                        <a:pt x="27445" y="1"/>
                      </a:moveTo>
                      <a:lnTo>
                        <a:pt x="746" y="14785"/>
                      </a:lnTo>
                      <a:lnTo>
                        <a:pt x="728" y="14804"/>
                      </a:lnTo>
                      <a:lnTo>
                        <a:pt x="653" y="14822"/>
                      </a:lnTo>
                      <a:lnTo>
                        <a:pt x="541" y="14897"/>
                      </a:lnTo>
                      <a:lnTo>
                        <a:pt x="541" y="14916"/>
                      </a:lnTo>
                      <a:lnTo>
                        <a:pt x="522" y="15344"/>
                      </a:lnTo>
                      <a:lnTo>
                        <a:pt x="522" y="15364"/>
                      </a:lnTo>
                      <a:lnTo>
                        <a:pt x="298" y="28657"/>
                      </a:lnTo>
                      <a:lnTo>
                        <a:pt x="298" y="28657"/>
                      </a:lnTo>
                      <a:lnTo>
                        <a:pt x="318" y="28639"/>
                      </a:lnTo>
                      <a:lnTo>
                        <a:pt x="559" y="14916"/>
                      </a:lnTo>
                      <a:lnTo>
                        <a:pt x="27445" y="19"/>
                      </a:lnTo>
                      <a:lnTo>
                        <a:pt x="27519" y="75"/>
                      </a:lnTo>
                      <a:lnTo>
                        <a:pt x="53770" y="15849"/>
                      </a:lnTo>
                      <a:lnTo>
                        <a:pt x="53211" y="46575"/>
                      </a:lnTo>
                      <a:lnTo>
                        <a:pt x="32983" y="57779"/>
                      </a:lnTo>
                      <a:lnTo>
                        <a:pt x="32983" y="57816"/>
                      </a:lnTo>
                      <a:lnTo>
                        <a:pt x="53248" y="46592"/>
                      </a:lnTo>
                      <a:lnTo>
                        <a:pt x="53790" y="15829"/>
                      </a:lnTo>
                      <a:lnTo>
                        <a:pt x="27539" y="56"/>
                      </a:lnTo>
                      <a:lnTo>
                        <a:pt x="27445" y="1"/>
                      </a:lnTo>
                      <a:close/>
                      <a:moveTo>
                        <a:pt x="12362" y="52596"/>
                      </a:moveTo>
                      <a:lnTo>
                        <a:pt x="12343" y="52615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12362" y="52596"/>
                      </a:lnTo>
                      <a:close/>
                      <a:moveTo>
                        <a:pt x="32573" y="57575"/>
                      </a:moveTo>
                      <a:lnTo>
                        <a:pt x="26569" y="60893"/>
                      </a:lnTo>
                      <a:lnTo>
                        <a:pt x="26569" y="60931"/>
                      </a:lnTo>
                      <a:lnTo>
                        <a:pt x="32573" y="57593"/>
                      </a:lnTo>
                      <a:lnTo>
                        <a:pt x="32573" y="57575"/>
                      </a:lnTo>
                      <a:close/>
                      <a:moveTo>
                        <a:pt x="11989" y="52820"/>
                      </a:moveTo>
                      <a:lnTo>
                        <a:pt x="11952" y="52839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32573" y="58040"/>
                      </a:lnTo>
                      <a:lnTo>
                        <a:pt x="32573" y="58003"/>
                      </a:lnTo>
                      <a:lnTo>
                        <a:pt x="26345" y="61453"/>
                      </a:lnTo>
                      <a:lnTo>
                        <a:pt x="26251" y="61396"/>
                      </a:lnTo>
                      <a:lnTo>
                        <a:pt x="11989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31"/>
                <p:cNvSpPr/>
                <p:nvPr/>
              </p:nvSpPr>
              <p:spPr>
                <a:xfrm>
                  <a:off x="9373905" y="499181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1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3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3006" y="1251"/>
                      </a:lnTo>
                      <a:lnTo>
                        <a:pt x="52839" y="952"/>
                      </a:lnTo>
                      <a:lnTo>
                        <a:pt x="2625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31"/>
                <p:cNvSpPr/>
                <p:nvPr/>
              </p:nvSpPr>
              <p:spPr>
                <a:xfrm>
                  <a:off x="9373409" y="498940"/>
                  <a:ext cx="710874" cy="21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0" h="15979" extrusionOk="0">
                      <a:moveTo>
                        <a:pt x="224" y="1"/>
                      </a:moveTo>
                      <a:lnTo>
                        <a:pt x="0" y="336"/>
                      </a:lnTo>
                      <a:lnTo>
                        <a:pt x="298" y="523"/>
                      </a:lnTo>
                      <a:lnTo>
                        <a:pt x="316" y="523"/>
                      </a:lnTo>
                      <a:lnTo>
                        <a:pt x="316" y="541"/>
                      </a:lnTo>
                      <a:lnTo>
                        <a:pt x="26065" y="15978"/>
                      </a:lnTo>
                      <a:lnTo>
                        <a:pt x="26065" y="15941"/>
                      </a:lnTo>
                      <a:lnTo>
                        <a:pt x="37" y="336"/>
                      </a:lnTo>
                      <a:lnTo>
                        <a:pt x="224" y="19"/>
                      </a:lnTo>
                      <a:lnTo>
                        <a:pt x="26289" y="15643"/>
                      </a:lnTo>
                      <a:lnTo>
                        <a:pt x="52876" y="970"/>
                      </a:lnTo>
                      <a:lnTo>
                        <a:pt x="53043" y="1269"/>
                      </a:lnTo>
                      <a:lnTo>
                        <a:pt x="26475" y="15941"/>
                      </a:lnTo>
                      <a:lnTo>
                        <a:pt x="26475" y="15978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3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26289" y="15625"/>
                      </a:lnTo>
                      <a:lnTo>
                        <a:pt x="540" y="187"/>
                      </a:lnTo>
                      <a:lnTo>
                        <a:pt x="503" y="1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31"/>
                <p:cNvSpPr/>
                <p:nvPr/>
              </p:nvSpPr>
              <p:spPr>
                <a:xfrm>
                  <a:off x="9715722" y="711426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2" y="0"/>
                      </a:moveTo>
                      <a:lnTo>
                        <a:pt x="430" y="6098"/>
                      </a:lnTo>
                      <a:lnTo>
                        <a:pt x="784" y="6322"/>
                      </a:lnTo>
                      <a:lnTo>
                        <a:pt x="896" y="0"/>
                      </a:lnTo>
                      <a:close/>
                      <a:moveTo>
                        <a:pt x="411" y="6563"/>
                      </a:moveTo>
                      <a:lnTo>
                        <a:pt x="299" y="13648"/>
                      </a:lnTo>
                      <a:lnTo>
                        <a:pt x="654" y="13444"/>
                      </a:lnTo>
                      <a:lnTo>
                        <a:pt x="784" y="6787"/>
                      </a:lnTo>
                      <a:lnTo>
                        <a:pt x="411" y="6563"/>
                      </a:lnTo>
                      <a:close/>
                      <a:moveTo>
                        <a:pt x="654" y="13909"/>
                      </a:moveTo>
                      <a:lnTo>
                        <a:pt x="281" y="14115"/>
                      </a:lnTo>
                      <a:lnTo>
                        <a:pt x="1" y="30522"/>
                      </a:lnTo>
                      <a:lnTo>
                        <a:pt x="356" y="30540"/>
                      </a:lnTo>
                      <a:lnTo>
                        <a:pt x="654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31"/>
                <p:cNvSpPr/>
                <p:nvPr/>
              </p:nvSpPr>
              <p:spPr>
                <a:xfrm>
                  <a:off x="9715226" y="711185"/>
                  <a:ext cx="12763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78" extrusionOk="0">
                      <a:moveTo>
                        <a:pt x="542" y="1"/>
                      </a:moveTo>
                      <a:lnTo>
                        <a:pt x="542" y="93"/>
                      </a:lnTo>
                      <a:lnTo>
                        <a:pt x="542" y="130"/>
                      </a:lnTo>
                      <a:lnTo>
                        <a:pt x="448" y="6096"/>
                      </a:lnTo>
                      <a:lnTo>
                        <a:pt x="467" y="6116"/>
                      </a:lnTo>
                      <a:lnTo>
                        <a:pt x="579" y="18"/>
                      </a:lnTo>
                      <a:lnTo>
                        <a:pt x="933" y="18"/>
                      </a:lnTo>
                      <a:lnTo>
                        <a:pt x="821" y="6340"/>
                      </a:lnTo>
                      <a:lnTo>
                        <a:pt x="840" y="6340"/>
                      </a:lnTo>
                      <a:lnTo>
                        <a:pt x="952" y="130"/>
                      </a:lnTo>
                      <a:lnTo>
                        <a:pt x="952" y="93"/>
                      </a:lnTo>
                      <a:lnTo>
                        <a:pt x="952" y="1"/>
                      </a:lnTo>
                      <a:close/>
                      <a:moveTo>
                        <a:pt x="821" y="6805"/>
                      </a:moveTo>
                      <a:lnTo>
                        <a:pt x="691" y="13462"/>
                      </a:lnTo>
                      <a:lnTo>
                        <a:pt x="728" y="13442"/>
                      </a:lnTo>
                      <a:lnTo>
                        <a:pt x="840" y="6824"/>
                      </a:lnTo>
                      <a:lnTo>
                        <a:pt x="821" y="6805"/>
                      </a:lnTo>
                      <a:close/>
                      <a:moveTo>
                        <a:pt x="430" y="6581"/>
                      </a:moveTo>
                      <a:lnTo>
                        <a:pt x="299" y="13666"/>
                      </a:lnTo>
                      <a:lnTo>
                        <a:pt x="336" y="13666"/>
                      </a:lnTo>
                      <a:lnTo>
                        <a:pt x="448" y="6581"/>
                      </a:lnTo>
                      <a:close/>
                      <a:moveTo>
                        <a:pt x="709" y="13909"/>
                      </a:moveTo>
                      <a:lnTo>
                        <a:pt x="691" y="13927"/>
                      </a:lnTo>
                      <a:lnTo>
                        <a:pt x="393" y="30558"/>
                      </a:lnTo>
                      <a:lnTo>
                        <a:pt x="38" y="30540"/>
                      </a:lnTo>
                      <a:lnTo>
                        <a:pt x="318" y="14133"/>
                      </a:lnTo>
                      <a:lnTo>
                        <a:pt x="299" y="14151"/>
                      </a:lnTo>
                      <a:lnTo>
                        <a:pt x="20" y="30204"/>
                      </a:lnTo>
                      <a:lnTo>
                        <a:pt x="20" y="30222"/>
                      </a:lnTo>
                      <a:lnTo>
                        <a:pt x="0" y="30577"/>
                      </a:lnTo>
                      <a:lnTo>
                        <a:pt x="411" y="30577"/>
                      </a:lnTo>
                      <a:lnTo>
                        <a:pt x="411" y="30558"/>
                      </a:lnTo>
                      <a:lnTo>
                        <a:pt x="430" y="30242"/>
                      </a:lnTo>
                      <a:lnTo>
                        <a:pt x="430" y="30204"/>
                      </a:lnTo>
                      <a:lnTo>
                        <a:pt x="709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31"/>
                <p:cNvSpPr/>
                <p:nvPr/>
              </p:nvSpPr>
              <p:spPr>
                <a:xfrm>
                  <a:off x="7675214" y="610044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1"/>
                      </a:moveTo>
                      <a:lnTo>
                        <a:pt x="542" y="14879"/>
                      </a:lnTo>
                      <a:lnTo>
                        <a:pt x="1" y="45605"/>
                      </a:lnTo>
                      <a:lnTo>
                        <a:pt x="26252" y="61378"/>
                      </a:lnTo>
                      <a:lnTo>
                        <a:pt x="26327" y="61435"/>
                      </a:lnTo>
                      <a:lnTo>
                        <a:pt x="53008" y="46649"/>
                      </a:lnTo>
                      <a:lnTo>
                        <a:pt x="52821" y="46557"/>
                      </a:lnTo>
                      <a:lnTo>
                        <a:pt x="52821" y="46351"/>
                      </a:lnTo>
                      <a:lnTo>
                        <a:pt x="26550" y="60893"/>
                      </a:lnTo>
                      <a:lnTo>
                        <a:pt x="26550" y="61229"/>
                      </a:lnTo>
                      <a:lnTo>
                        <a:pt x="26140" y="61229"/>
                      </a:lnTo>
                      <a:lnTo>
                        <a:pt x="26140" y="60893"/>
                      </a:lnTo>
                      <a:lnTo>
                        <a:pt x="374" y="45401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73"/>
                      </a:lnTo>
                      <a:lnTo>
                        <a:pt x="27408" y="411"/>
                      </a:lnTo>
                      <a:lnTo>
                        <a:pt x="53194" y="15905"/>
                      </a:lnTo>
                      <a:lnTo>
                        <a:pt x="53492" y="15737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31"/>
                <p:cNvSpPr/>
                <p:nvPr/>
              </p:nvSpPr>
              <p:spPr>
                <a:xfrm>
                  <a:off x="7674973" y="609549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26" y="448"/>
                      </a:moveTo>
                      <a:lnTo>
                        <a:pt x="1137" y="15010"/>
                      </a:lnTo>
                      <a:lnTo>
                        <a:pt x="1157" y="15028"/>
                      </a:lnTo>
                      <a:lnTo>
                        <a:pt x="20808" y="4140"/>
                      </a:lnTo>
                      <a:lnTo>
                        <a:pt x="20826" y="4140"/>
                      </a:lnTo>
                      <a:lnTo>
                        <a:pt x="21181" y="3935"/>
                      </a:lnTo>
                      <a:lnTo>
                        <a:pt x="21218" y="3916"/>
                      </a:lnTo>
                      <a:lnTo>
                        <a:pt x="27426" y="467"/>
                      </a:lnTo>
                      <a:lnTo>
                        <a:pt x="47097" y="12288"/>
                      </a:lnTo>
                      <a:lnTo>
                        <a:pt x="47114" y="12306"/>
                      </a:lnTo>
                      <a:lnTo>
                        <a:pt x="47469" y="12512"/>
                      </a:lnTo>
                      <a:lnTo>
                        <a:pt x="47487" y="12530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26" y="448"/>
                      </a:lnTo>
                      <a:close/>
                      <a:moveTo>
                        <a:pt x="53379" y="16315"/>
                      </a:moveTo>
                      <a:lnTo>
                        <a:pt x="53081" y="33029"/>
                      </a:lnTo>
                      <a:lnTo>
                        <a:pt x="53100" y="32628"/>
                      </a:lnTo>
                      <a:lnTo>
                        <a:pt x="53100" y="32591"/>
                      </a:lnTo>
                      <a:lnTo>
                        <a:pt x="53379" y="16315"/>
                      </a:lnTo>
                      <a:close/>
                      <a:moveTo>
                        <a:pt x="53081" y="33029"/>
                      </a:moveTo>
                      <a:lnTo>
                        <a:pt x="53081" y="33038"/>
                      </a:lnTo>
                      <a:lnTo>
                        <a:pt x="53081" y="33054"/>
                      </a:lnTo>
                      <a:lnTo>
                        <a:pt x="53081" y="33029"/>
                      </a:lnTo>
                      <a:close/>
                      <a:moveTo>
                        <a:pt x="53081" y="33054"/>
                      </a:moveTo>
                      <a:lnTo>
                        <a:pt x="53043" y="35146"/>
                      </a:lnTo>
                      <a:lnTo>
                        <a:pt x="53081" y="33058"/>
                      </a:lnTo>
                      <a:lnTo>
                        <a:pt x="53081" y="33054"/>
                      </a:lnTo>
                      <a:close/>
                      <a:moveTo>
                        <a:pt x="914" y="15363"/>
                      </a:moveTo>
                      <a:lnTo>
                        <a:pt x="392" y="45438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411" y="45418"/>
                      </a:lnTo>
                      <a:lnTo>
                        <a:pt x="951" y="15383"/>
                      </a:lnTo>
                      <a:lnTo>
                        <a:pt x="914" y="15363"/>
                      </a:lnTo>
                      <a:close/>
                      <a:moveTo>
                        <a:pt x="52839" y="46350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52839" y="46388"/>
                      </a:lnTo>
                      <a:lnTo>
                        <a:pt x="52839" y="46350"/>
                      </a:lnTo>
                      <a:close/>
                      <a:moveTo>
                        <a:pt x="27445" y="0"/>
                      </a:moveTo>
                      <a:lnTo>
                        <a:pt x="21218" y="3450"/>
                      </a:lnTo>
                      <a:lnTo>
                        <a:pt x="21199" y="3468"/>
                      </a:lnTo>
                      <a:lnTo>
                        <a:pt x="20826" y="3655"/>
                      </a:lnTo>
                      <a:lnTo>
                        <a:pt x="20808" y="3674"/>
                      </a:lnTo>
                      <a:lnTo>
                        <a:pt x="541" y="14898"/>
                      </a:lnTo>
                      <a:lnTo>
                        <a:pt x="1" y="45642"/>
                      </a:lnTo>
                      <a:lnTo>
                        <a:pt x="26252" y="61435"/>
                      </a:lnTo>
                      <a:lnTo>
                        <a:pt x="26345" y="61490"/>
                      </a:lnTo>
                      <a:lnTo>
                        <a:pt x="26364" y="61490"/>
                      </a:lnTo>
                      <a:lnTo>
                        <a:pt x="53043" y="46705"/>
                      </a:lnTo>
                      <a:lnTo>
                        <a:pt x="53026" y="46686"/>
                      </a:lnTo>
                      <a:lnTo>
                        <a:pt x="26345" y="61472"/>
                      </a:lnTo>
                      <a:lnTo>
                        <a:pt x="26270" y="61415"/>
                      </a:lnTo>
                      <a:lnTo>
                        <a:pt x="19" y="45642"/>
                      </a:lnTo>
                      <a:lnTo>
                        <a:pt x="560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18"/>
                      </a:lnTo>
                      <a:lnTo>
                        <a:pt x="47507" y="12064"/>
                      </a:lnTo>
                      <a:lnTo>
                        <a:pt x="47469" y="12045"/>
                      </a:lnTo>
                      <a:lnTo>
                        <a:pt x="47114" y="11840"/>
                      </a:lnTo>
                      <a:lnTo>
                        <a:pt x="47097" y="11821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31"/>
                <p:cNvSpPr/>
                <p:nvPr/>
              </p:nvSpPr>
              <p:spPr>
                <a:xfrm>
                  <a:off x="7683972" y="808802"/>
                  <a:ext cx="705878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7" h="15924" extrusionOk="0">
                      <a:moveTo>
                        <a:pt x="167" y="1"/>
                      </a:moveTo>
                      <a:lnTo>
                        <a:pt x="0" y="299"/>
                      </a:lnTo>
                      <a:lnTo>
                        <a:pt x="26028" y="15905"/>
                      </a:lnTo>
                      <a:lnTo>
                        <a:pt x="26028" y="15811"/>
                      </a:lnTo>
                      <a:lnTo>
                        <a:pt x="26438" y="15811"/>
                      </a:lnTo>
                      <a:lnTo>
                        <a:pt x="26438" y="15923"/>
                      </a:lnTo>
                      <a:lnTo>
                        <a:pt x="52707" y="1400"/>
                      </a:lnTo>
                      <a:lnTo>
                        <a:pt x="52707" y="990"/>
                      </a:lnTo>
                      <a:lnTo>
                        <a:pt x="26232" y="15625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31"/>
                <p:cNvSpPr/>
                <p:nvPr/>
              </p:nvSpPr>
              <p:spPr>
                <a:xfrm>
                  <a:off x="7683463" y="808307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80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42"/>
                      </a:lnTo>
                      <a:lnTo>
                        <a:pt x="38" y="336"/>
                      </a:lnTo>
                      <a:lnTo>
                        <a:pt x="205" y="38"/>
                      </a:lnTo>
                      <a:lnTo>
                        <a:pt x="26270" y="15662"/>
                      </a:lnTo>
                      <a:lnTo>
                        <a:pt x="52745" y="1027"/>
                      </a:lnTo>
                      <a:lnTo>
                        <a:pt x="52745" y="1007"/>
                      </a:lnTo>
                      <a:lnTo>
                        <a:pt x="52876" y="933"/>
                      </a:lnTo>
                      <a:lnTo>
                        <a:pt x="52578" y="1101"/>
                      </a:lnTo>
                      <a:lnTo>
                        <a:pt x="52541" y="1119"/>
                      </a:lnTo>
                      <a:lnTo>
                        <a:pt x="46742" y="4326"/>
                      </a:lnTo>
                      <a:lnTo>
                        <a:pt x="46724" y="4345"/>
                      </a:lnTo>
                      <a:lnTo>
                        <a:pt x="46351" y="4532"/>
                      </a:lnTo>
                      <a:lnTo>
                        <a:pt x="46331" y="4550"/>
                      </a:lnTo>
                      <a:lnTo>
                        <a:pt x="31845" y="12549"/>
                      </a:lnTo>
                      <a:lnTo>
                        <a:pt x="31826" y="12567"/>
                      </a:lnTo>
                      <a:lnTo>
                        <a:pt x="31453" y="12753"/>
                      </a:lnTo>
                      <a:lnTo>
                        <a:pt x="31435" y="12773"/>
                      </a:lnTo>
                      <a:lnTo>
                        <a:pt x="26270" y="15624"/>
                      </a:lnTo>
                      <a:lnTo>
                        <a:pt x="523" y="187"/>
                      </a:lnTo>
                      <a:lnTo>
                        <a:pt x="503" y="169"/>
                      </a:lnTo>
                      <a:lnTo>
                        <a:pt x="205" y="0"/>
                      </a:lnTo>
                      <a:close/>
                      <a:moveTo>
                        <a:pt x="52745" y="1437"/>
                      </a:moveTo>
                      <a:lnTo>
                        <a:pt x="26476" y="15960"/>
                      </a:lnTo>
                      <a:lnTo>
                        <a:pt x="26456" y="15979"/>
                      </a:lnTo>
                      <a:lnTo>
                        <a:pt x="31845" y="13014"/>
                      </a:lnTo>
                      <a:lnTo>
                        <a:pt x="31863" y="12996"/>
                      </a:lnTo>
                      <a:lnTo>
                        <a:pt x="32218" y="12810"/>
                      </a:lnTo>
                      <a:lnTo>
                        <a:pt x="32256" y="12790"/>
                      </a:lnTo>
                      <a:lnTo>
                        <a:pt x="46313" y="5017"/>
                      </a:lnTo>
                      <a:lnTo>
                        <a:pt x="46351" y="4997"/>
                      </a:lnTo>
                      <a:lnTo>
                        <a:pt x="46704" y="4811"/>
                      </a:lnTo>
                      <a:lnTo>
                        <a:pt x="46724" y="4793"/>
                      </a:lnTo>
                      <a:lnTo>
                        <a:pt x="52745" y="1474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31"/>
                <p:cNvSpPr/>
                <p:nvPr/>
              </p:nvSpPr>
              <p:spPr>
                <a:xfrm>
                  <a:off x="8025548" y="1020806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1" y="1"/>
                      </a:moveTo>
                      <a:lnTo>
                        <a:pt x="1" y="30540"/>
                      </a:lnTo>
                      <a:lnTo>
                        <a:pt x="354" y="30540"/>
                      </a:lnTo>
                      <a:lnTo>
                        <a:pt x="896" y="18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31"/>
                <p:cNvSpPr/>
                <p:nvPr/>
              </p:nvSpPr>
              <p:spPr>
                <a:xfrm>
                  <a:off x="8025294" y="1020551"/>
                  <a:ext cx="12750" cy="40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7" extrusionOk="0">
                      <a:moveTo>
                        <a:pt x="560" y="20"/>
                      </a:moveTo>
                      <a:lnTo>
                        <a:pt x="915" y="37"/>
                      </a:lnTo>
                      <a:lnTo>
                        <a:pt x="373" y="30559"/>
                      </a:lnTo>
                      <a:lnTo>
                        <a:pt x="20" y="30559"/>
                      </a:lnTo>
                      <a:lnTo>
                        <a:pt x="560" y="20"/>
                      </a:lnTo>
                      <a:close/>
                      <a:moveTo>
                        <a:pt x="542" y="0"/>
                      </a:moveTo>
                      <a:lnTo>
                        <a:pt x="542" y="94"/>
                      </a:lnTo>
                      <a:lnTo>
                        <a:pt x="542" y="131"/>
                      </a:lnTo>
                      <a:lnTo>
                        <a:pt x="0" y="30204"/>
                      </a:lnTo>
                      <a:lnTo>
                        <a:pt x="0" y="30241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1"/>
                      </a:lnTo>
                      <a:lnTo>
                        <a:pt x="410" y="30223"/>
                      </a:lnTo>
                      <a:lnTo>
                        <a:pt x="932" y="131"/>
                      </a:lnTo>
                      <a:lnTo>
                        <a:pt x="952" y="112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31"/>
                <p:cNvSpPr/>
                <p:nvPr/>
              </p:nvSpPr>
              <p:spPr>
                <a:xfrm>
                  <a:off x="8383114" y="622540"/>
                  <a:ext cx="716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8" h="61435" extrusionOk="0">
                      <a:moveTo>
                        <a:pt x="27408" y="0"/>
                      </a:moveTo>
                      <a:lnTo>
                        <a:pt x="540" y="14878"/>
                      </a:lnTo>
                      <a:lnTo>
                        <a:pt x="0" y="45604"/>
                      </a:lnTo>
                      <a:lnTo>
                        <a:pt x="26232" y="61377"/>
                      </a:lnTo>
                      <a:lnTo>
                        <a:pt x="26326" y="61434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0" y="61228"/>
                      </a:lnTo>
                      <a:lnTo>
                        <a:pt x="26120" y="60893"/>
                      </a:lnTo>
                      <a:lnTo>
                        <a:pt x="354" y="45400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lnTo>
                        <a:pt x="53174" y="15904"/>
                      </a:lnTo>
                      <a:lnTo>
                        <a:pt x="53453" y="15755"/>
                      </a:lnTo>
                      <a:lnTo>
                        <a:pt x="53528" y="15699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31"/>
                <p:cNvSpPr/>
                <p:nvPr/>
              </p:nvSpPr>
              <p:spPr>
                <a:xfrm>
                  <a:off x="8382619" y="622031"/>
                  <a:ext cx="717865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2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6" y="15047"/>
                      </a:lnTo>
                      <a:lnTo>
                        <a:pt x="20807" y="4159"/>
                      </a:lnTo>
                      <a:lnTo>
                        <a:pt x="20825" y="4140"/>
                      </a:lnTo>
                      <a:lnTo>
                        <a:pt x="21198" y="3935"/>
                      </a:lnTo>
                      <a:lnTo>
                        <a:pt x="21217" y="3916"/>
                      </a:lnTo>
                      <a:lnTo>
                        <a:pt x="27445" y="485"/>
                      </a:lnTo>
                      <a:lnTo>
                        <a:pt x="47096" y="12288"/>
                      </a:lnTo>
                      <a:lnTo>
                        <a:pt x="47114" y="12306"/>
                      </a:lnTo>
                      <a:lnTo>
                        <a:pt x="47469" y="12530"/>
                      </a:lnTo>
                      <a:lnTo>
                        <a:pt x="47506" y="12549"/>
                      </a:lnTo>
                      <a:lnTo>
                        <a:pt x="53192" y="15960"/>
                      </a:lnTo>
                      <a:lnTo>
                        <a:pt x="53211" y="15942"/>
                      </a:lnTo>
                      <a:lnTo>
                        <a:pt x="27445" y="448"/>
                      </a:lnTo>
                      <a:close/>
                      <a:moveTo>
                        <a:pt x="932" y="15364"/>
                      </a:moveTo>
                      <a:lnTo>
                        <a:pt x="391" y="45438"/>
                      </a:lnTo>
                      <a:lnTo>
                        <a:pt x="26157" y="60931"/>
                      </a:lnTo>
                      <a:lnTo>
                        <a:pt x="26157" y="60913"/>
                      </a:lnTo>
                      <a:lnTo>
                        <a:pt x="410" y="45418"/>
                      </a:lnTo>
                      <a:lnTo>
                        <a:pt x="652" y="31902"/>
                      </a:lnTo>
                      <a:lnTo>
                        <a:pt x="652" y="31883"/>
                      </a:lnTo>
                      <a:lnTo>
                        <a:pt x="671" y="31455"/>
                      </a:lnTo>
                      <a:lnTo>
                        <a:pt x="671" y="31435"/>
                      </a:lnTo>
                      <a:lnTo>
                        <a:pt x="709" y="29143"/>
                      </a:lnTo>
                      <a:lnTo>
                        <a:pt x="950" y="15383"/>
                      </a:lnTo>
                      <a:lnTo>
                        <a:pt x="932" y="15364"/>
                      </a:lnTo>
                      <a:close/>
                      <a:moveTo>
                        <a:pt x="52856" y="46351"/>
                      </a:moveTo>
                      <a:lnTo>
                        <a:pt x="26568" y="60913"/>
                      </a:lnTo>
                      <a:lnTo>
                        <a:pt x="26568" y="60950"/>
                      </a:lnTo>
                      <a:lnTo>
                        <a:pt x="52856" y="46388"/>
                      </a:lnTo>
                      <a:lnTo>
                        <a:pt x="52856" y="46351"/>
                      </a:lnTo>
                      <a:close/>
                      <a:moveTo>
                        <a:pt x="27445" y="1"/>
                      </a:moveTo>
                      <a:lnTo>
                        <a:pt x="21235" y="3451"/>
                      </a:lnTo>
                      <a:lnTo>
                        <a:pt x="21198" y="3469"/>
                      </a:lnTo>
                      <a:lnTo>
                        <a:pt x="20845" y="3674"/>
                      </a:lnTo>
                      <a:lnTo>
                        <a:pt x="20807" y="3674"/>
                      </a:lnTo>
                      <a:lnTo>
                        <a:pt x="764" y="14786"/>
                      </a:lnTo>
                      <a:lnTo>
                        <a:pt x="726" y="14804"/>
                      </a:lnTo>
                      <a:lnTo>
                        <a:pt x="671" y="14842"/>
                      </a:lnTo>
                      <a:lnTo>
                        <a:pt x="540" y="14916"/>
                      </a:lnTo>
                      <a:lnTo>
                        <a:pt x="540" y="14936"/>
                      </a:lnTo>
                      <a:lnTo>
                        <a:pt x="540" y="15346"/>
                      </a:lnTo>
                      <a:lnTo>
                        <a:pt x="540" y="15383"/>
                      </a:lnTo>
                      <a:lnTo>
                        <a:pt x="204" y="34214"/>
                      </a:lnTo>
                      <a:lnTo>
                        <a:pt x="0" y="45418"/>
                      </a:lnTo>
                      <a:lnTo>
                        <a:pt x="0" y="45456"/>
                      </a:lnTo>
                      <a:lnTo>
                        <a:pt x="0" y="45662"/>
                      </a:lnTo>
                      <a:lnTo>
                        <a:pt x="187" y="45754"/>
                      </a:lnTo>
                      <a:lnTo>
                        <a:pt x="204" y="45773"/>
                      </a:lnTo>
                      <a:lnTo>
                        <a:pt x="26251" y="61435"/>
                      </a:lnTo>
                      <a:lnTo>
                        <a:pt x="26363" y="61490"/>
                      </a:lnTo>
                      <a:lnTo>
                        <a:pt x="53043" y="46706"/>
                      </a:lnTo>
                      <a:lnTo>
                        <a:pt x="53025" y="46706"/>
                      </a:lnTo>
                      <a:lnTo>
                        <a:pt x="26363" y="61472"/>
                      </a:lnTo>
                      <a:lnTo>
                        <a:pt x="26269" y="61415"/>
                      </a:lnTo>
                      <a:lnTo>
                        <a:pt x="37" y="45642"/>
                      </a:lnTo>
                      <a:lnTo>
                        <a:pt x="577" y="14916"/>
                      </a:lnTo>
                      <a:lnTo>
                        <a:pt x="27445" y="38"/>
                      </a:lnTo>
                      <a:lnTo>
                        <a:pt x="27537" y="95"/>
                      </a:lnTo>
                      <a:lnTo>
                        <a:pt x="53565" y="15737"/>
                      </a:lnTo>
                      <a:lnTo>
                        <a:pt x="53602" y="15737"/>
                      </a:lnTo>
                      <a:lnTo>
                        <a:pt x="47506" y="12064"/>
                      </a:lnTo>
                      <a:lnTo>
                        <a:pt x="47487" y="12045"/>
                      </a:lnTo>
                      <a:lnTo>
                        <a:pt x="47133" y="11841"/>
                      </a:lnTo>
                      <a:lnTo>
                        <a:pt x="47096" y="11821"/>
                      </a:lnTo>
                      <a:lnTo>
                        <a:pt x="27556" y="75"/>
                      </a:lnTo>
                      <a:lnTo>
                        <a:pt x="274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31"/>
                <p:cNvSpPr/>
                <p:nvPr/>
              </p:nvSpPr>
              <p:spPr>
                <a:xfrm>
                  <a:off x="8391605" y="821284"/>
                  <a:ext cx="706146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4" extrusionOk="0">
                      <a:moveTo>
                        <a:pt x="187" y="1"/>
                      </a:moveTo>
                      <a:lnTo>
                        <a:pt x="0" y="319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2707" y="1418"/>
                      </a:lnTo>
                      <a:lnTo>
                        <a:pt x="52727" y="990"/>
                      </a:lnTo>
                      <a:lnTo>
                        <a:pt x="2623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31"/>
                <p:cNvSpPr/>
                <p:nvPr/>
              </p:nvSpPr>
              <p:spPr>
                <a:xfrm>
                  <a:off x="8391096" y="820789"/>
                  <a:ext cx="707901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58" h="15998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99" y="523"/>
                      </a:lnTo>
                      <a:lnTo>
                        <a:pt x="317" y="542"/>
                      </a:lnTo>
                      <a:lnTo>
                        <a:pt x="14096" y="8801"/>
                      </a:lnTo>
                      <a:lnTo>
                        <a:pt x="14114" y="8820"/>
                      </a:lnTo>
                      <a:lnTo>
                        <a:pt x="14469" y="9025"/>
                      </a:lnTo>
                      <a:lnTo>
                        <a:pt x="14487" y="9044"/>
                      </a:lnTo>
                      <a:lnTo>
                        <a:pt x="26066" y="15980"/>
                      </a:lnTo>
                      <a:lnTo>
                        <a:pt x="26066" y="15960"/>
                      </a:lnTo>
                      <a:lnTo>
                        <a:pt x="38" y="356"/>
                      </a:lnTo>
                      <a:lnTo>
                        <a:pt x="225" y="38"/>
                      </a:lnTo>
                      <a:lnTo>
                        <a:pt x="26270" y="15662"/>
                      </a:lnTo>
                      <a:lnTo>
                        <a:pt x="52765" y="1027"/>
                      </a:lnTo>
                      <a:lnTo>
                        <a:pt x="52765" y="1007"/>
                      </a:lnTo>
                      <a:lnTo>
                        <a:pt x="52857" y="952"/>
                      </a:lnTo>
                      <a:lnTo>
                        <a:pt x="52857" y="95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46742" y="4326"/>
                      </a:lnTo>
                      <a:lnTo>
                        <a:pt x="46724" y="4346"/>
                      </a:lnTo>
                      <a:lnTo>
                        <a:pt x="46351" y="4532"/>
                      </a:lnTo>
                      <a:lnTo>
                        <a:pt x="46332" y="4550"/>
                      </a:lnTo>
                      <a:lnTo>
                        <a:pt x="31846" y="12549"/>
                      </a:lnTo>
                      <a:lnTo>
                        <a:pt x="31826" y="12567"/>
                      </a:lnTo>
                      <a:lnTo>
                        <a:pt x="31473" y="12773"/>
                      </a:lnTo>
                      <a:lnTo>
                        <a:pt x="31435" y="12773"/>
                      </a:lnTo>
                      <a:lnTo>
                        <a:pt x="26270" y="15644"/>
                      </a:lnTo>
                      <a:lnTo>
                        <a:pt x="14916" y="8820"/>
                      </a:lnTo>
                      <a:lnTo>
                        <a:pt x="14879" y="8801"/>
                      </a:lnTo>
                      <a:lnTo>
                        <a:pt x="14524" y="8596"/>
                      </a:lnTo>
                      <a:lnTo>
                        <a:pt x="14506" y="8577"/>
                      </a:lnTo>
                      <a:lnTo>
                        <a:pt x="523" y="206"/>
                      </a:lnTo>
                      <a:lnTo>
                        <a:pt x="504" y="187"/>
                      </a:lnTo>
                      <a:lnTo>
                        <a:pt x="205" y="1"/>
                      </a:lnTo>
                      <a:close/>
                      <a:moveTo>
                        <a:pt x="52745" y="1455"/>
                      </a:moveTo>
                      <a:lnTo>
                        <a:pt x="26476" y="15960"/>
                      </a:lnTo>
                      <a:lnTo>
                        <a:pt x="26476" y="15998"/>
                      </a:lnTo>
                      <a:lnTo>
                        <a:pt x="31846" y="13014"/>
                      </a:lnTo>
                      <a:lnTo>
                        <a:pt x="31864" y="13014"/>
                      </a:lnTo>
                      <a:lnTo>
                        <a:pt x="32236" y="12810"/>
                      </a:lnTo>
                      <a:lnTo>
                        <a:pt x="32256" y="12791"/>
                      </a:lnTo>
                      <a:lnTo>
                        <a:pt x="46332" y="5017"/>
                      </a:lnTo>
                      <a:lnTo>
                        <a:pt x="46351" y="5017"/>
                      </a:lnTo>
                      <a:lnTo>
                        <a:pt x="46704" y="4811"/>
                      </a:lnTo>
                      <a:lnTo>
                        <a:pt x="46742" y="4793"/>
                      </a:lnTo>
                      <a:lnTo>
                        <a:pt x="52745" y="1474"/>
                      </a:lnTo>
                      <a:lnTo>
                        <a:pt x="52745" y="1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31"/>
                <p:cNvSpPr/>
                <p:nvPr/>
              </p:nvSpPr>
              <p:spPr>
                <a:xfrm>
                  <a:off x="8733181" y="1033529"/>
                  <a:ext cx="12241" cy="40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3" extrusionOk="0">
                      <a:moveTo>
                        <a:pt x="541" y="1"/>
                      </a:move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91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31"/>
                <p:cNvSpPr/>
                <p:nvPr/>
              </p:nvSpPr>
              <p:spPr>
                <a:xfrm>
                  <a:off x="8732927" y="1033033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59"/>
                      </a:lnTo>
                      <a:lnTo>
                        <a:pt x="20" y="30559"/>
                      </a:lnTo>
                      <a:lnTo>
                        <a:pt x="560" y="38"/>
                      </a:lnTo>
                      <a:close/>
                      <a:moveTo>
                        <a:pt x="542" y="0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11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31"/>
                <p:cNvSpPr/>
                <p:nvPr/>
              </p:nvSpPr>
              <p:spPr>
                <a:xfrm>
                  <a:off x="9090747" y="635021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27408" y="410"/>
                      </a:moveTo>
                      <a:lnTo>
                        <a:pt x="53174" y="15905"/>
                      </a:lnTo>
                      <a:lnTo>
                        <a:pt x="53473" y="15755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2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1" y="61248"/>
                      </a:lnTo>
                      <a:lnTo>
                        <a:pt x="26140" y="60893"/>
                      </a:lnTo>
                      <a:lnTo>
                        <a:pt x="373" y="45418"/>
                      </a:lnTo>
                      <a:lnTo>
                        <a:pt x="354" y="45400"/>
                      </a:lnTo>
                      <a:lnTo>
                        <a:pt x="896" y="15345"/>
                      </a:lnTo>
                      <a:lnTo>
                        <a:pt x="597" y="15159"/>
                      </a:lnTo>
                      <a:lnTo>
                        <a:pt x="821" y="14823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close/>
                      <a:moveTo>
                        <a:pt x="27408" y="0"/>
                      </a:moveTo>
                      <a:lnTo>
                        <a:pt x="541" y="14898"/>
                      </a:lnTo>
                      <a:lnTo>
                        <a:pt x="1" y="45604"/>
                      </a:lnTo>
                      <a:lnTo>
                        <a:pt x="26232" y="61378"/>
                      </a:lnTo>
                      <a:lnTo>
                        <a:pt x="26326" y="61434"/>
                      </a:lnTo>
                      <a:lnTo>
                        <a:pt x="53192" y="46556"/>
                      </a:lnTo>
                      <a:lnTo>
                        <a:pt x="53752" y="15830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31"/>
                <p:cNvSpPr/>
                <p:nvPr/>
              </p:nvSpPr>
              <p:spPr>
                <a:xfrm>
                  <a:off x="9090493" y="634780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27" y="428"/>
                      </a:moveTo>
                      <a:lnTo>
                        <a:pt x="1119" y="15008"/>
                      </a:lnTo>
                      <a:lnTo>
                        <a:pt x="1138" y="15028"/>
                      </a:lnTo>
                      <a:lnTo>
                        <a:pt x="20789" y="4139"/>
                      </a:lnTo>
                      <a:lnTo>
                        <a:pt x="20827" y="4120"/>
                      </a:lnTo>
                      <a:lnTo>
                        <a:pt x="21180" y="3916"/>
                      </a:lnTo>
                      <a:lnTo>
                        <a:pt x="21200" y="3916"/>
                      </a:lnTo>
                      <a:lnTo>
                        <a:pt x="27427" y="466"/>
                      </a:lnTo>
                      <a:lnTo>
                        <a:pt x="47078" y="12286"/>
                      </a:lnTo>
                      <a:lnTo>
                        <a:pt x="47096" y="12286"/>
                      </a:lnTo>
                      <a:lnTo>
                        <a:pt x="47469" y="12510"/>
                      </a:lnTo>
                      <a:lnTo>
                        <a:pt x="47488" y="12529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8"/>
                      </a:lnTo>
                      <a:close/>
                      <a:moveTo>
                        <a:pt x="915" y="15363"/>
                      </a:moveTo>
                      <a:lnTo>
                        <a:pt x="373" y="45418"/>
                      </a:lnTo>
                      <a:lnTo>
                        <a:pt x="392" y="45436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410" y="45418"/>
                      </a:lnTo>
                      <a:lnTo>
                        <a:pt x="634" y="31882"/>
                      </a:lnTo>
                      <a:lnTo>
                        <a:pt x="653" y="31863"/>
                      </a:lnTo>
                      <a:lnTo>
                        <a:pt x="653" y="31453"/>
                      </a:lnTo>
                      <a:lnTo>
                        <a:pt x="653" y="31415"/>
                      </a:lnTo>
                      <a:lnTo>
                        <a:pt x="691" y="29123"/>
                      </a:lnTo>
                      <a:lnTo>
                        <a:pt x="932" y="15363"/>
                      </a:lnTo>
                      <a:close/>
                      <a:moveTo>
                        <a:pt x="53380" y="16296"/>
                      </a:moveTo>
                      <a:lnTo>
                        <a:pt x="53082" y="32591"/>
                      </a:lnTo>
                      <a:lnTo>
                        <a:pt x="53082" y="32609"/>
                      </a:lnTo>
                      <a:lnTo>
                        <a:pt x="53082" y="33019"/>
                      </a:lnTo>
                      <a:lnTo>
                        <a:pt x="53082" y="33056"/>
                      </a:lnTo>
                      <a:lnTo>
                        <a:pt x="52838" y="46331"/>
                      </a:lnTo>
                      <a:lnTo>
                        <a:pt x="26569" y="60893"/>
                      </a:lnTo>
                      <a:lnTo>
                        <a:pt x="26550" y="60930"/>
                      </a:lnTo>
                      <a:lnTo>
                        <a:pt x="26550" y="60930"/>
                      </a:lnTo>
                      <a:lnTo>
                        <a:pt x="52858" y="46350"/>
                      </a:lnTo>
                      <a:lnTo>
                        <a:pt x="53398" y="16296"/>
                      </a:lnTo>
                      <a:close/>
                      <a:moveTo>
                        <a:pt x="27427" y="18"/>
                      </a:moveTo>
                      <a:lnTo>
                        <a:pt x="27519" y="75"/>
                      </a:lnTo>
                      <a:lnTo>
                        <a:pt x="53771" y="15848"/>
                      </a:lnTo>
                      <a:lnTo>
                        <a:pt x="53211" y="46574"/>
                      </a:lnTo>
                      <a:lnTo>
                        <a:pt x="26345" y="61452"/>
                      </a:lnTo>
                      <a:lnTo>
                        <a:pt x="26251" y="61396"/>
                      </a:lnTo>
                      <a:lnTo>
                        <a:pt x="20" y="45622"/>
                      </a:lnTo>
                      <a:lnTo>
                        <a:pt x="560" y="14916"/>
                      </a:lnTo>
                      <a:lnTo>
                        <a:pt x="27427" y="18"/>
                      </a:lnTo>
                      <a:close/>
                      <a:moveTo>
                        <a:pt x="27427" y="0"/>
                      </a:moveTo>
                      <a:lnTo>
                        <a:pt x="21218" y="3431"/>
                      </a:lnTo>
                      <a:lnTo>
                        <a:pt x="21200" y="3449"/>
                      </a:lnTo>
                      <a:lnTo>
                        <a:pt x="20827" y="3655"/>
                      </a:lnTo>
                      <a:lnTo>
                        <a:pt x="20807" y="3673"/>
                      </a:lnTo>
                      <a:lnTo>
                        <a:pt x="746" y="14785"/>
                      </a:lnTo>
                      <a:lnTo>
                        <a:pt x="709" y="14785"/>
                      </a:lnTo>
                      <a:lnTo>
                        <a:pt x="634" y="14841"/>
                      </a:lnTo>
                      <a:lnTo>
                        <a:pt x="542" y="14896"/>
                      </a:lnTo>
                      <a:lnTo>
                        <a:pt x="542" y="14916"/>
                      </a:lnTo>
                      <a:lnTo>
                        <a:pt x="522" y="15344"/>
                      </a:lnTo>
                      <a:lnTo>
                        <a:pt x="522" y="15363"/>
                      </a:lnTo>
                      <a:lnTo>
                        <a:pt x="336" y="26475"/>
                      </a:lnTo>
                      <a:lnTo>
                        <a:pt x="243" y="31639"/>
                      </a:lnTo>
                      <a:lnTo>
                        <a:pt x="243" y="31676"/>
                      </a:lnTo>
                      <a:lnTo>
                        <a:pt x="224" y="32087"/>
                      </a:lnTo>
                      <a:lnTo>
                        <a:pt x="224" y="32124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7" y="45754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26345" y="61470"/>
                      </a:lnTo>
                      <a:lnTo>
                        <a:pt x="53249" y="46574"/>
                      </a:lnTo>
                      <a:lnTo>
                        <a:pt x="53492" y="32832"/>
                      </a:lnTo>
                      <a:lnTo>
                        <a:pt x="53492" y="32795"/>
                      </a:lnTo>
                      <a:lnTo>
                        <a:pt x="53492" y="32385"/>
                      </a:lnTo>
                      <a:lnTo>
                        <a:pt x="53492" y="32348"/>
                      </a:lnTo>
                      <a:lnTo>
                        <a:pt x="53790" y="15829"/>
                      </a:lnTo>
                      <a:lnTo>
                        <a:pt x="47488" y="12045"/>
                      </a:lnTo>
                      <a:lnTo>
                        <a:pt x="47469" y="12045"/>
                      </a:lnTo>
                      <a:lnTo>
                        <a:pt x="47115" y="11821"/>
                      </a:lnTo>
                      <a:lnTo>
                        <a:pt x="47096" y="11801"/>
                      </a:lnTo>
                      <a:lnTo>
                        <a:pt x="27539" y="56"/>
                      </a:lnTo>
                      <a:lnTo>
                        <a:pt x="274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31"/>
                <p:cNvSpPr/>
                <p:nvPr/>
              </p:nvSpPr>
              <p:spPr>
                <a:xfrm>
                  <a:off x="9099238" y="833780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2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2"/>
                      </a:lnTo>
                      <a:lnTo>
                        <a:pt x="53006" y="1250"/>
                      </a:lnTo>
                      <a:lnTo>
                        <a:pt x="52839" y="932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31"/>
                <p:cNvSpPr/>
                <p:nvPr/>
              </p:nvSpPr>
              <p:spPr>
                <a:xfrm>
                  <a:off x="9098743" y="833538"/>
                  <a:ext cx="710887" cy="21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1" h="15978" extrusionOk="0">
                      <a:moveTo>
                        <a:pt x="224" y="0"/>
                      </a:moveTo>
                      <a:lnTo>
                        <a:pt x="0" y="336"/>
                      </a:lnTo>
                      <a:lnTo>
                        <a:pt x="299" y="522"/>
                      </a:lnTo>
                      <a:lnTo>
                        <a:pt x="316" y="522"/>
                      </a:lnTo>
                      <a:lnTo>
                        <a:pt x="14095" y="8781"/>
                      </a:lnTo>
                      <a:lnTo>
                        <a:pt x="14113" y="8800"/>
                      </a:lnTo>
                      <a:lnTo>
                        <a:pt x="14468" y="9024"/>
                      </a:lnTo>
                      <a:lnTo>
                        <a:pt x="14506" y="9024"/>
                      </a:lnTo>
                      <a:lnTo>
                        <a:pt x="26065" y="15960"/>
                      </a:lnTo>
                      <a:lnTo>
                        <a:pt x="26065" y="15940"/>
                      </a:lnTo>
                      <a:lnTo>
                        <a:pt x="37" y="336"/>
                      </a:lnTo>
                      <a:lnTo>
                        <a:pt x="224" y="18"/>
                      </a:lnTo>
                      <a:lnTo>
                        <a:pt x="26269" y="15642"/>
                      </a:lnTo>
                      <a:lnTo>
                        <a:pt x="52876" y="950"/>
                      </a:lnTo>
                      <a:lnTo>
                        <a:pt x="53043" y="1268"/>
                      </a:lnTo>
                      <a:lnTo>
                        <a:pt x="26475" y="15940"/>
                      </a:lnTo>
                      <a:lnTo>
                        <a:pt x="26475" y="15978"/>
                      </a:lnTo>
                      <a:lnTo>
                        <a:pt x="31845" y="13014"/>
                      </a:lnTo>
                      <a:lnTo>
                        <a:pt x="31882" y="12995"/>
                      </a:lnTo>
                      <a:lnTo>
                        <a:pt x="32236" y="12790"/>
                      </a:lnTo>
                      <a:lnTo>
                        <a:pt x="32255" y="12771"/>
                      </a:lnTo>
                      <a:lnTo>
                        <a:pt x="46331" y="5015"/>
                      </a:lnTo>
                      <a:lnTo>
                        <a:pt x="46350" y="4997"/>
                      </a:lnTo>
                      <a:lnTo>
                        <a:pt x="46723" y="4791"/>
                      </a:lnTo>
                      <a:lnTo>
                        <a:pt x="46741" y="4773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2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46760" y="4306"/>
                      </a:lnTo>
                      <a:lnTo>
                        <a:pt x="46723" y="4326"/>
                      </a:lnTo>
                      <a:lnTo>
                        <a:pt x="46368" y="4530"/>
                      </a:lnTo>
                      <a:lnTo>
                        <a:pt x="46331" y="4530"/>
                      </a:lnTo>
                      <a:lnTo>
                        <a:pt x="31863" y="12529"/>
                      </a:lnTo>
                      <a:lnTo>
                        <a:pt x="31825" y="12547"/>
                      </a:lnTo>
                      <a:lnTo>
                        <a:pt x="31472" y="12753"/>
                      </a:lnTo>
                      <a:lnTo>
                        <a:pt x="31453" y="12771"/>
                      </a:lnTo>
                      <a:lnTo>
                        <a:pt x="26269" y="15624"/>
                      </a:lnTo>
                      <a:lnTo>
                        <a:pt x="14916" y="8800"/>
                      </a:lnTo>
                      <a:lnTo>
                        <a:pt x="14878" y="8781"/>
                      </a:lnTo>
                      <a:lnTo>
                        <a:pt x="14523" y="8577"/>
                      </a:lnTo>
                      <a:lnTo>
                        <a:pt x="14506" y="8557"/>
                      </a:lnTo>
                      <a:lnTo>
                        <a:pt x="522" y="187"/>
                      </a:lnTo>
                      <a:lnTo>
                        <a:pt x="503" y="16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31"/>
                <p:cNvSpPr/>
                <p:nvPr/>
              </p:nvSpPr>
              <p:spPr>
                <a:xfrm>
                  <a:off x="9441055" y="1046010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2" y="1"/>
                      </a:moveTo>
                      <a:lnTo>
                        <a:pt x="1" y="30523"/>
                      </a:lnTo>
                      <a:lnTo>
                        <a:pt x="356" y="30540"/>
                      </a:lnTo>
                      <a:lnTo>
                        <a:pt x="8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31"/>
                <p:cNvSpPr/>
                <p:nvPr/>
              </p:nvSpPr>
              <p:spPr>
                <a:xfrm>
                  <a:off x="9440559" y="1045515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77"/>
                      </a:lnTo>
                      <a:lnTo>
                        <a:pt x="38" y="30560"/>
                      </a:lnTo>
                      <a:lnTo>
                        <a:pt x="579" y="38"/>
                      </a:lnTo>
                      <a:close/>
                      <a:moveTo>
                        <a:pt x="542" y="1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20" y="30224"/>
                      </a:lnTo>
                      <a:lnTo>
                        <a:pt x="20" y="30242"/>
                      </a:lnTo>
                      <a:lnTo>
                        <a:pt x="1" y="3059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30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04" name="Google Shape;1704;p31"/>
          <p:cNvGrpSpPr/>
          <p:nvPr/>
        </p:nvGrpSpPr>
        <p:grpSpPr>
          <a:xfrm>
            <a:off x="5329100" y="4449951"/>
            <a:ext cx="1293603" cy="392100"/>
            <a:chOff x="3757150" y="2904827"/>
            <a:chExt cx="1293603" cy="392100"/>
          </a:xfrm>
        </p:grpSpPr>
        <p:sp>
          <p:nvSpPr>
            <p:cNvPr id="1705" name="Google Shape;1705;p31"/>
            <p:cNvSpPr/>
            <p:nvPr/>
          </p:nvSpPr>
          <p:spPr>
            <a:xfrm>
              <a:off x="3757150" y="2910462"/>
              <a:ext cx="257643" cy="380036"/>
            </a:xfrm>
            <a:custGeom>
              <a:avLst/>
              <a:gdLst/>
              <a:ahLst/>
              <a:cxnLst/>
              <a:rect l="l" t="t" r="r" b="b"/>
              <a:pathLst>
                <a:path w="3246" h="4788" extrusionOk="0">
                  <a:moveTo>
                    <a:pt x="950" y="1"/>
                  </a:moveTo>
                  <a:lnTo>
                    <a:pt x="17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45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3962881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4168613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2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4368709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2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67" y="2378"/>
                  </a:lnTo>
                  <a:lnTo>
                    <a:pt x="33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8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4574440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3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78" y="2378"/>
                  </a:lnTo>
                  <a:lnTo>
                    <a:pt x="337" y="837"/>
                  </a:lnTo>
                  <a:lnTo>
                    <a:pt x="1031" y="143"/>
                  </a:lnTo>
                  <a:close/>
                  <a:moveTo>
                    <a:pt x="1031" y="1"/>
                  </a:moveTo>
                  <a:lnTo>
                    <a:pt x="184" y="837"/>
                  </a:lnTo>
                  <a:lnTo>
                    <a:pt x="172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4780966" y="2904827"/>
              <a:ext cx="269787" cy="392100"/>
            </a:xfrm>
            <a:custGeom>
              <a:avLst/>
              <a:gdLst/>
              <a:ahLst/>
              <a:cxnLst/>
              <a:rect l="l" t="t" r="r" b="b"/>
              <a:pathLst>
                <a:path w="3399" h="4940" extrusionOk="0">
                  <a:moveTo>
                    <a:pt x="1021" y="143"/>
                  </a:moveTo>
                  <a:lnTo>
                    <a:pt x="3246" y="2378"/>
                  </a:lnTo>
                  <a:lnTo>
                    <a:pt x="837" y="4786"/>
                  </a:lnTo>
                  <a:lnTo>
                    <a:pt x="154" y="4092"/>
                  </a:lnTo>
                  <a:lnTo>
                    <a:pt x="1868" y="2378"/>
                  </a:lnTo>
                  <a:lnTo>
                    <a:pt x="32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7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37" y="4940"/>
                  </a:lnTo>
                  <a:lnTo>
                    <a:pt x="339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33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33"/>
          <p:cNvSpPr txBox="1">
            <a:spLocks noGrp="1"/>
          </p:cNvSpPr>
          <p:nvPr>
            <p:ph type="subTitle" idx="1"/>
          </p:nvPr>
        </p:nvSpPr>
        <p:spPr>
          <a:xfrm>
            <a:off x="2425075" y="2503175"/>
            <a:ext cx="4293900" cy="121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6" name="Google Shape;1736;p33"/>
          <p:cNvSpPr txBox="1">
            <a:spLocks noGrp="1"/>
          </p:cNvSpPr>
          <p:nvPr>
            <p:ph type="ctrTitle"/>
          </p:nvPr>
        </p:nvSpPr>
        <p:spPr>
          <a:xfrm>
            <a:off x="2429950" y="8512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37" name="Google Shape;1737;p33"/>
          <p:cNvSpPr txBox="1">
            <a:spLocks noGrp="1"/>
          </p:cNvSpPr>
          <p:nvPr>
            <p:ph type="subTitle" idx="2"/>
          </p:nvPr>
        </p:nvSpPr>
        <p:spPr>
          <a:xfrm>
            <a:off x="2425000" y="4312200"/>
            <a:ext cx="4293900" cy="29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8" name="Google Shape;1738;p33"/>
          <p:cNvSpPr txBox="1"/>
          <p:nvPr/>
        </p:nvSpPr>
        <p:spPr>
          <a:xfrm>
            <a:off x="2474650" y="3713800"/>
            <a:ext cx="419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100" b="1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39" name="Google Shape;1739;p33"/>
          <p:cNvGrpSpPr/>
          <p:nvPr/>
        </p:nvGrpSpPr>
        <p:grpSpPr>
          <a:xfrm rot="-1800013">
            <a:off x="7336330" y="2255035"/>
            <a:ext cx="4099452" cy="3669456"/>
            <a:chOff x="6853790" y="3020675"/>
            <a:chExt cx="1570200" cy="1405500"/>
          </a:xfrm>
        </p:grpSpPr>
        <p:sp>
          <p:nvSpPr>
            <p:cNvPr id="1740" name="Google Shape;1740;p33"/>
            <p:cNvSpPr/>
            <p:nvPr/>
          </p:nvSpPr>
          <p:spPr>
            <a:xfrm>
              <a:off x="6853790" y="3020675"/>
              <a:ext cx="1570200" cy="1405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6992090" y="3144575"/>
              <a:ext cx="1293600" cy="115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7121540" y="3260375"/>
              <a:ext cx="1034700" cy="92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7238240" y="3364775"/>
              <a:ext cx="801300" cy="717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4" name="Google Shape;1744;p33"/>
          <p:cNvCxnSpPr/>
          <p:nvPr/>
        </p:nvCxnSpPr>
        <p:spPr>
          <a:xfrm>
            <a:off x="-715975" y="4457861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745" name="Google Shape;1745;p33"/>
          <p:cNvGrpSpPr/>
          <p:nvPr/>
        </p:nvGrpSpPr>
        <p:grpSpPr>
          <a:xfrm>
            <a:off x="-3651500" y="906590"/>
            <a:ext cx="5290194" cy="2686386"/>
            <a:chOff x="5218975" y="-1166485"/>
            <a:chExt cx="5290194" cy="2686386"/>
          </a:xfrm>
        </p:grpSpPr>
        <p:grpSp>
          <p:nvGrpSpPr>
            <p:cNvPr id="1746" name="Google Shape;1746;p33"/>
            <p:cNvGrpSpPr/>
            <p:nvPr/>
          </p:nvGrpSpPr>
          <p:grpSpPr>
            <a:xfrm>
              <a:off x="6246842" y="642308"/>
              <a:ext cx="720624" cy="823505"/>
              <a:chOff x="6271359" y="582204"/>
              <a:chExt cx="720624" cy="823505"/>
            </a:xfrm>
          </p:grpSpPr>
          <p:sp>
            <p:nvSpPr>
              <p:cNvPr id="1747" name="Google Shape;1747;p33"/>
              <p:cNvSpPr/>
              <p:nvPr/>
            </p:nvSpPr>
            <p:spPr>
              <a:xfrm>
                <a:off x="6271854" y="582458"/>
                <a:ext cx="719633" cy="822741"/>
              </a:xfrm>
              <a:custGeom>
                <a:avLst/>
                <a:gdLst/>
                <a:ahLst/>
                <a:cxnLst/>
                <a:rect l="l" t="t" r="r" b="b"/>
                <a:pathLst>
                  <a:path w="53734" h="61433" extrusionOk="0">
                    <a:moveTo>
                      <a:pt x="27408" y="411"/>
                    </a:moveTo>
                    <a:lnTo>
                      <a:pt x="53174" y="15923"/>
                    </a:lnTo>
                    <a:lnTo>
                      <a:pt x="53472" y="15754"/>
                    </a:lnTo>
                    <a:lnTo>
                      <a:pt x="53678" y="16109"/>
                    </a:lnTo>
                    <a:lnTo>
                      <a:pt x="53380" y="16276"/>
                    </a:lnTo>
                    <a:lnTo>
                      <a:pt x="52839" y="46331"/>
                    </a:lnTo>
                    <a:lnTo>
                      <a:pt x="26532" y="60911"/>
                    </a:lnTo>
                    <a:lnTo>
                      <a:pt x="26532" y="61229"/>
                    </a:lnTo>
                    <a:lnTo>
                      <a:pt x="26532" y="61247"/>
                    </a:lnTo>
                    <a:lnTo>
                      <a:pt x="26122" y="61247"/>
                    </a:lnTo>
                    <a:lnTo>
                      <a:pt x="26122" y="60911"/>
                    </a:lnTo>
                    <a:lnTo>
                      <a:pt x="355" y="45418"/>
                    </a:lnTo>
                    <a:lnTo>
                      <a:pt x="355" y="45399"/>
                    </a:lnTo>
                    <a:lnTo>
                      <a:pt x="895" y="15344"/>
                    </a:lnTo>
                    <a:lnTo>
                      <a:pt x="597" y="15158"/>
                    </a:lnTo>
                    <a:lnTo>
                      <a:pt x="803" y="14822"/>
                    </a:lnTo>
                    <a:lnTo>
                      <a:pt x="1101" y="14991"/>
                    </a:lnTo>
                    <a:lnTo>
                      <a:pt x="27408" y="411"/>
                    </a:lnTo>
                    <a:close/>
                    <a:moveTo>
                      <a:pt x="27408" y="0"/>
                    </a:moveTo>
                    <a:lnTo>
                      <a:pt x="542" y="14897"/>
                    </a:lnTo>
                    <a:lnTo>
                      <a:pt x="0" y="45605"/>
                    </a:lnTo>
                    <a:lnTo>
                      <a:pt x="26234" y="61378"/>
                    </a:lnTo>
                    <a:lnTo>
                      <a:pt x="26326" y="61433"/>
                    </a:lnTo>
                    <a:lnTo>
                      <a:pt x="53194" y="46555"/>
                    </a:lnTo>
                    <a:lnTo>
                      <a:pt x="53733" y="15829"/>
                    </a:lnTo>
                    <a:lnTo>
                      <a:pt x="27502" y="56"/>
                    </a:lnTo>
                    <a:lnTo>
                      <a:pt x="27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6271359" y="582204"/>
                <a:ext cx="720624" cy="823505"/>
              </a:xfrm>
              <a:custGeom>
                <a:avLst/>
                <a:gdLst/>
                <a:ahLst/>
                <a:cxnLst/>
                <a:rect l="l" t="t" r="r" b="b"/>
                <a:pathLst>
                  <a:path w="53808" h="61490" extrusionOk="0">
                    <a:moveTo>
                      <a:pt x="27445" y="430"/>
                    </a:moveTo>
                    <a:lnTo>
                      <a:pt x="1138" y="15010"/>
                    </a:lnTo>
                    <a:lnTo>
                      <a:pt x="1156" y="15027"/>
                    </a:lnTo>
                    <a:lnTo>
                      <a:pt x="27445" y="467"/>
                    </a:lnTo>
                    <a:lnTo>
                      <a:pt x="53193" y="15942"/>
                    </a:lnTo>
                    <a:lnTo>
                      <a:pt x="53211" y="15942"/>
                    </a:lnTo>
                    <a:lnTo>
                      <a:pt x="27445" y="430"/>
                    </a:lnTo>
                    <a:close/>
                    <a:moveTo>
                      <a:pt x="932" y="15363"/>
                    </a:moveTo>
                    <a:lnTo>
                      <a:pt x="392" y="45418"/>
                    </a:lnTo>
                    <a:lnTo>
                      <a:pt x="392" y="45437"/>
                    </a:lnTo>
                    <a:lnTo>
                      <a:pt x="26159" y="60930"/>
                    </a:lnTo>
                    <a:lnTo>
                      <a:pt x="26159" y="60893"/>
                    </a:lnTo>
                    <a:lnTo>
                      <a:pt x="410" y="45418"/>
                    </a:lnTo>
                    <a:lnTo>
                      <a:pt x="952" y="15382"/>
                    </a:lnTo>
                    <a:lnTo>
                      <a:pt x="932" y="15363"/>
                    </a:lnTo>
                    <a:close/>
                    <a:moveTo>
                      <a:pt x="53380" y="16295"/>
                    </a:moveTo>
                    <a:lnTo>
                      <a:pt x="52858" y="46350"/>
                    </a:lnTo>
                    <a:lnTo>
                      <a:pt x="26569" y="60893"/>
                    </a:lnTo>
                    <a:lnTo>
                      <a:pt x="26569" y="60930"/>
                    </a:lnTo>
                    <a:lnTo>
                      <a:pt x="52876" y="46350"/>
                    </a:lnTo>
                    <a:lnTo>
                      <a:pt x="53417" y="16295"/>
                    </a:lnTo>
                    <a:close/>
                    <a:moveTo>
                      <a:pt x="27445" y="19"/>
                    </a:moveTo>
                    <a:lnTo>
                      <a:pt x="27539" y="75"/>
                    </a:lnTo>
                    <a:lnTo>
                      <a:pt x="53770" y="15848"/>
                    </a:lnTo>
                    <a:lnTo>
                      <a:pt x="53231" y="46574"/>
                    </a:lnTo>
                    <a:lnTo>
                      <a:pt x="26363" y="61452"/>
                    </a:lnTo>
                    <a:lnTo>
                      <a:pt x="26271" y="61397"/>
                    </a:lnTo>
                    <a:lnTo>
                      <a:pt x="37" y="45624"/>
                    </a:lnTo>
                    <a:lnTo>
                      <a:pt x="579" y="14916"/>
                    </a:lnTo>
                    <a:lnTo>
                      <a:pt x="27445" y="19"/>
                    </a:lnTo>
                    <a:close/>
                    <a:moveTo>
                      <a:pt x="27445" y="0"/>
                    </a:moveTo>
                    <a:lnTo>
                      <a:pt x="559" y="14898"/>
                    </a:lnTo>
                    <a:lnTo>
                      <a:pt x="0" y="45642"/>
                    </a:lnTo>
                    <a:lnTo>
                      <a:pt x="26251" y="61434"/>
                    </a:lnTo>
                    <a:lnTo>
                      <a:pt x="26363" y="61489"/>
                    </a:lnTo>
                    <a:lnTo>
                      <a:pt x="53248" y="46593"/>
                    </a:lnTo>
                    <a:lnTo>
                      <a:pt x="53808" y="15848"/>
                    </a:lnTo>
                    <a:lnTo>
                      <a:pt x="27556" y="57"/>
                    </a:lnTo>
                    <a:lnTo>
                      <a:pt x="27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3"/>
              <p:cNvSpPr/>
              <p:nvPr/>
            </p:nvSpPr>
            <p:spPr>
              <a:xfrm>
                <a:off x="6280345" y="781458"/>
                <a:ext cx="709896" cy="213008"/>
              </a:xfrm>
              <a:custGeom>
                <a:avLst/>
                <a:gdLst/>
                <a:ahLst/>
                <a:cxnLst/>
                <a:rect l="l" t="t" r="r" b="b"/>
                <a:pathLst>
                  <a:path w="53007" h="15905" extrusionOk="0">
                    <a:moveTo>
                      <a:pt x="187" y="0"/>
                    </a:moveTo>
                    <a:lnTo>
                      <a:pt x="0" y="299"/>
                    </a:lnTo>
                    <a:lnTo>
                      <a:pt x="26028" y="15905"/>
                    </a:lnTo>
                    <a:lnTo>
                      <a:pt x="26028" y="15811"/>
                    </a:lnTo>
                    <a:lnTo>
                      <a:pt x="26438" y="15811"/>
                    </a:lnTo>
                    <a:lnTo>
                      <a:pt x="26438" y="15905"/>
                    </a:lnTo>
                    <a:lnTo>
                      <a:pt x="53007" y="1231"/>
                    </a:lnTo>
                    <a:lnTo>
                      <a:pt x="52821" y="933"/>
                    </a:lnTo>
                    <a:lnTo>
                      <a:pt x="26234" y="1560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3"/>
              <p:cNvSpPr/>
              <p:nvPr/>
            </p:nvSpPr>
            <p:spPr>
              <a:xfrm>
                <a:off x="6279836" y="780949"/>
                <a:ext cx="710914" cy="214012"/>
              </a:xfrm>
              <a:custGeom>
                <a:avLst/>
                <a:gdLst/>
                <a:ahLst/>
                <a:cxnLst/>
                <a:rect l="l" t="t" r="r" b="b"/>
                <a:pathLst>
                  <a:path w="53083" h="15980" extrusionOk="0">
                    <a:moveTo>
                      <a:pt x="207" y="1"/>
                    </a:moveTo>
                    <a:lnTo>
                      <a:pt x="1" y="337"/>
                    </a:lnTo>
                    <a:lnTo>
                      <a:pt x="299" y="523"/>
                    </a:lnTo>
                    <a:lnTo>
                      <a:pt x="319" y="542"/>
                    </a:lnTo>
                    <a:lnTo>
                      <a:pt x="26066" y="15980"/>
                    </a:lnTo>
                    <a:lnTo>
                      <a:pt x="26066" y="15943"/>
                    </a:lnTo>
                    <a:lnTo>
                      <a:pt x="38" y="337"/>
                    </a:lnTo>
                    <a:lnTo>
                      <a:pt x="225" y="38"/>
                    </a:lnTo>
                    <a:lnTo>
                      <a:pt x="26272" y="15644"/>
                    </a:lnTo>
                    <a:lnTo>
                      <a:pt x="52859" y="971"/>
                    </a:lnTo>
                    <a:lnTo>
                      <a:pt x="53045" y="1269"/>
                    </a:lnTo>
                    <a:lnTo>
                      <a:pt x="26476" y="15943"/>
                    </a:lnTo>
                    <a:lnTo>
                      <a:pt x="26476" y="15980"/>
                    </a:lnTo>
                    <a:lnTo>
                      <a:pt x="52747" y="1455"/>
                    </a:lnTo>
                    <a:lnTo>
                      <a:pt x="52784" y="1455"/>
                    </a:lnTo>
                    <a:lnTo>
                      <a:pt x="53082" y="1288"/>
                    </a:lnTo>
                    <a:lnTo>
                      <a:pt x="52876" y="933"/>
                    </a:lnTo>
                    <a:lnTo>
                      <a:pt x="52578" y="1102"/>
                    </a:lnTo>
                    <a:lnTo>
                      <a:pt x="52560" y="1102"/>
                    </a:lnTo>
                    <a:lnTo>
                      <a:pt x="26272" y="15625"/>
                    </a:lnTo>
                    <a:lnTo>
                      <a:pt x="523" y="187"/>
                    </a:lnTo>
                    <a:lnTo>
                      <a:pt x="505" y="17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6621921" y="993461"/>
                <a:ext cx="12268" cy="4090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540" extrusionOk="0">
                    <a:moveTo>
                      <a:pt x="542" y="0"/>
                    </a:moveTo>
                    <a:lnTo>
                      <a:pt x="1" y="30520"/>
                    </a:lnTo>
                    <a:lnTo>
                      <a:pt x="374" y="3054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3"/>
              <p:cNvSpPr/>
              <p:nvPr/>
            </p:nvSpPr>
            <p:spPr>
              <a:xfrm>
                <a:off x="6621680" y="993193"/>
                <a:ext cx="12736" cy="4095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0578" extrusionOk="0">
                    <a:moveTo>
                      <a:pt x="933" y="20"/>
                    </a:moveTo>
                    <a:lnTo>
                      <a:pt x="392" y="30560"/>
                    </a:lnTo>
                    <a:lnTo>
                      <a:pt x="19" y="30540"/>
                    </a:lnTo>
                    <a:lnTo>
                      <a:pt x="560" y="20"/>
                    </a:lnTo>
                    <a:close/>
                    <a:moveTo>
                      <a:pt x="541" y="1"/>
                    </a:moveTo>
                    <a:lnTo>
                      <a:pt x="541" y="95"/>
                    </a:lnTo>
                    <a:lnTo>
                      <a:pt x="541" y="132"/>
                    </a:lnTo>
                    <a:lnTo>
                      <a:pt x="1" y="30205"/>
                    </a:lnTo>
                    <a:lnTo>
                      <a:pt x="1" y="30242"/>
                    </a:lnTo>
                    <a:lnTo>
                      <a:pt x="1" y="30578"/>
                    </a:lnTo>
                    <a:lnTo>
                      <a:pt x="411" y="30578"/>
                    </a:lnTo>
                    <a:lnTo>
                      <a:pt x="411" y="30560"/>
                    </a:lnTo>
                    <a:lnTo>
                      <a:pt x="411" y="30242"/>
                    </a:lnTo>
                    <a:lnTo>
                      <a:pt x="411" y="30205"/>
                    </a:lnTo>
                    <a:lnTo>
                      <a:pt x="951" y="132"/>
                    </a:lnTo>
                    <a:lnTo>
                      <a:pt x="951" y="95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3" name="Google Shape;1753;p33"/>
            <p:cNvGrpSpPr/>
            <p:nvPr/>
          </p:nvGrpSpPr>
          <p:grpSpPr>
            <a:xfrm>
              <a:off x="5218975" y="-1166485"/>
              <a:ext cx="5290194" cy="2686386"/>
              <a:chOff x="5244600" y="-1230235"/>
              <a:chExt cx="5290194" cy="2686386"/>
            </a:xfrm>
          </p:grpSpPr>
          <p:sp>
            <p:nvSpPr>
              <p:cNvPr id="1754" name="Google Shape;1754;p33"/>
              <p:cNvSpPr/>
              <p:nvPr/>
            </p:nvSpPr>
            <p:spPr>
              <a:xfrm>
                <a:off x="5244600" y="-1230235"/>
                <a:ext cx="5290194" cy="2683317"/>
              </a:xfrm>
              <a:custGeom>
                <a:avLst/>
                <a:gdLst/>
                <a:ahLst/>
                <a:cxnLst/>
                <a:rect l="l" t="t" r="r" b="b"/>
                <a:pathLst>
                  <a:path w="135646" h="68803" extrusionOk="0">
                    <a:moveTo>
                      <a:pt x="45535" y="153"/>
                    </a:moveTo>
                    <a:lnTo>
                      <a:pt x="54352" y="5450"/>
                    </a:lnTo>
                    <a:lnTo>
                      <a:pt x="45351" y="10420"/>
                    </a:lnTo>
                    <a:lnTo>
                      <a:pt x="36534" y="5134"/>
                    </a:lnTo>
                    <a:lnTo>
                      <a:pt x="45535" y="153"/>
                    </a:lnTo>
                    <a:close/>
                    <a:moveTo>
                      <a:pt x="63608" y="469"/>
                    </a:moveTo>
                    <a:lnTo>
                      <a:pt x="72425" y="5776"/>
                    </a:lnTo>
                    <a:lnTo>
                      <a:pt x="63424" y="10746"/>
                    </a:lnTo>
                    <a:lnTo>
                      <a:pt x="54617" y="5460"/>
                    </a:lnTo>
                    <a:lnTo>
                      <a:pt x="63608" y="469"/>
                    </a:lnTo>
                    <a:close/>
                    <a:moveTo>
                      <a:pt x="81691" y="796"/>
                    </a:moveTo>
                    <a:lnTo>
                      <a:pt x="90498" y="6093"/>
                    </a:lnTo>
                    <a:lnTo>
                      <a:pt x="81507" y="11062"/>
                    </a:lnTo>
                    <a:lnTo>
                      <a:pt x="72690" y="5776"/>
                    </a:lnTo>
                    <a:lnTo>
                      <a:pt x="81691" y="796"/>
                    </a:lnTo>
                    <a:close/>
                    <a:moveTo>
                      <a:pt x="99765" y="1113"/>
                    </a:moveTo>
                    <a:lnTo>
                      <a:pt x="108582" y="6409"/>
                    </a:lnTo>
                    <a:lnTo>
                      <a:pt x="99581" y="11379"/>
                    </a:lnTo>
                    <a:lnTo>
                      <a:pt x="90764" y="6093"/>
                    </a:lnTo>
                    <a:lnTo>
                      <a:pt x="99765" y="1113"/>
                    </a:lnTo>
                    <a:close/>
                    <a:moveTo>
                      <a:pt x="117837" y="1429"/>
                    </a:moveTo>
                    <a:lnTo>
                      <a:pt x="126654" y="6735"/>
                    </a:lnTo>
                    <a:lnTo>
                      <a:pt x="117653" y="11706"/>
                    </a:lnTo>
                    <a:lnTo>
                      <a:pt x="108836" y="6419"/>
                    </a:lnTo>
                    <a:lnTo>
                      <a:pt x="117837" y="1429"/>
                    </a:lnTo>
                    <a:close/>
                    <a:moveTo>
                      <a:pt x="54413" y="5562"/>
                    </a:moveTo>
                    <a:lnTo>
                      <a:pt x="54321" y="10674"/>
                    </a:lnTo>
                    <a:lnTo>
                      <a:pt x="54239" y="15584"/>
                    </a:lnTo>
                    <a:lnTo>
                      <a:pt x="48647" y="18675"/>
                    </a:lnTo>
                    <a:lnTo>
                      <a:pt x="45565" y="16829"/>
                    </a:lnTo>
                    <a:lnTo>
                      <a:pt x="45535" y="16808"/>
                    </a:lnTo>
                    <a:lnTo>
                      <a:pt x="45300" y="16940"/>
                    </a:lnTo>
                    <a:lnTo>
                      <a:pt x="45413" y="10532"/>
                    </a:lnTo>
                    <a:lnTo>
                      <a:pt x="54413" y="5562"/>
                    </a:lnTo>
                    <a:close/>
                    <a:moveTo>
                      <a:pt x="54230" y="15736"/>
                    </a:moveTo>
                    <a:lnTo>
                      <a:pt x="54230" y="15849"/>
                    </a:lnTo>
                    <a:lnTo>
                      <a:pt x="48872" y="18818"/>
                    </a:lnTo>
                    <a:lnTo>
                      <a:pt x="48780" y="18757"/>
                    </a:lnTo>
                    <a:lnTo>
                      <a:pt x="54230" y="15736"/>
                    </a:lnTo>
                    <a:close/>
                    <a:moveTo>
                      <a:pt x="36473" y="5245"/>
                    </a:moveTo>
                    <a:lnTo>
                      <a:pt x="45290" y="10532"/>
                    </a:lnTo>
                    <a:lnTo>
                      <a:pt x="45168" y="17012"/>
                    </a:lnTo>
                    <a:lnTo>
                      <a:pt x="41830" y="18870"/>
                    </a:lnTo>
                    <a:lnTo>
                      <a:pt x="36289" y="15532"/>
                    </a:lnTo>
                    <a:lnTo>
                      <a:pt x="36473" y="5245"/>
                    </a:lnTo>
                    <a:close/>
                    <a:moveTo>
                      <a:pt x="72486" y="5889"/>
                    </a:moveTo>
                    <a:lnTo>
                      <a:pt x="72404" y="10991"/>
                    </a:lnTo>
                    <a:lnTo>
                      <a:pt x="72313" y="15899"/>
                    </a:lnTo>
                    <a:lnTo>
                      <a:pt x="66721" y="19002"/>
                    </a:lnTo>
                    <a:lnTo>
                      <a:pt x="63649" y="17155"/>
                    </a:lnTo>
                    <a:lnTo>
                      <a:pt x="63618" y="17135"/>
                    </a:lnTo>
                    <a:lnTo>
                      <a:pt x="63383" y="17257"/>
                    </a:lnTo>
                    <a:lnTo>
                      <a:pt x="63496" y="10858"/>
                    </a:lnTo>
                    <a:lnTo>
                      <a:pt x="72486" y="5889"/>
                    </a:lnTo>
                    <a:close/>
                    <a:moveTo>
                      <a:pt x="54546" y="5572"/>
                    </a:moveTo>
                    <a:lnTo>
                      <a:pt x="63363" y="10858"/>
                    </a:lnTo>
                    <a:lnTo>
                      <a:pt x="63251" y="17339"/>
                    </a:lnTo>
                    <a:lnTo>
                      <a:pt x="60169" y="19043"/>
                    </a:lnTo>
                    <a:lnTo>
                      <a:pt x="54373" y="15553"/>
                    </a:lnTo>
                    <a:lnTo>
                      <a:pt x="54454" y="10674"/>
                    </a:lnTo>
                    <a:lnTo>
                      <a:pt x="54546" y="5572"/>
                    </a:lnTo>
                    <a:close/>
                    <a:moveTo>
                      <a:pt x="72313" y="16053"/>
                    </a:moveTo>
                    <a:lnTo>
                      <a:pt x="72313" y="16175"/>
                    </a:lnTo>
                    <a:lnTo>
                      <a:pt x="66955" y="19135"/>
                    </a:lnTo>
                    <a:lnTo>
                      <a:pt x="66853" y="19074"/>
                    </a:lnTo>
                    <a:lnTo>
                      <a:pt x="72313" y="16053"/>
                    </a:lnTo>
                    <a:close/>
                    <a:moveTo>
                      <a:pt x="54362" y="15706"/>
                    </a:moveTo>
                    <a:lnTo>
                      <a:pt x="60036" y="19114"/>
                    </a:lnTo>
                    <a:lnTo>
                      <a:pt x="59904" y="19186"/>
                    </a:lnTo>
                    <a:lnTo>
                      <a:pt x="54362" y="15849"/>
                    </a:lnTo>
                    <a:lnTo>
                      <a:pt x="54362" y="15706"/>
                    </a:lnTo>
                    <a:close/>
                    <a:moveTo>
                      <a:pt x="90569" y="6205"/>
                    </a:moveTo>
                    <a:lnTo>
                      <a:pt x="90478" y="11307"/>
                    </a:lnTo>
                    <a:lnTo>
                      <a:pt x="90386" y="16226"/>
                    </a:lnTo>
                    <a:lnTo>
                      <a:pt x="84804" y="19319"/>
                    </a:lnTo>
                    <a:lnTo>
                      <a:pt x="81722" y="17471"/>
                    </a:lnTo>
                    <a:lnTo>
                      <a:pt x="81691" y="17451"/>
                    </a:lnTo>
                    <a:lnTo>
                      <a:pt x="81457" y="17584"/>
                    </a:lnTo>
                    <a:lnTo>
                      <a:pt x="81569" y="11175"/>
                    </a:lnTo>
                    <a:lnTo>
                      <a:pt x="90569" y="6205"/>
                    </a:lnTo>
                    <a:close/>
                    <a:moveTo>
                      <a:pt x="72619" y="5889"/>
                    </a:moveTo>
                    <a:lnTo>
                      <a:pt x="81436" y="11175"/>
                    </a:lnTo>
                    <a:lnTo>
                      <a:pt x="81324" y="17655"/>
                    </a:lnTo>
                    <a:lnTo>
                      <a:pt x="78242" y="19359"/>
                    </a:lnTo>
                    <a:lnTo>
                      <a:pt x="72445" y="15869"/>
                    </a:lnTo>
                    <a:lnTo>
                      <a:pt x="72527" y="10991"/>
                    </a:lnTo>
                    <a:lnTo>
                      <a:pt x="72619" y="5889"/>
                    </a:lnTo>
                    <a:close/>
                    <a:moveTo>
                      <a:pt x="90386" y="16380"/>
                    </a:moveTo>
                    <a:lnTo>
                      <a:pt x="90386" y="16491"/>
                    </a:lnTo>
                    <a:lnTo>
                      <a:pt x="85028" y="19461"/>
                    </a:lnTo>
                    <a:lnTo>
                      <a:pt x="84926" y="19400"/>
                    </a:lnTo>
                    <a:lnTo>
                      <a:pt x="90386" y="16380"/>
                    </a:lnTo>
                    <a:close/>
                    <a:moveTo>
                      <a:pt x="72445" y="16022"/>
                    </a:moveTo>
                    <a:lnTo>
                      <a:pt x="78109" y="19430"/>
                    </a:lnTo>
                    <a:lnTo>
                      <a:pt x="77976" y="19502"/>
                    </a:lnTo>
                    <a:lnTo>
                      <a:pt x="72435" y="16175"/>
                    </a:lnTo>
                    <a:lnTo>
                      <a:pt x="72445" y="16022"/>
                    </a:lnTo>
                    <a:close/>
                    <a:moveTo>
                      <a:pt x="45535" y="16961"/>
                    </a:moveTo>
                    <a:lnTo>
                      <a:pt x="48515" y="18757"/>
                    </a:lnTo>
                    <a:lnTo>
                      <a:pt x="45239" y="20564"/>
                    </a:lnTo>
                    <a:lnTo>
                      <a:pt x="45300" y="17094"/>
                    </a:lnTo>
                    <a:lnTo>
                      <a:pt x="45535" y="16961"/>
                    </a:lnTo>
                    <a:close/>
                    <a:moveTo>
                      <a:pt x="48647" y="18829"/>
                    </a:moveTo>
                    <a:lnTo>
                      <a:pt x="48739" y="18890"/>
                    </a:lnTo>
                    <a:lnTo>
                      <a:pt x="45433" y="20727"/>
                    </a:lnTo>
                    <a:lnTo>
                      <a:pt x="45331" y="20666"/>
                    </a:lnTo>
                    <a:lnTo>
                      <a:pt x="48647" y="18829"/>
                    </a:lnTo>
                    <a:close/>
                    <a:moveTo>
                      <a:pt x="45270" y="20778"/>
                    </a:moveTo>
                    <a:lnTo>
                      <a:pt x="45300" y="20798"/>
                    </a:lnTo>
                    <a:lnTo>
                      <a:pt x="45270" y="20818"/>
                    </a:lnTo>
                    <a:lnTo>
                      <a:pt x="45270" y="20778"/>
                    </a:lnTo>
                    <a:close/>
                    <a:moveTo>
                      <a:pt x="45168" y="17165"/>
                    </a:moveTo>
                    <a:lnTo>
                      <a:pt x="45106" y="20829"/>
                    </a:lnTo>
                    <a:lnTo>
                      <a:pt x="41963" y="18941"/>
                    </a:lnTo>
                    <a:lnTo>
                      <a:pt x="45168" y="17165"/>
                    </a:lnTo>
                    <a:close/>
                    <a:moveTo>
                      <a:pt x="63240" y="17482"/>
                    </a:moveTo>
                    <a:lnTo>
                      <a:pt x="63179" y="20849"/>
                    </a:lnTo>
                    <a:lnTo>
                      <a:pt x="60301" y="19114"/>
                    </a:lnTo>
                    <a:lnTo>
                      <a:pt x="63240" y="17482"/>
                    </a:lnTo>
                    <a:close/>
                    <a:moveTo>
                      <a:pt x="63608" y="17278"/>
                    </a:moveTo>
                    <a:lnTo>
                      <a:pt x="66588" y="19074"/>
                    </a:lnTo>
                    <a:lnTo>
                      <a:pt x="63312" y="20890"/>
                    </a:lnTo>
                    <a:lnTo>
                      <a:pt x="63373" y="17410"/>
                    </a:lnTo>
                    <a:lnTo>
                      <a:pt x="63608" y="17278"/>
                    </a:lnTo>
                    <a:close/>
                    <a:moveTo>
                      <a:pt x="66721" y="19155"/>
                    </a:moveTo>
                    <a:lnTo>
                      <a:pt x="66823" y="19217"/>
                    </a:lnTo>
                    <a:lnTo>
                      <a:pt x="63506" y="21043"/>
                    </a:lnTo>
                    <a:lnTo>
                      <a:pt x="63414" y="20982"/>
                    </a:lnTo>
                    <a:lnTo>
                      <a:pt x="66721" y="19155"/>
                    </a:lnTo>
                    <a:close/>
                    <a:moveTo>
                      <a:pt x="60169" y="19186"/>
                    </a:moveTo>
                    <a:lnTo>
                      <a:pt x="63149" y="20982"/>
                    </a:lnTo>
                    <a:lnTo>
                      <a:pt x="63016" y="21053"/>
                    </a:lnTo>
                    <a:lnTo>
                      <a:pt x="60036" y="19267"/>
                    </a:lnTo>
                    <a:lnTo>
                      <a:pt x="60169" y="19186"/>
                    </a:lnTo>
                    <a:close/>
                    <a:moveTo>
                      <a:pt x="63342" y="21094"/>
                    </a:moveTo>
                    <a:lnTo>
                      <a:pt x="63373" y="21115"/>
                    </a:lnTo>
                    <a:lnTo>
                      <a:pt x="63342" y="21135"/>
                    </a:lnTo>
                    <a:lnTo>
                      <a:pt x="63342" y="21094"/>
                    </a:lnTo>
                    <a:close/>
                    <a:moveTo>
                      <a:pt x="63179" y="21115"/>
                    </a:moveTo>
                    <a:lnTo>
                      <a:pt x="63179" y="21156"/>
                    </a:lnTo>
                    <a:lnTo>
                      <a:pt x="63149" y="21135"/>
                    </a:lnTo>
                    <a:lnTo>
                      <a:pt x="63179" y="21115"/>
                    </a:lnTo>
                    <a:close/>
                    <a:moveTo>
                      <a:pt x="81324" y="17808"/>
                    </a:moveTo>
                    <a:lnTo>
                      <a:pt x="81262" y="21176"/>
                    </a:lnTo>
                    <a:lnTo>
                      <a:pt x="78375" y="19441"/>
                    </a:lnTo>
                    <a:lnTo>
                      <a:pt x="81324" y="17808"/>
                    </a:lnTo>
                    <a:close/>
                    <a:moveTo>
                      <a:pt x="81691" y="17604"/>
                    </a:moveTo>
                    <a:lnTo>
                      <a:pt x="84671" y="19390"/>
                    </a:lnTo>
                    <a:lnTo>
                      <a:pt x="81395" y="21206"/>
                    </a:lnTo>
                    <a:lnTo>
                      <a:pt x="81457" y="17736"/>
                    </a:lnTo>
                    <a:lnTo>
                      <a:pt x="81691" y="17604"/>
                    </a:lnTo>
                    <a:close/>
                    <a:moveTo>
                      <a:pt x="78242" y="19512"/>
                    </a:moveTo>
                    <a:lnTo>
                      <a:pt x="81222" y="21298"/>
                    </a:lnTo>
                    <a:lnTo>
                      <a:pt x="81089" y="21369"/>
                    </a:lnTo>
                    <a:lnTo>
                      <a:pt x="78109" y="19584"/>
                    </a:lnTo>
                    <a:lnTo>
                      <a:pt x="78242" y="19512"/>
                    </a:lnTo>
                    <a:close/>
                    <a:moveTo>
                      <a:pt x="84793" y="19471"/>
                    </a:moveTo>
                    <a:lnTo>
                      <a:pt x="84895" y="19532"/>
                    </a:lnTo>
                    <a:lnTo>
                      <a:pt x="81589" y="21369"/>
                    </a:lnTo>
                    <a:lnTo>
                      <a:pt x="81487" y="21308"/>
                    </a:lnTo>
                    <a:lnTo>
                      <a:pt x="84793" y="19471"/>
                    </a:lnTo>
                    <a:close/>
                    <a:moveTo>
                      <a:pt x="81416" y="21421"/>
                    </a:moveTo>
                    <a:lnTo>
                      <a:pt x="81457" y="21441"/>
                    </a:lnTo>
                    <a:lnTo>
                      <a:pt x="81416" y="21462"/>
                    </a:lnTo>
                    <a:lnTo>
                      <a:pt x="81416" y="21421"/>
                    </a:lnTo>
                    <a:close/>
                    <a:moveTo>
                      <a:pt x="81253" y="21431"/>
                    </a:moveTo>
                    <a:lnTo>
                      <a:pt x="81253" y="21471"/>
                    </a:lnTo>
                    <a:lnTo>
                      <a:pt x="81222" y="21451"/>
                    </a:lnTo>
                    <a:lnTo>
                      <a:pt x="81253" y="21431"/>
                    </a:lnTo>
                    <a:close/>
                    <a:moveTo>
                      <a:pt x="90702" y="6205"/>
                    </a:moveTo>
                    <a:lnTo>
                      <a:pt x="99509" y="11491"/>
                    </a:lnTo>
                    <a:lnTo>
                      <a:pt x="99336" y="21492"/>
                    </a:lnTo>
                    <a:lnTo>
                      <a:pt x="90519" y="16196"/>
                    </a:lnTo>
                    <a:lnTo>
                      <a:pt x="90610" y="11318"/>
                    </a:lnTo>
                    <a:lnTo>
                      <a:pt x="90702" y="6205"/>
                    </a:lnTo>
                    <a:close/>
                    <a:moveTo>
                      <a:pt x="108643" y="6531"/>
                    </a:moveTo>
                    <a:lnTo>
                      <a:pt x="108551" y="11634"/>
                    </a:lnTo>
                    <a:lnTo>
                      <a:pt x="108469" y="16543"/>
                    </a:lnTo>
                    <a:lnTo>
                      <a:pt x="99468" y="21533"/>
                    </a:lnTo>
                    <a:lnTo>
                      <a:pt x="99642" y="11502"/>
                    </a:lnTo>
                    <a:lnTo>
                      <a:pt x="108643" y="6531"/>
                    </a:lnTo>
                    <a:close/>
                    <a:moveTo>
                      <a:pt x="108459" y="16695"/>
                    </a:moveTo>
                    <a:lnTo>
                      <a:pt x="108459" y="16808"/>
                    </a:lnTo>
                    <a:lnTo>
                      <a:pt x="99662" y="21686"/>
                    </a:lnTo>
                    <a:lnTo>
                      <a:pt x="99560" y="21625"/>
                    </a:lnTo>
                    <a:lnTo>
                      <a:pt x="108459" y="16695"/>
                    </a:lnTo>
                    <a:close/>
                    <a:moveTo>
                      <a:pt x="90519" y="16339"/>
                    </a:moveTo>
                    <a:lnTo>
                      <a:pt x="99295" y="21625"/>
                    </a:lnTo>
                    <a:lnTo>
                      <a:pt x="99162" y="21696"/>
                    </a:lnTo>
                    <a:lnTo>
                      <a:pt x="90519" y="16491"/>
                    </a:lnTo>
                    <a:lnTo>
                      <a:pt x="90519" y="16339"/>
                    </a:lnTo>
                    <a:close/>
                    <a:moveTo>
                      <a:pt x="99489" y="21737"/>
                    </a:moveTo>
                    <a:lnTo>
                      <a:pt x="99529" y="21757"/>
                    </a:lnTo>
                    <a:lnTo>
                      <a:pt x="99489" y="21778"/>
                    </a:lnTo>
                    <a:lnTo>
                      <a:pt x="99489" y="21737"/>
                    </a:lnTo>
                    <a:close/>
                    <a:moveTo>
                      <a:pt x="99336" y="21757"/>
                    </a:moveTo>
                    <a:lnTo>
                      <a:pt x="99336" y="21798"/>
                    </a:lnTo>
                    <a:lnTo>
                      <a:pt x="99295" y="21778"/>
                    </a:lnTo>
                    <a:lnTo>
                      <a:pt x="99336" y="21757"/>
                    </a:lnTo>
                    <a:close/>
                    <a:moveTo>
                      <a:pt x="108775" y="6531"/>
                    </a:moveTo>
                    <a:lnTo>
                      <a:pt x="117592" y="11817"/>
                    </a:lnTo>
                    <a:lnTo>
                      <a:pt x="117409" y="21809"/>
                    </a:lnTo>
                    <a:lnTo>
                      <a:pt x="108591" y="16512"/>
                    </a:lnTo>
                    <a:lnTo>
                      <a:pt x="108684" y="11634"/>
                    </a:lnTo>
                    <a:lnTo>
                      <a:pt x="108775" y="6531"/>
                    </a:lnTo>
                    <a:close/>
                    <a:moveTo>
                      <a:pt x="126716" y="6848"/>
                    </a:moveTo>
                    <a:lnTo>
                      <a:pt x="126542" y="16869"/>
                    </a:lnTo>
                    <a:lnTo>
                      <a:pt x="117542" y="21849"/>
                    </a:lnTo>
                    <a:lnTo>
                      <a:pt x="117725" y="11817"/>
                    </a:lnTo>
                    <a:lnTo>
                      <a:pt x="126716" y="6848"/>
                    </a:lnTo>
                    <a:close/>
                    <a:moveTo>
                      <a:pt x="126542" y="17012"/>
                    </a:moveTo>
                    <a:lnTo>
                      <a:pt x="126532" y="17135"/>
                    </a:lnTo>
                    <a:lnTo>
                      <a:pt x="117735" y="22002"/>
                    </a:lnTo>
                    <a:lnTo>
                      <a:pt x="117633" y="21952"/>
                    </a:lnTo>
                    <a:lnTo>
                      <a:pt x="126542" y="17012"/>
                    </a:lnTo>
                    <a:close/>
                    <a:moveTo>
                      <a:pt x="108591" y="16665"/>
                    </a:moveTo>
                    <a:lnTo>
                      <a:pt x="117378" y="21941"/>
                    </a:lnTo>
                    <a:lnTo>
                      <a:pt x="117245" y="22013"/>
                    </a:lnTo>
                    <a:lnTo>
                      <a:pt x="108591" y="16818"/>
                    </a:lnTo>
                    <a:lnTo>
                      <a:pt x="108591" y="16665"/>
                    </a:lnTo>
                    <a:close/>
                    <a:moveTo>
                      <a:pt x="117572" y="22063"/>
                    </a:moveTo>
                    <a:lnTo>
                      <a:pt x="117603" y="22084"/>
                    </a:lnTo>
                    <a:lnTo>
                      <a:pt x="117572" y="22104"/>
                    </a:lnTo>
                    <a:lnTo>
                      <a:pt x="117572" y="22063"/>
                    </a:lnTo>
                    <a:close/>
                    <a:moveTo>
                      <a:pt x="117409" y="22074"/>
                    </a:moveTo>
                    <a:lnTo>
                      <a:pt x="117409" y="22115"/>
                    </a:lnTo>
                    <a:lnTo>
                      <a:pt x="117368" y="22094"/>
                    </a:lnTo>
                    <a:lnTo>
                      <a:pt x="117409" y="22074"/>
                    </a:lnTo>
                    <a:close/>
                    <a:moveTo>
                      <a:pt x="54291" y="15961"/>
                    </a:moveTo>
                    <a:lnTo>
                      <a:pt x="59771" y="19257"/>
                    </a:lnTo>
                    <a:lnTo>
                      <a:pt x="54484" y="22186"/>
                    </a:lnTo>
                    <a:lnTo>
                      <a:pt x="49005" y="18900"/>
                    </a:lnTo>
                    <a:lnTo>
                      <a:pt x="54291" y="15961"/>
                    </a:lnTo>
                    <a:close/>
                    <a:moveTo>
                      <a:pt x="72374" y="16287"/>
                    </a:moveTo>
                    <a:lnTo>
                      <a:pt x="77854" y="19584"/>
                    </a:lnTo>
                    <a:lnTo>
                      <a:pt x="72558" y="22512"/>
                    </a:lnTo>
                    <a:lnTo>
                      <a:pt x="67077" y="19217"/>
                    </a:lnTo>
                    <a:lnTo>
                      <a:pt x="72374" y="16287"/>
                    </a:lnTo>
                    <a:close/>
                    <a:moveTo>
                      <a:pt x="59904" y="19339"/>
                    </a:moveTo>
                    <a:lnTo>
                      <a:pt x="62884" y="21124"/>
                    </a:lnTo>
                    <a:lnTo>
                      <a:pt x="57587" y="24054"/>
                    </a:lnTo>
                    <a:lnTo>
                      <a:pt x="54617" y="22267"/>
                    </a:lnTo>
                    <a:lnTo>
                      <a:pt x="59904" y="19339"/>
                    </a:lnTo>
                    <a:close/>
                    <a:moveTo>
                      <a:pt x="48872" y="18972"/>
                    </a:moveTo>
                    <a:lnTo>
                      <a:pt x="54352" y="22258"/>
                    </a:lnTo>
                    <a:lnTo>
                      <a:pt x="51046" y="24084"/>
                    </a:lnTo>
                    <a:lnTo>
                      <a:pt x="45565" y="20798"/>
                    </a:lnTo>
                    <a:lnTo>
                      <a:pt x="48872" y="18972"/>
                    </a:lnTo>
                    <a:close/>
                    <a:moveTo>
                      <a:pt x="77976" y="19655"/>
                    </a:moveTo>
                    <a:lnTo>
                      <a:pt x="80956" y="21451"/>
                    </a:lnTo>
                    <a:lnTo>
                      <a:pt x="75660" y="24370"/>
                    </a:lnTo>
                    <a:lnTo>
                      <a:pt x="72690" y="22584"/>
                    </a:lnTo>
                    <a:lnTo>
                      <a:pt x="77976" y="19655"/>
                    </a:lnTo>
                    <a:close/>
                    <a:moveTo>
                      <a:pt x="66945" y="19288"/>
                    </a:moveTo>
                    <a:lnTo>
                      <a:pt x="72425" y="22584"/>
                    </a:lnTo>
                    <a:lnTo>
                      <a:pt x="69118" y="24411"/>
                    </a:lnTo>
                    <a:lnTo>
                      <a:pt x="63639" y="21124"/>
                    </a:lnTo>
                    <a:lnTo>
                      <a:pt x="66945" y="19288"/>
                    </a:lnTo>
                    <a:close/>
                    <a:moveTo>
                      <a:pt x="85028" y="19614"/>
                    </a:moveTo>
                    <a:lnTo>
                      <a:pt x="90498" y="22900"/>
                    </a:lnTo>
                    <a:lnTo>
                      <a:pt x="87192" y="24727"/>
                    </a:lnTo>
                    <a:lnTo>
                      <a:pt x="81711" y="21441"/>
                    </a:lnTo>
                    <a:lnTo>
                      <a:pt x="85028" y="19614"/>
                    </a:lnTo>
                    <a:close/>
                    <a:moveTo>
                      <a:pt x="54546" y="22380"/>
                    </a:moveTo>
                    <a:lnTo>
                      <a:pt x="57454" y="24125"/>
                    </a:lnTo>
                    <a:lnTo>
                      <a:pt x="54484" y="25768"/>
                    </a:lnTo>
                    <a:lnTo>
                      <a:pt x="54546" y="22380"/>
                    </a:lnTo>
                    <a:close/>
                    <a:moveTo>
                      <a:pt x="54413" y="22380"/>
                    </a:moveTo>
                    <a:lnTo>
                      <a:pt x="54352" y="25839"/>
                    </a:lnTo>
                    <a:lnTo>
                      <a:pt x="54148" y="25952"/>
                    </a:lnTo>
                    <a:lnTo>
                      <a:pt x="51178" y="24166"/>
                    </a:lnTo>
                    <a:lnTo>
                      <a:pt x="54413" y="22380"/>
                    </a:lnTo>
                    <a:close/>
                    <a:moveTo>
                      <a:pt x="72619" y="22696"/>
                    </a:moveTo>
                    <a:lnTo>
                      <a:pt x="75527" y="24442"/>
                    </a:lnTo>
                    <a:lnTo>
                      <a:pt x="72558" y="26084"/>
                    </a:lnTo>
                    <a:lnTo>
                      <a:pt x="72619" y="22696"/>
                    </a:lnTo>
                    <a:close/>
                    <a:moveTo>
                      <a:pt x="72486" y="22696"/>
                    </a:moveTo>
                    <a:lnTo>
                      <a:pt x="72425" y="26156"/>
                    </a:lnTo>
                    <a:lnTo>
                      <a:pt x="72221" y="26268"/>
                    </a:lnTo>
                    <a:lnTo>
                      <a:pt x="69251" y="24492"/>
                    </a:lnTo>
                    <a:lnTo>
                      <a:pt x="72486" y="22696"/>
                    </a:lnTo>
                    <a:close/>
                    <a:moveTo>
                      <a:pt x="90447" y="16604"/>
                    </a:moveTo>
                    <a:lnTo>
                      <a:pt x="99030" y="21768"/>
                    </a:lnTo>
                    <a:lnTo>
                      <a:pt x="90641" y="26401"/>
                    </a:lnTo>
                    <a:lnTo>
                      <a:pt x="90702" y="22870"/>
                    </a:lnTo>
                    <a:lnTo>
                      <a:pt x="85161" y="19532"/>
                    </a:lnTo>
                    <a:lnTo>
                      <a:pt x="90447" y="16604"/>
                    </a:lnTo>
                    <a:close/>
                    <a:moveTo>
                      <a:pt x="9378" y="16318"/>
                    </a:moveTo>
                    <a:lnTo>
                      <a:pt x="18195" y="21625"/>
                    </a:lnTo>
                    <a:lnTo>
                      <a:pt x="9205" y="26594"/>
                    </a:lnTo>
                    <a:lnTo>
                      <a:pt x="388" y="21308"/>
                    </a:lnTo>
                    <a:lnTo>
                      <a:pt x="9378" y="16318"/>
                    </a:lnTo>
                    <a:close/>
                    <a:moveTo>
                      <a:pt x="90569" y="23013"/>
                    </a:moveTo>
                    <a:lnTo>
                      <a:pt x="90508" y="26483"/>
                    </a:lnTo>
                    <a:lnTo>
                      <a:pt x="90304" y="26594"/>
                    </a:lnTo>
                    <a:lnTo>
                      <a:pt x="87324" y="24809"/>
                    </a:lnTo>
                    <a:lnTo>
                      <a:pt x="90569" y="23013"/>
                    </a:lnTo>
                    <a:close/>
                    <a:moveTo>
                      <a:pt x="27462" y="16645"/>
                    </a:moveTo>
                    <a:lnTo>
                      <a:pt x="36279" y="21941"/>
                    </a:lnTo>
                    <a:lnTo>
                      <a:pt x="27278" y="26911"/>
                    </a:lnTo>
                    <a:lnTo>
                      <a:pt x="18461" y="21625"/>
                    </a:lnTo>
                    <a:lnTo>
                      <a:pt x="27462" y="16645"/>
                    </a:lnTo>
                    <a:close/>
                    <a:moveTo>
                      <a:pt x="108520" y="16931"/>
                    </a:moveTo>
                    <a:lnTo>
                      <a:pt x="117113" y="22084"/>
                    </a:lnTo>
                    <a:lnTo>
                      <a:pt x="108378" y="26911"/>
                    </a:lnTo>
                    <a:lnTo>
                      <a:pt x="99795" y="21768"/>
                    </a:lnTo>
                    <a:lnTo>
                      <a:pt x="108520" y="16931"/>
                    </a:lnTo>
                    <a:close/>
                    <a:moveTo>
                      <a:pt x="41830" y="19012"/>
                    </a:moveTo>
                    <a:lnTo>
                      <a:pt x="45127" y="21002"/>
                    </a:lnTo>
                    <a:lnTo>
                      <a:pt x="45025" y="27034"/>
                    </a:lnTo>
                    <a:lnTo>
                      <a:pt x="36534" y="21952"/>
                    </a:lnTo>
                    <a:lnTo>
                      <a:pt x="41830" y="19012"/>
                    </a:lnTo>
                    <a:close/>
                    <a:moveTo>
                      <a:pt x="45433" y="20880"/>
                    </a:moveTo>
                    <a:lnTo>
                      <a:pt x="50913" y="24166"/>
                    </a:lnTo>
                    <a:lnTo>
                      <a:pt x="45351" y="27227"/>
                    </a:lnTo>
                    <a:lnTo>
                      <a:pt x="45157" y="27115"/>
                    </a:lnTo>
                    <a:lnTo>
                      <a:pt x="45259" y="20972"/>
                    </a:lnTo>
                    <a:lnTo>
                      <a:pt x="45433" y="20880"/>
                    </a:lnTo>
                    <a:close/>
                    <a:moveTo>
                      <a:pt x="126665" y="16981"/>
                    </a:moveTo>
                    <a:lnTo>
                      <a:pt x="135451" y="22258"/>
                    </a:lnTo>
                    <a:lnTo>
                      <a:pt x="126450" y="27227"/>
                    </a:lnTo>
                    <a:lnTo>
                      <a:pt x="117868" y="22084"/>
                    </a:lnTo>
                    <a:lnTo>
                      <a:pt x="126665" y="17206"/>
                    </a:lnTo>
                    <a:lnTo>
                      <a:pt x="126665" y="16981"/>
                    </a:lnTo>
                    <a:close/>
                    <a:moveTo>
                      <a:pt x="63016" y="21206"/>
                    </a:moveTo>
                    <a:lnTo>
                      <a:pt x="63210" y="21319"/>
                    </a:lnTo>
                    <a:lnTo>
                      <a:pt x="63118" y="26197"/>
                    </a:lnTo>
                    <a:lnTo>
                      <a:pt x="63097" y="27360"/>
                    </a:lnTo>
                    <a:lnTo>
                      <a:pt x="57720" y="24125"/>
                    </a:lnTo>
                    <a:lnTo>
                      <a:pt x="63016" y="21206"/>
                    </a:lnTo>
                    <a:close/>
                    <a:moveTo>
                      <a:pt x="63506" y="21196"/>
                    </a:moveTo>
                    <a:lnTo>
                      <a:pt x="68986" y="24482"/>
                    </a:lnTo>
                    <a:lnTo>
                      <a:pt x="63424" y="27554"/>
                    </a:lnTo>
                    <a:lnTo>
                      <a:pt x="63231" y="27431"/>
                    </a:lnTo>
                    <a:lnTo>
                      <a:pt x="63251" y="26207"/>
                    </a:lnTo>
                    <a:lnTo>
                      <a:pt x="63342" y="21288"/>
                    </a:lnTo>
                    <a:lnTo>
                      <a:pt x="63506" y="21196"/>
                    </a:lnTo>
                    <a:close/>
                    <a:moveTo>
                      <a:pt x="81089" y="21523"/>
                    </a:moveTo>
                    <a:lnTo>
                      <a:pt x="81283" y="21645"/>
                    </a:lnTo>
                    <a:lnTo>
                      <a:pt x="81191" y="26523"/>
                    </a:lnTo>
                    <a:lnTo>
                      <a:pt x="81171" y="27676"/>
                    </a:lnTo>
                    <a:lnTo>
                      <a:pt x="75792" y="24451"/>
                    </a:lnTo>
                    <a:lnTo>
                      <a:pt x="81089" y="21523"/>
                    </a:lnTo>
                    <a:close/>
                    <a:moveTo>
                      <a:pt x="81579" y="21512"/>
                    </a:moveTo>
                    <a:lnTo>
                      <a:pt x="87059" y="24798"/>
                    </a:lnTo>
                    <a:lnTo>
                      <a:pt x="81507" y="27870"/>
                    </a:lnTo>
                    <a:lnTo>
                      <a:pt x="81303" y="27758"/>
                    </a:lnTo>
                    <a:lnTo>
                      <a:pt x="81324" y="26523"/>
                    </a:lnTo>
                    <a:lnTo>
                      <a:pt x="81416" y="21614"/>
                    </a:lnTo>
                    <a:lnTo>
                      <a:pt x="81579" y="21512"/>
                    </a:lnTo>
                    <a:close/>
                    <a:moveTo>
                      <a:pt x="45147" y="27268"/>
                    </a:moveTo>
                    <a:lnTo>
                      <a:pt x="45290" y="27340"/>
                    </a:lnTo>
                    <a:lnTo>
                      <a:pt x="45218" y="31146"/>
                    </a:lnTo>
                    <a:lnTo>
                      <a:pt x="45086" y="31064"/>
                    </a:lnTo>
                    <a:lnTo>
                      <a:pt x="45147" y="27268"/>
                    </a:lnTo>
                    <a:close/>
                    <a:moveTo>
                      <a:pt x="63231" y="27585"/>
                    </a:moveTo>
                    <a:lnTo>
                      <a:pt x="63363" y="27666"/>
                    </a:lnTo>
                    <a:lnTo>
                      <a:pt x="63292" y="31463"/>
                    </a:lnTo>
                    <a:lnTo>
                      <a:pt x="63159" y="31381"/>
                    </a:lnTo>
                    <a:lnTo>
                      <a:pt x="63231" y="27585"/>
                    </a:lnTo>
                    <a:close/>
                    <a:moveTo>
                      <a:pt x="81303" y="27901"/>
                    </a:moveTo>
                    <a:lnTo>
                      <a:pt x="81436" y="27982"/>
                    </a:lnTo>
                    <a:lnTo>
                      <a:pt x="81375" y="31789"/>
                    </a:lnTo>
                    <a:lnTo>
                      <a:pt x="81232" y="31708"/>
                    </a:lnTo>
                    <a:lnTo>
                      <a:pt x="81303" y="27901"/>
                    </a:lnTo>
                    <a:close/>
                    <a:moveTo>
                      <a:pt x="54352" y="25993"/>
                    </a:moveTo>
                    <a:lnTo>
                      <a:pt x="54321" y="27483"/>
                    </a:lnTo>
                    <a:lnTo>
                      <a:pt x="54230" y="32667"/>
                    </a:lnTo>
                    <a:lnTo>
                      <a:pt x="54097" y="32738"/>
                    </a:lnTo>
                    <a:lnTo>
                      <a:pt x="54209" y="26064"/>
                    </a:lnTo>
                    <a:lnTo>
                      <a:pt x="54352" y="25993"/>
                    </a:lnTo>
                    <a:close/>
                    <a:moveTo>
                      <a:pt x="72425" y="26309"/>
                    </a:moveTo>
                    <a:lnTo>
                      <a:pt x="72404" y="27799"/>
                    </a:lnTo>
                    <a:lnTo>
                      <a:pt x="72313" y="32983"/>
                    </a:lnTo>
                    <a:lnTo>
                      <a:pt x="72170" y="33055"/>
                    </a:lnTo>
                    <a:lnTo>
                      <a:pt x="72293" y="26390"/>
                    </a:lnTo>
                    <a:lnTo>
                      <a:pt x="72425" y="26309"/>
                    </a:lnTo>
                    <a:close/>
                    <a:moveTo>
                      <a:pt x="90498" y="26625"/>
                    </a:moveTo>
                    <a:lnTo>
                      <a:pt x="90386" y="33300"/>
                    </a:lnTo>
                    <a:lnTo>
                      <a:pt x="90243" y="33381"/>
                    </a:lnTo>
                    <a:lnTo>
                      <a:pt x="90365" y="26707"/>
                    </a:lnTo>
                    <a:lnTo>
                      <a:pt x="90498" y="26625"/>
                    </a:lnTo>
                    <a:close/>
                    <a:moveTo>
                      <a:pt x="18390" y="21737"/>
                    </a:moveTo>
                    <a:lnTo>
                      <a:pt x="27207" y="27023"/>
                    </a:lnTo>
                    <a:lnTo>
                      <a:pt x="27146" y="30830"/>
                    </a:lnTo>
                    <a:lnTo>
                      <a:pt x="27053" y="30778"/>
                    </a:lnTo>
                    <a:lnTo>
                      <a:pt x="27023" y="30758"/>
                    </a:lnTo>
                    <a:lnTo>
                      <a:pt x="21339" y="33901"/>
                    </a:lnTo>
                    <a:lnTo>
                      <a:pt x="18216" y="32023"/>
                    </a:lnTo>
                    <a:lnTo>
                      <a:pt x="18308" y="26839"/>
                    </a:lnTo>
                    <a:lnTo>
                      <a:pt x="18390" y="21737"/>
                    </a:lnTo>
                    <a:close/>
                    <a:moveTo>
                      <a:pt x="36340" y="22054"/>
                    </a:moveTo>
                    <a:lnTo>
                      <a:pt x="36248" y="27166"/>
                    </a:lnTo>
                    <a:lnTo>
                      <a:pt x="36156" y="32340"/>
                    </a:lnTo>
                    <a:lnTo>
                      <a:pt x="32768" y="34218"/>
                    </a:lnTo>
                    <a:lnTo>
                      <a:pt x="27268" y="30912"/>
                    </a:lnTo>
                    <a:lnTo>
                      <a:pt x="27339" y="27023"/>
                    </a:lnTo>
                    <a:lnTo>
                      <a:pt x="36340" y="22054"/>
                    </a:lnTo>
                    <a:close/>
                    <a:moveTo>
                      <a:pt x="36473" y="22063"/>
                    </a:moveTo>
                    <a:lnTo>
                      <a:pt x="45025" y="27186"/>
                    </a:lnTo>
                    <a:lnTo>
                      <a:pt x="44953" y="31136"/>
                    </a:lnTo>
                    <a:lnTo>
                      <a:pt x="44973" y="31146"/>
                    </a:lnTo>
                    <a:lnTo>
                      <a:pt x="39412" y="34228"/>
                    </a:lnTo>
                    <a:lnTo>
                      <a:pt x="36289" y="32340"/>
                    </a:lnTo>
                    <a:lnTo>
                      <a:pt x="36381" y="27166"/>
                    </a:lnTo>
                    <a:lnTo>
                      <a:pt x="36473" y="22063"/>
                    </a:lnTo>
                    <a:close/>
                    <a:moveTo>
                      <a:pt x="57587" y="24206"/>
                    </a:moveTo>
                    <a:lnTo>
                      <a:pt x="63097" y="27503"/>
                    </a:lnTo>
                    <a:lnTo>
                      <a:pt x="63026" y="31381"/>
                    </a:lnTo>
                    <a:lnTo>
                      <a:pt x="57403" y="34493"/>
                    </a:lnTo>
                    <a:lnTo>
                      <a:pt x="54362" y="32667"/>
                    </a:lnTo>
                    <a:lnTo>
                      <a:pt x="54454" y="27483"/>
                    </a:lnTo>
                    <a:lnTo>
                      <a:pt x="54484" y="25921"/>
                    </a:lnTo>
                    <a:lnTo>
                      <a:pt x="57587" y="24206"/>
                    </a:lnTo>
                    <a:close/>
                    <a:moveTo>
                      <a:pt x="51046" y="24237"/>
                    </a:moveTo>
                    <a:lnTo>
                      <a:pt x="54076" y="26064"/>
                    </a:lnTo>
                    <a:lnTo>
                      <a:pt x="53964" y="32810"/>
                    </a:lnTo>
                    <a:lnTo>
                      <a:pt x="50851" y="34534"/>
                    </a:lnTo>
                    <a:lnTo>
                      <a:pt x="45351" y="31218"/>
                    </a:lnTo>
                    <a:lnTo>
                      <a:pt x="45413" y="27350"/>
                    </a:lnTo>
                    <a:lnTo>
                      <a:pt x="51046" y="24237"/>
                    </a:lnTo>
                    <a:close/>
                    <a:moveTo>
                      <a:pt x="75660" y="24523"/>
                    </a:moveTo>
                    <a:lnTo>
                      <a:pt x="81171" y="27830"/>
                    </a:lnTo>
                    <a:lnTo>
                      <a:pt x="81099" y="31697"/>
                    </a:lnTo>
                    <a:lnTo>
                      <a:pt x="75486" y="34810"/>
                    </a:lnTo>
                    <a:lnTo>
                      <a:pt x="72435" y="32983"/>
                    </a:lnTo>
                    <a:lnTo>
                      <a:pt x="72527" y="27809"/>
                    </a:lnTo>
                    <a:lnTo>
                      <a:pt x="72558" y="26238"/>
                    </a:lnTo>
                    <a:lnTo>
                      <a:pt x="75660" y="24523"/>
                    </a:lnTo>
                    <a:close/>
                    <a:moveTo>
                      <a:pt x="69118" y="24564"/>
                    </a:moveTo>
                    <a:lnTo>
                      <a:pt x="72160" y="26381"/>
                    </a:lnTo>
                    <a:lnTo>
                      <a:pt x="72037" y="33136"/>
                    </a:lnTo>
                    <a:lnTo>
                      <a:pt x="68935" y="34851"/>
                    </a:lnTo>
                    <a:lnTo>
                      <a:pt x="63424" y="31544"/>
                    </a:lnTo>
                    <a:lnTo>
                      <a:pt x="63496" y="27666"/>
                    </a:lnTo>
                    <a:lnTo>
                      <a:pt x="69118" y="24564"/>
                    </a:lnTo>
                    <a:close/>
                    <a:moveTo>
                      <a:pt x="87192" y="24880"/>
                    </a:moveTo>
                    <a:lnTo>
                      <a:pt x="90233" y="26707"/>
                    </a:lnTo>
                    <a:lnTo>
                      <a:pt x="90111" y="33452"/>
                    </a:lnTo>
                    <a:lnTo>
                      <a:pt x="87008" y="35177"/>
                    </a:lnTo>
                    <a:lnTo>
                      <a:pt x="81498" y="31860"/>
                    </a:lnTo>
                    <a:lnTo>
                      <a:pt x="81569" y="27993"/>
                    </a:lnTo>
                    <a:lnTo>
                      <a:pt x="87192" y="24880"/>
                    </a:lnTo>
                    <a:close/>
                    <a:moveTo>
                      <a:pt x="36217" y="32452"/>
                    </a:moveTo>
                    <a:lnTo>
                      <a:pt x="39279" y="34300"/>
                    </a:lnTo>
                    <a:lnTo>
                      <a:pt x="35963" y="36137"/>
                    </a:lnTo>
                    <a:lnTo>
                      <a:pt x="32901" y="34300"/>
                    </a:lnTo>
                    <a:lnTo>
                      <a:pt x="36217" y="32452"/>
                    </a:lnTo>
                    <a:close/>
                    <a:moveTo>
                      <a:pt x="53964" y="32962"/>
                    </a:moveTo>
                    <a:lnTo>
                      <a:pt x="53903" y="36361"/>
                    </a:lnTo>
                    <a:lnTo>
                      <a:pt x="50984" y="34616"/>
                    </a:lnTo>
                    <a:lnTo>
                      <a:pt x="53964" y="32962"/>
                    </a:lnTo>
                    <a:close/>
                    <a:moveTo>
                      <a:pt x="54301" y="32779"/>
                    </a:moveTo>
                    <a:lnTo>
                      <a:pt x="57271" y="34565"/>
                    </a:lnTo>
                    <a:lnTo>
                      <a:pt x="54026" y="36361"/>
                    </a:lnTo>
                    <a:lnTo>
                      <a:pt x="54087" y="32891"/>
                    </a:lnTo>
                    <a:lnTo>
                      <a:pt x="54301" y="32779"/>
                    </a:lnTo>
                    <a:close/>
                    <a:moveTo>
                      <a:pt x="72037" y="33279"/>
                    </a:moveTo>
                    <a:lnTo>
                      <a:pt x="71976" y="36688"/>
                    </a:lnTo>
                    <a:lnTo>
                      <a:pt x="69057" y="34932"/>
                    </a:lnTo>
                    <a:lnTo>
                      <a:pt x="72037" y="33279"/>
                    </a:lnTo>
                    <a:close/>
                    <a:moveTo>
                      <a:pt x="72374" y="33095"/>
                    </a:moveTo>
                    <a:lnTo>
                      <a:pt x="75354" y="34892"/>
                    </a:lnTo>
                    <a:lnTo>
                      <a:pt x="72109" y="36688"/>
                    </a:lnTo>
                    <a:lnTo>
                      <a:pt x="72170" y="33207"/>
                    </a:lnTo>
                    <a:lnTo>
                      <a:pt x="72374" y="33095"/>
                    </a:lnTo>
                    <a:close/>
                    <a:moveTo>
                      <a:pt x="18267" y="21737"/>
                    </a:moveTo>
                    <a:lnTo>
                      <a:pt x="18175" y="26839"/>
                    </a:lnTo>
                    <a:lnTo>
                      <a:pt x="18084" y="32023"/>
                    </a:lnTo>
                    <a:lnTo>
                      <a:pt x="9083" y="37004"/>
                    </a:lnTo>
                    <a:lnTo>
                      <a:pt x="9083" y="37004"/>
                    </a:lnTo>
                    <a:lnTo>
                      <a:pt x="9266" y="26707"/>
                    </a:lnTo>
                    <a:lnTo>
                      <a:pt x="18267" y="21737"/>
                    </a:lnTo>
                    <a:close/>
                    <a:moveTo>
                      <a:pt x="316" y="21421"/>
                    </a:moveTo>
                    <a:lnTo>
                      <a:pt x="9133" y="26707"/>
                    </a:lnTo>
                    <a:lnTo>
                      <a:pt x="8950" y="37004"/>
                    </a:lnTo>
                    <a:lnTo>
                      <a:pt x="132" y="31708"/>
                    </a:lnTo>
                    <a:lnTo>
                      <a:pt x="316" y="21421"/>
                    </a:lnTo>
                    <a:close/>
                    <a:moveTo>
                      <a:pt x="90111" y="33606"/>
                    </a:moveTo>
                    <a:lnTo>
                      <a:pt x="90049" y="37004"/>
                    </a:lnTo>
                    <a:lnTo>
                      <a:pt x="87140" y="35248"/>
                    </a:lnTo>
                    <a:lnTo>
                      <a:pt x="90111" y="33606"/>
                    </a:lnTo>
                    <a:close/>
                    <a:moveTo>
                      <a:pt x="99162" y="21849"/>
                    </a:moveTo>
                    <a:lnTo>
                      <a:pt x="99356" y="21961"/>
                    </a:lnTo>
                    <a:lnTo>
                      <a:pt x="99275" y="26839"/>
                    </a:lnTo>
                    <a:lnTo>
                      <a:pt x="99182" y="32023"/>
                    </a:lnTo>
                    <a:lnTo>
                      <a:pt x="90182" y="37004"/>
                    </a:lnTo>
                    <a:lnTo>
                      <a:pt x="90243" y="33534"/>
                    </a:lnTo>
                    <a:lnTo>
                      <a:pt x="90519" y="33381"/>
                    </a:lnTo>
                    <a:lnTo>
                      <a:pt x="90631" y="26554"/>
                    </a:lnTo>
                    <a:lnTo>
                      <a:pt x="99162" y="21849"/>
                    </a:lnTo>
                    <a:close/>
                    <a:moveTo>
                      <a:pt x="27012" y="30912"/>
                    </a:moveTo>
                    <a:lnTo>
                      <a:pt x="27135" y="30983"/>
                    </a:lnTo>
                    <a:lnTo>
                      <a:pt x="27023" y="37320"/>
                    </a:lnTo>
                    <a:lnTo>
                      <a:pt x="21472" y="33983"/>
                    </a:lnTo>
                    <a:lnTo>
                      <a:pt x="27012" y="30912"/>
                    </a:lnTo>
                    <a:close/>
                    <a:moveTo>
                      <a:pt x="99662" y="21839"/>
                    </a:moveTo>
                    <a:lnTo>
                      <a:pt x="108306" y="27023"/>
                    </a:lnTo>
                    <a:lnTo>
                      <a:pt x="108122" y="37320"/>
                    </a:lnTo>
                    <a:lnTo>
                      <a:pt x="99315" y="32023"/>
                    </a:lnTo>
                    <a:lnTo>
                      <a:pt x="99407" y="26839"/>
                    </a:lnTo>
                    <a:lnTo>
                      <a:pt x="99489" y="21931"/>
                    </a:lnTo>
                    <a:lnTo>
                      <a:pt x="99662" y="21839"/>
                    </a:lnTo>
                    <a:close/>
                    <a:moveTo>
                      <a:pt x="27268" y="31064"/>
                    </a:moveTo>
                    <a:lnTo>
                      <a:pt x="32636" y="34289"/>
                    </a:lnTo>
                    <a:lnTo>
                      <a:pt x="27155" y="37330"/>
                    </a:lnTo>
                    <a:lnTo>
                      <a:pt x="27268" y="31064"/>
                    </a:lnTo>
                    <a:close/>
                    <a:moveTo>
                      <a:pt x="117235" y="22165"/>
                    </a:moveTo>
                    <a:lnTo>
                      <a:pt x="117429" y="22288"/>
                    </a:lnTo>
                    <a:lnTo>
                      <a:pt x="117347" y="27166"/>
                    </a:lnTo>
                    <a:lnTo>
                      <a:pt x="117256" y="32340"/>
                    </a:lnTo>
                    <a:lnTo>
                      <a:pt x="108255" y="37330"/>
                    </a:lnTo>
                    <a:lnTo>
                      <a:pt x="108439" y="27023"/>
                    </a:lnTo>
                    <a:lnTo>
                      <a:pt x="117235" y="22165"/>
                    </a:lnTo>
                    <a:close/>
                    <a:moveTo>
                      <a:pt x="45341" y="31381"/>
                    </a:moveTo>
                    <a:lnTo>
                      <a:pt x="50719" y="34606"/>
                    </a:lnTo>
                    <a:lnTo>
                      <a:pt x="45239" y="37647"/>
                    </a:lnTo>
                    <a:lnTo>
                      <a:pt x="45239" y="37647"/>
                    </a:lnTo>
                    <a:lnTo>
                      <a:pt x="45341" y="31381"/>
                    </a:lnTo>
                    <a:close/>
                    <a:moveTo>
                      <a:pt x="45096" y="31228"/>
                    </a:moveTo>
                    <a:lnTo>
                      <a:pt x="45218" y="31299"/>
                    </a:lnTo>
                    <a:lnTo>
                      <a:pt x="45106" y="37647"/>
                    </a:lnTo>
                    <a:lnTo>
                      <a:pt x="39544" y="34300"/>
                    </a:lnTo>
                    <a:lnTo>
                      <a:pt x="45096" y="31228"/>
                    </a:lnTo>
                    <a:close/>
                    <a:moveTo>
                      <a:pt x="117735" y="22156"/>
                    </a:moveTo>
                    <a:lnTo>
                      <a:pt x="126389" y="27340"/>
                    </a:lnTo>
                    <a:lnTo>
                      <a:pt x="126205" y="37647"/>
                    </a:lnTo>
                    <a:lnTo>
                      <a:pt x="117388" y="32340"/>
                    </a:lnTo>
                    <a:lnTo>
                      <a:pt x="117480" y="27166"/>
                    </a:lnTo>
                    <a:lnTo>
                      <a:pt x="117562" y="22247"/>
                    </a:lnTo>
                    <a:lnTo>
                      <a:pt x="117735" y="22156"/>
                    </a:lnTo>
                    <a:close/>
                    <a:moveTo>
                      <a:pt x="135512" y="22380"/>
                    </a:moveTo>
                    <a:lnTo>
                      <a:pt x="135329" y="32667"/>
                    </a:lnTo>
                    <a:lnTo>
                      <a:pt x="126338" y="37647"/>
                    </a:lnTo>
                    <a:lnTo>
                      <a:pt x="126511" y="27350"/>
                    </a:lnTo>
                    <a:lnTo>
                      <a:pt x="135512" y="22380"/>
                    </a:lnTo>
                    <a:close/>
                    <a:moveTo>
                      <a:pt x="63169" y="31544"/>
                    </a:moveTo>
                    <a:lnTo>
                      <a:pt x="63292" y="31626"/>
                    </a:lnTo>
                    <a:lnTo>
                      <a:pt x="63179" y="37963"/>
                    </a:lnTo>
                    <a:lnTo>
                      <a:pt x="57618" y="34626"/>
                    </a:lnTo>
                    <a:lnTo>
                      <a:pt x="63169" y="31544"/>
                    </a:lnTo>
                    <a:close/>
                    <a:moveTo>
                      <a:pt x="63424" y="31697"/>
                    </a:moveTo>
                    <a:lnTo>
                      <a:pt x="68792" y="34932"/>
                    </a:lnTo>
                    <a:lnTo>
                      <a:pt x="63312" y="37963"/>
                    </a:lnTo>
                    <a:lnTo>
                      <a:pt x="63424" y="31697"/>
                    </a:lnTo>
                    <a:close/>
                    <a:moveTo>
                      <a:pt x="81242" y="31871"/>
                    </a:moveTo>
                    <a:lnTo>
                      <a:pt x="81364" y="31942"/>
                    </a:lnTo>
                    <a:lnTo>
                      <a:pt x="81253" y="38289"/>
                    </a:lnTo>
                    <a:lnTo>
                      <a:pt x="75701" y="34942"/>
                    </a:lnTo>
                    <a:lnTo>
                      <a:pt x="81242" y="31871"/>
                    </a:lnTo>
                    <a:close/>
                    <a:moveTo>
                      <a:pt x="81498" y="32023"/>
                    </a:moveTo>
                    <a:lnTo>
                      <a:pt x="86865" y="35248"/>
                    </a:lnTo>
                    <a:lnTo>
                      <a:pt x="81385" y="38289"/>
                    </a:lnTo>
                    <a:lnTo>
                      <a:pt x="81498" y="32023"/>
                    </a:lnTo>
                    <a:close/>
                    <a:moveTo>
                      <a:pt x="39412" y="34371"/>
                    </a:moveTo>
                    <a:lnTo>
                      <a:pt x="45137" y="37810"/>
                    </a:lnTo>
                    <a:lnTo>
                      <a:pt x="45168" y="37831"/>
                    </a:lnTo>
                    <a:lnTo>
                      <a:pt x="50842" y="34687"/>
                    </a:lnTo>
                    <a:lnTo>
                      <a:pt x="53903" y="36524"/>
                    </a:lnTo>
                    <a:lnTo>
                      <a:pt x="46892" y="40402"/>
                    </a:lnTo>
                    <a:lnTo>
                      <a:pt x="42861" y="37973"/>
                    </a:lnTo>
                    <a:lnTo>
                      <a:pt x="42830" y="37953"/>
                    </a:lnTo>
                    <a:lnTo>
                      <a:pt x="40830" y="39055"/>
                    </a:lnTo>
                    <a:lnTo>
                      <a:pt x="36095" y="36218"/>
                    </a:lnTo>
                    <a:lnTo>
                      <a:pt x="39412" y="34371"/>
                    </a:lnTo>
                    <a:close/>
                    <a:moveTo>
                      <a:pt x="57485" y="34697"/>
                    </a:moveTo>
                    <a:lnTo>
                      <a:pt x="63210" y="38137"/>
                    </a:lnTo>
                    <a:lnTo>
                      <a:pt x="63240" y="38157"/>
                    </a:lnTo>
                    <a:lnTo>
                      <a:pt x="68925" y="35003"/>
                    </a:lnTo>
                    <a:lnTo>
                      <a:pt x="71986" y="36851"/>
                    </a:lnTo>
                    <a:lnTo>
                      <a:pt x="64975" y="40718"/>
                    </a:lnTo>
                    <a:lnTo>
                      <a:pt x="60934" y="38289"/>
                    </a:lnTo>
                    <a:lnTo>
                      <a:pt x="60904" y="38269"/>
                    </a:lnTo>
                    <a:lnTo>
                      <a:pt x="58913" y="39382"/>
                    </a:lnTo>
                    <a:lnTo>
                      <a:pt x="54168" y="36534"/>
                    </a:lnTo>
                    <a:lnTo>
                      <a:pt x="57485" y="34697"/>
                    </a:lnTo>
                    <a:close/>
                    <a:moveTo>
                      <a:pt x="75568" y="35014"/>
                    </a:moveTo>
                    <a:lnTo>
                      <a:pt x="81283" y="38453"/>
                    </a:lnTo>
                    <a:lnTo>
                      <a:pt x="81314" y="38473"/>
                    </a:lnTo>
                    <a:lnTo>
                      <a:pt x="86998" y="35330"/>
                    </a:lnTo>
                    <a:lnTo>
                      <a:pt x="90059" y="37167"/>
                    </a:lnTo>
                    <a:lnTo>
                      <a:pt x="83049" y="41045"/>
                    </a:lnTo>
                    <a:lnTo>
                      <a:pt x="79007" y="38616"/>
                    </a:lnTo>
                    <a:lnTo>
                      <a:pt x="78976" y="38596"/>
                    </a:lnTo>
                    <a:lnTo>
                      <a:pt x="76987" y="39698"/>
                    </a:lnTo>
                    <a:lnTo>
                      <a:pt x="72241" y="36851"/>
                    </a:lnTo>
                    <a:lnTo>
                      <a:pt x="75568" y="35014"/>
                    </a:lnTo>
                    <a:close/>
                    <a:moveTo>
                      <a:pt x="21339" y="34055"/>
                    </a:moveTo>
                    <a:lnTo>
                      <a:pt x="27053" y="37493"/>
                    </a:lnTo>
                    <a:lnTo>
                      <a:pt x="27094" y="37514"/>
                    </a:lnTo>
                    <a:lnTo>
                      <a:pt x="32768" y="34371"/>
                    </a:lnTo>
                    <a:lnTo>
                      <a:pt x="35830" y="36208"/>
                    </a:lnTo>
                    <a:lnTo>
                      <a:pt x="26829" y="41178"/>
                    </a:lnTo>
                    <a:lnTo>
                      <a:pt x="18022" y="35892"/>
                    </a:lnTo>
                    <a:lnTo>
                      <a:pt x="21339" y="34055"/>
                    </a:lnTo>
                    <a:close/>
                    <a:moveTo>
                      <a:pt x="99315" y="32187"/>
                    </a:moveTo>
                    <a:lnTo>
                      <a:pt x="108133" y="37493"/>
                    </a:lnTo>
                    <a:lnTo>
                      <a:pt x="101121" y="41362"/>
                    </a:lnTo>
                    <a:lnTo>
                      <a:pt x="97091" y="38933"/>
                    </a:lnTo>
                    <a:lnTo>
                      <a:pt x="97050" y="38912"/>
                    </a:lnTo>
                    <a:lnTo>
                      <a:pt x="95060" y="40014"/>
                    </a:lnTo>
                    <a:lnTo>
                      <a:pt x="90324" y="37177"/>
                    </a:lnTo>
                    <a:lnTo>
                      <a:pt x="99315" y="32187"/>
                    </a:lnTo>
                    <a:close/>
                    <a:moveTo>
                      <a:pt x="42820" y="38106"/>
                    </a:moveTo>
                    <a:lnTo>
                      <a:pt x="46769" y="40473"/>
                    </a:lnTo>
                    <a:lnTo>
                      <a:pt x="44912" y="41494"/>
                    </a:lnTo>
                    <a:lnTo>
                      <a:pt x="40963" y="39137"/>
                    </a:lnTo>
                    <a:lnTo>
                      <a:pt x="42820" y="38106"/>
                    </a:lnTo>
                    <a:close/>
                    <a:moveTo>
                      <a:pt x="36024" y="36330"/>
                    </a:moveTo>
                    <a:lnTo>
                      <a:pt x="40708" y="39126"/>
                    </a:lnTo>
                    <a:lnTo>
                      <a:pt x="35932" y="41770"/>
                    </a:lnTo>
                    <a:lnTo>
                      <a:pt x="35932" y="41433"/>
                    </a:lnTo>
                    <a:lnTo>
                      <a:pt x="36024" y="36330"/>
                    </a:lnTo>
                    <a:close/>
                    <a:moveTo>
                      <a:pt x="60904" y="38422"/>
                    </a:moveTo>
                    <a:lnTo>
                      <a:pt x="64843" y="40790"/>
                    </a:lnTo>
                    <a:lnTo>
                      <a:pt x="62986" y="41820"/>
                    </a:lnTo>
                    <a:lnTo>
                      <a:pt x="59046" y="39453"/>
                    </a:lnTo>
                    <a:lnTo>
                      <a:pt x="60904" y="38422"/>
                    </a:lnTo>
                    <a:close/>
                    <a:moveTo>
                      <a:pt x="54097" y="36647"/>
                    </a:moveTo>
                    <a:lnTo>
                      <a:pt x="58781" y="39453"/>
                    </a:lnTo>
                    <a:lnTo>
                      <a:pt x="54005" y="42096"/>
                    </a:lnTo>
                    <a:lnTo>
                      <a:pt x="54015" y="41749"/>
                    </a:lnTo>
                    <a:lnTo>
                      <a:pt x="54097" y="36647"/>
                    </a:lnTo>
                    <a:close/>
                    <a:moveTo>
                      <a:pt x="78976" y="38749"/>
                    </a:moveTo>
                    <a:lnTo>
                      <a:pt x="82916" y="41117"/>
                    </a:lnTo>
                    <a:lnTo>
                      <a:pt x="81058" y="42137"/>
                    </a:lnTo>
                    <a:lnTo>
                      <a:pt x="77119" y="39779"/>
                    </a:lnTo>
                    <a:lnTo>
                      <a:pt x="78976" y="38749"/>
                    </a:lnTo>
                    <a:close/>
                    <a:moveTo>
                      <a:pt x="72180" y="36963"/>
                    </a:moveTo>
                    <a:lnTo>
                      <a:pt x="76854" y="39770"/>
                    </a:lnTo>
                    <a:lnTo>
                      <a:pt x="72078" y="42412"/>
                    </a:lnTo>
                    <a:lnTo>
                      <a:pt x="72088" y="42076"/>
                    </a:lnTo>
                    <a:lnTo>
                      <a:pt x="72180" y="36963"/>
                    </a:lnTo>
                    <a:close/>
                    <a:moveTo>
                      <a:pt x="97050" y="39065"/>
                    </a:moveTo>
                    <a:lnTo>
                      <a:pt x="100989" y="41433"/>
                    </a:lnTo>
                    <a:lnTo>
                      <a:pt x="99142" y="42464"/>
                    </a:lnTo>
                    <a:lnTo>
                      <a:pt x="95193" y="40096"/>
                    </a:lnTo>
                    <a:lnTo>
                      <a:pt x="97050" y="39065"/>
                    </a:lnTo>
                    <a:close/>
                    <a:moveTo>
                      <a:pt x="90253" y="37289"/>
                    </a:moveTo>
                    <a:lnTo>
                      <a:pt x="94927" y="40085"/>
                    </a:lnTo>
                    <a:lnTo>
                      <a:pt x="90161" y="42739"/>
                    </a:lnTo>
                    <a:lnTo>
                      <a:pt x="90161" y="42392"/>
                    </a:lnTo>
                    <a:lnTo>
                      <a:pt x="90253" y="37289"/>
                    </a:lnTo>
                    <a:close/>
                    <a:moveTo>
                      <a:pt x="53974" y="36647"/>
                    </a:moveTo>
                    <a:lnTo>
                      <a:pt x="53883" y="41749"/>
                    </a:lnTo>
                    <a:lnTo>
                      <a:pt x="53872" y="42167"/>
                    </a:lnTo>
                    <a:lnTo>
                      <a:pt x="51770" y="43331"/>
                    </a:lnTo>
                    <a:lnTo>
                      <a:pt x="47025" y="40484"/>
                    </a:lnTo>
                    <a:lnTo>
                      <a:pt x="53974" y="36647"/>
                    </a:lnTo>
                    <a:close/>
                    <a:moveTo>
                      <a:pt x="72048" y="36963"/>
                    </a:moveTo>
                    <a:lnTo>
                      <a:pt x="71955" y="42065"/>
                    </a:lnTo>
                    <a:lnTo>
                      <a:pt x="71946" y="42484"/>
                    </a:lnTo>
                    <a:lnTo>
                      <a:pt x="69843" y="43647"/>
                    </a:lnTo>
                    <a:lnTo>
                      <a:pt x="65098" y="40800"/>
                    </a:lnTo>
                    <a:lnTo>
                      <a:pt x="72048" y="36963"/>
                    </a:lnTo>
                    <a:close/>
                    <a:moveTo>
                      <a:pt x="90120" y="37280"/>
                    </a:moveTo>
                    <a:lnTo>
                      <a:pt x="90029" y="42392"/>
                    </a:lnTo>
                    <a:lnTo>
                      <a:pt x="90029" y="42811"/>
                    </a:lnTo>
                    <a:lnTo>
                      <a:pt x="87927" y="43974"/>
                    </a:lnTo>
                    <a:lnTo>
                      <a:pt x="83181" y="41117"/>
                    </a:lnTo>
                    <a:lnTo>
                      <a:pt x="90120" y="37280"/>
                    </a:lnTo>
                    <a:close/>
                    <a:moveTo>
                      <a:pt x="35799" y="41994"/>
                    </a:moveTo>
                    <a:lnTo>
                      <a:pt x="35759" y="44249"/>
                    </a:lnTo>
                    <a:lnTo>
                      <a:pt x="33829" y="43086"/>
                    </a:lnTo>
                    <a:lnTo>
                      <a:pt x="35799" y="41994"/>
                    </a:lnTo>
                    <a:close/>
                    <a:moveTo>
                      <a:pt x="108194" y="37606"/>
                    </a:moveTo>
                    <a:lnTo>
                      <a:pt x="108102" y="43127"/>
                    </a:lnTo>
                    <a:lnTo>
                      <a:pt x="105999" y="44290"/>
                    </a:lnTo>
                    <a:lnTo>
                      <a:pt x="101254" y="41443"/>
                    </a:lnTo>
                    <a:lnTo>
                      <a:pt x="108194" y="37606"/>
                    </a:lnTo>
                    <a:close/>
                    <a:moveTo>
                      <a:pt x="53872" y="42321"/>
                    </a:moveTo>
                    <a:lnTo>
                      <a:pt x="53831" y="44566"/>
                    </a:lnTo>
                    <a:lnTo>
                      <a:pt x="51903" y="43412"/>
                    </a:lnTo>
                    <a:lnTo>
                      <a:pt x="53872" y="42321"/>
                    </a:lnTo>
                    <a:close/>
                    <a:moveTo>
                      <a:pt x="71946" y="42637"/>
                    </a:moveTo>
                    <a:lnTo>
                      <a:pt x="71905" y="44882"/>
                    </a:lnTo>
                    <a:lnTo>
                      <a:pt x="69976" y="43729"/>
                    </a:lnTo>
                    <a:lnTo>
                      <a:pt x="71946" y="42637"/>
                    </a:lnTo>
                    <a:close/>
                    <a:moveTo>
                      <a:pt x="90018" y="42963"/>
                    </a:moveTo>
                    <a:lnTo>
                      <a:pt x="89977" y="45208"/>
                    </a:lnTo>
                    <a:lnTo>
                      <a:pt x="88049" y="44045"/>
                    </a:lnTo>
                    <a:lnTo>
                      <a:pt x="90018" y="42963"/>
                    </a:lnTo>
                    <a:close/>
                    <a:moveTo>
                      <a:pt x="108102" y="43280"/>
                    </a:moveTo>
                    <a:lnTo>
                      <a:pt x="108061" y="45525"/>
                    </a:lnTo>
                    <a:lnTo>
                      <a:pt x="106132" y="44372"/>
                    </a:lnTo>
                    <a:lnTo>
                      <a:pt x="108102" y="43280"/>
                    </a:lnTo>
                    <a:close/>
                    <a:moveTo>
                      <a:pt x="46892" y="40555"/>
                    </a:moveTo>
                    <a:lnTo>
                      <a:pt x="51638" y="43403"/>
                    </a:lnTo>
                    <a:lnTo>
                      <a:pt x="44871" y="47138"/>
                    </a:lnTo>
                    <a:lnTo>
                      <a:pt x="44973" y="41616"/>
                    </a:lnTo>
                    <a:lnTo>
                      <a:pt x="46892" y="40555"/>
                    </a:lnTo>
                    <a:close/>
                    <a:moveTo>
                      <a:pt x="64965" y="40872"/>
                    </a:moveTo>
                    <a:lnTo>
                      <a:pt x="69710" y="43729"/>
                    </a:lnTo>
                    <a:lnTo>
                      <a:pt x="62955" y="47464"/>
                    </a:lnTo>
                    <a:lnTo>
                      <a:pt x="63047" y="41933"/>
                    </a:lnTo>
                    <a:lnTo>
                      <a:pt x="64965" y="40872"/>
                    </a:lnTo>
                    <a:close/>
                    <a:moveTo>
                      <a:pt x="33758" y="43198"/>
                    </a:moveTo>
                    <a:lnTo>
                      <a:pt x="35748" y="44392"/>
                    </a:lnTo>
                    <a:lnTo>
                      <a:pt x="35718" y="46556"/>
                    </a:lnTo>
                    <a:lnTo>
                      <a:pt x="33677" y="47678"/>
                    </a:lnTo>
                    <a:lnTo>
                      <a:pt x="33758" y="43198"/>
                    </a:lnTo>
                    <a:close/>
                    <a:moveTo>
                      <a:pt x="83049" y="41188"/>
                    </a:moveTo>
                    <a:lnTo>
                      <a:pt x="87794" y="44045"/>
                    </a:lnTo>
                    <a:lnTo>
                      <a:pt x="81028" y="47780"/>
                    </a:lnTo>
                    <a:lnTo>
                      <a:pt x="81130" y="42249"/>
                    </a:lnTo>
                    <a:lnTo>
                      <a:pt x="83049" y="41188"/>
                    </a:lnTo>
                    <a:close/>
                    <a:moveTo>
                      <a:pt x="51831" y="43525"/>
                    </a:moveTo>
                    <a:lnTo>
                      <a:pt x="53831" y="44719"/>
                    </a:lnTo>
                    <a:lnTo>
                      <a:pt x="53790" y="46872"/>
                    </a:lnTo>
                    <a:lnTo>
                      <a:pt x="51749" y="48005"/>
                    </a:lnTo>
                    <a:lnTo>
                      <a:pt x="51749" y="48005"/>
                    </a:lnTo>
                    <a:lnTo>
                      <a:pt x="51831" y="43525"/>
                    </a:lnTo>
                    <a:close/>
                    <a:moveTo>
                      <a:pt x="101121" y="41514"/>
                    </a:moveTo>
                    <a:lnTo>
                      <a:pt x="105867" y="44362"/>
                    </a:lnTo>
                    <a:lnTo>
                      <a:pt x="99101" y="48107"/>
                    </a:lnTo>
                    <a:lnTo>
                      <a:pt x="99203" y="42576"/>
                    </a:lnTo>
                    <a:lnTo>
                      <a:pt x="101121" y="41514"/>
                    </a:lnTo>
                    <a:close/>
                    <a:moveTo>
                      <a:pt x="69914" y="43841"/>
                    </a:moveTo>
                    <a:lnTo>
                      <a:pt x="71905" y="45035"/>
                    </a:lnTo>
                    <a:lnTo>
                      <a:pt x="71864" y="47199"/>
                    </a:lnTo>
                    <a:lnTo>
                      <a:pt x="69833" y="48321"/>
                    </a:lnTo>
                    <a:lnTo>
                      <a:pt x="69914" y="43841"/>
                    </a:lnTo>
                    <a:close/>
                    <a:moveTo>
                      <a:pt x="40830" y="39208"/>
                    </a:moveTo>
                    <a:lnTo>
                      <a:pt x="44841" y="41606"/>
                    </a:lnTo>
                    <a:lnTo>
                      <a:pt x="44739" y="47219"/>
                    </a:lnTo>
                    <a:lnTo>
                      <a:pt x="42637" y="48372"/>
                    </a:lnTo>
                    <a:lnTo>
                      <a:pt x="35881" y="44321"/>
                    </a:lnTo>
                    <a:lnTo>
                      <a:pt x="35922" y="41922"/>
                    </a:lnTo>
                    <a:lnTo>
                      <a:pt x="40830" y="39208"/>
                    </a:lnTo>
                    <a:close/>
                    <a:moveTo>
                      <a:pt x="87988" y="44158"/>
                    </a:moveTo>
                    <a:lnTo>
                      <a:pt x="89977" y="45362"/>
                    </a:lnTo>
                    <a:lnTo>
                      <a:pt x="89937" y="47515"/>
                    </a:lnTo>
                    <a:lnTo>
                      <a:pt x="87906" y="48637"/>
                    </a:lnTo>
                    <a:lnTo>
                      <a:pt x="87957" y="45933"/>
                    </a:lnTo>
                    <a:lnTo>
                      <a:pt x="87988" y="44158"/>
                    </a:lnTo>
                    <a:close/>
                    <a:moveTo>
                      <a:pt x="58913" y="39525"/>
                    </a:moveTo>
                    <a:lnTo>
                      <a:pt x="62914" y="41933"/>
                    </a:lnTo>
                    <a:lnTo>
                      <a:pt x="62822" y="47535"/>
                    </a:lnTo>
                    <a:lnTo>
                      <a:pt x="60720" y="48699"/>
                    </a:lnTo>
                    <a:lnTo>
                      <a:pt x="53964" y="44648"/>
                    </a:lnTo>
                    <a:lnTo>
                      <a:pt x="54005" y="42249"/>
                    </a:lnTo>
                    <a:lnTo>
                      <a:pt x="58913" y="39525"/>
                    </a:lnTo>
                    <a:close/>
                    <a:moveTo>
                      <a:pt x="106061" y="44484"/>
                    </a:moveTo>
                    <a:lnTo>
                      <a:pt x="108051" y="45678"/>
                    </a:lnTo>
                    <a:lnTo>
                      <a:pt x="108020" y="47832"/>
                    </a:lnTo>
                    <a:lnTo>
                      <a:pt x="105979" y="48964"/>
                    </a:lnTo>
                    <a:lnTo>
                      <a:pt x="106061" y="44484"/>
                    </a:lnTo>
                    <a:close/>
                    <a:moveTo>
                      <a:pt x="76987" y="39851"/>
                    </a:moveTo>
                    <a:lnTo>
                      <a:pt x="80997" y="42249"/>
                    </a:lnTo>
                    <a:lnTo>
                      <a:pt x="80895" y="47852"/>
                    </a:lnTo>
                    <a:lnTo>
                      <a:pt x="78793" y="49015"/>
                    </a:lnTo>
                    <a:lnTo>
                      <a:pt x="72037" y="44964"/>
                    </a:lnTo>
                    <a:lnTo>
                      <a:pt x="72078" y="42566"/>
                    </a:lnTo>
                    <a:lnTo>
                      <a:pt x="76987" y="39851"/>
                    </a:lnTo>
                    <a:close/>
                    <a:moveTo>
                      <a:pt x="95060" y="40167"/>
                    </a:moveTo>
                    <a:lnTo>
                      <a:pt x="99071" y="42576"/>
                    </a:lnTo>
                    <a:lnTo>
                      <a:pt x="98969" y="48179"/>
                    </a:lnTo>
                    <a:lnTo>
                      <a:pt x="96866" y="49331"/>
                    </a:lnTo>
                    <a:lnTo>
                      <a:pt x="90111" y="45280"/>
                    </a:lnTo>
                    <a:lnTo>
                      <a:pt x="90151" y="42882"/>
                    </a:lnTo>
                    <a:lnTo>
                      <a:pt x="95060" y="40167"/>
                    </a:lnTo>
                    <a:close/>
                    <a:moveTo>
                      <a:pt x="115123" y="39382"/>
                    </a:moveTo>
                    <a:lnTo>
                      <a:pt x="123940" y="44688"/>
                    </a:lnTo>
                    <a:lnTo>
                      <a:pt x="114950" y="49658"/>
                    </a:lnTo>
                    <a:lnTo>
                      <a:pt x="108183" y="45607"/>
                    </a:lnTo>
                    <a:lnTo>
                      <a:pt x="108235" y="43208"/>
                    </a:lnTo>
                    <a:lnTo>
                      <a:pt x="115123" y="39382"/>
                    </a:lnTo>
                    <a:close/>
                    <a:moveTo>
                      <a:pt x="35881" y="44474"/>
                    </a:moveTo>
                    <a:lnTo>
                      <a:pt x="42576" y="48485"/>
                    </a:lnTo>
                    <a:lnTo>
                      <a:pt x="42535" y="50546"/>
                    </a:lnTo>
                    <a:lnTo>
                      <a:pt x="35840" y="46525"/>
                    </a:lnTo>
                    <a:lnTo>
                      <a:pt x="35881" y="44474"/>
                    </a:lnTo>
                    <a:close/>
                    <a:moveTo>
                      <a:pt x="53954" y="44790"/>
                    </a:moveTo>
                    <a:lnTo>
                      <a:pt x="60648" y="48811"/>
                    </a:lnTo>
                    <a:lnTo>
                      <a:pt x="60618" y="50862"/>
                    </a:lnTo>
                    <a:lnTo>
                      <a:pt x="53924" y="46841"/>
                    </a:lnTo>
                    <a:lnTo>
                      <a:pt x="53954" y="44790"/>
                    </a:lnTo>
                    <a:close/>
                    <a:moveTo>
                      <a:pt x="72037" y="45117"/>
                    </a:moveTo>
                    <a:lnTo>
                      <a:pt x="78722" y="49127"/>
                    </a:lnTo>
                    <a:lnTo>
                      <a:pt x="78691" y="51189"/>
                    </a:lnTo>
                    <a:lnTo>
                      <a:pt x="71996" y="47158"/>
                    </a:lnTo>
                    <a:lnTo>
                      <a:pt x="72037" y="45117"/>
                    </a:lnTo>
                    <a:close/>
                    <a:moveTo>
                      <a:pt x="90111" y="45433"/>
                    </a:moveTo>
                    <a:lnTo>
                      <a:pt x="96805" y="49444"/>
                    </a:lnTo>
                    <a:lnTo>
                      <a:pt x="96764" y="51505"/>
                    </a:lnTo>
                    <a:lnTo>
                      <a:pt x="90070" y="47485"/>
                    </a:lnTo>
                    <a:lnTo>
                      <a:pt x="90111" y="45433"/>
                    </a:lnTo>
                    <a:close/>
                    <a:moveTo>
                      <a:pt x="35891" y="36320"/>
                    </a:moveTo>
                    <a:lnTo>
                      <a:pt x="35799" y="41433"/>
                    </a:lnTo>
                    <a:lnTo>
                      <a:pt x="35799" y="41851"/>
                    </a:lnTo>
                    <a:lnTo>
                      <a:pt x="33625" y="43045"/>
                    </a:lnTo>
                    <a:lnTo>
                      <a:pt x="33544" y="47750"/>
                    </a:lnTo>
                    <a:lnTo>
                      <a:pt x="26717" y="51536"/>
                    </a:lnTo>
                    <a:lnTo>
                      <a:pt x="26901" y="41290"/>
                    </a:lnTo>
                    <a:lnTo>
                      <a:pt x="35891" y="36320"/>
                    </a:lnTo>
                    <a:close/>
                    <a:moveTo>
                      <a:pt x="17950" y="36003"/>
                    </a:moveTo>
                    <a:lnTo>
                      <a:pt x="26768" y="41290"/>
                    </a:lnTo>
                    <a:lnTo>
                      <a:pt x="26584" y="51587"/>
                    </a:lnTo>
                    <a:lnTo>
                      <a:pt x="17767" y="46290"/>
                    </a:lnTo>
                    <a:lnTo>
                      <a:pt x="17950" y="36003"/>
                    </a:lnTo>
                    <a:close/>
                    <a:moveTo>
                      <a:pt x="44739" y="47362"/>
                    </a:moveTo>
                    <a:lnTo>
                      <a:pt x="44657" y="51821"/>
                    </a:lnTo>
                    <a:lnTo>
                      <a:pt x="42667" y="50617"/>
                    </a:lnTo>
                    <a:lnTo>
                      <a:pt x="42708" y="48494"/>
                    </a:lnTo>
                    <a:lnTo>
                      <a:pt x="44739" y="47362"/>
                    </a:lnTo>
                    <a:close/>
                    <a:moveTo>
                      <a:pt x="108183" y="45760"/>
                    </a:moveTo>
                    <a:lnTo>
                      <a:pt x="114878" y="49771"/>
                    </a:lnTo>
                    <a:lnTo>
                      <a:pt x="114837" y="51821"/>
                    </a:lnTo>
                    <a:lnTo>
                      <a:pt x="108153" y="47801"/>
                    </a:lnTo>
                    <a:lnTo>
                      <a:pt x="108183" y="45760"/>
                    </a:lnTo>
                    <a:close/>
                    <a:moveTo>
                      <a:pt x="51699" y="43514"/>
                    </a:moveTo>
                    <a:lnTo>
                      <a:pt x="51617" y="48076"/>
                    </a:lnTo>
                    <a:lnTo>
                      <a:pt x="44790" y="51862"/>
                    </a:lnTo>
                    <a:lnTo>
                      <a:pt x="44871" y="47290"/>
                    </a:lnTo>
                    <a:lnTo>
                      <a:pt x="51699" y="43514"/>
                    </a:lnTo>
                    <a:close/>
                    <a:moveTo>
                      <a:pt x="62812" y="47689"/>
                    </a:moveTo>
                    <a:lnTo>
                      <a:pt x="62741" y="52138"/>
                    </a:lnTo>
                    <a:lnTo>
                      <a:pt x="60741" y="50944"/>
                    </a:lnTo>
                    <a:lnTo>
                      <a:pt x="60781" y="48811"/>
                    </a:lnTo>
                    <a:lnTo>
                      <a:pt x="62812" y="47689"/>
                    </a:lnTo>
                    <a:close/>
                    <a:moveTo>
                      <a:pt x="69782" y="43841"/>
                    </a:moveTo>
                    <a:lnTo>
                      <a:pt x="69701" y="48392"/>
                    </a:lnTo>
                    <a:lnTo>
                      <a:pt x="62863" y="52179"/>
                    </a:lnTo>
                    <a:lnTo>
                      <a:pt x="62945" y="47617"/>
                    </a:lnTo>
                    <a:lnTo>
                      <a:pt x="69782" y="43841"/>
                    </a:lnTo>
                    <a:close/>
                    <a:moveTo>
                      <a:pt x="80895" y="48005"/>
                    </a:moveTo>
                    <a:lnTo>
                      <a:pt x="80813" y="52465"/>
                    </a:lnTo>
                    <a:lnTo>
                      <a:pt x="78824" y="51260"/>
                    </a:lnTo>
                    <a:lnTo>
                      <a:pt x="78854" y="49127"/>
                    </a:lnTo>
                    <a:lnTo>
                      <a:pt x="80895" y="48005"/>
                    </a:lnTo>
                    <a:close/>
                    <a:moveTo>
                      <a:pt x="87855" y="44158"/>
                    </a:moveTo>
                    <a:lnTo>
                      <a:pt x="87773" y="48719"/>
                    </a:lnTo>
                    <a:lnTo>
                      <a:pt x="80946" y="52495"/>
                    </a:lnTo>
                    <a:lnTo>
                      <a:pt x="81028" y="47934"/>
                    </a:lnTo>
                    <a:lnTo>
                      <a:pt x="87855" y="44158"/>
                    </a:lnTo>
                    <a:close/>
                    <a:moveTo>
                      <a:pt x="98969" y="48331"/>
                    </a:moveTo>
                    <a:lnTo>
                      <a:pt x="98887" y="52781"/>
                    </a:lnTo>
                    <a:lnTo>
                      <a:pt x="96896" y="51587"/>
                    </a:lnTo>
                    <a:lnTo>
                      <a:pt x="96937" y="49454"/>
                    </a:lnTo>
                    <a:lnTo>
                      <a:pt x="98969" y="48331"/>
                    </a:lnTo>
                    <a:close/>
                    <a:moveTo>
                      <a:pt x="105928" y="44484"/>
                    </a:moveTo>
                    <a:lnTo>
                      <a:pt x="105847" y="49036"/>
                    </a:lnTo>
                    <a:lnTo>
                      <a:pt x="99019" y="52821"/>
                    </a:lnTo>
                    <a:lnTo>
                      <a:pt x="99101" y="48250"/>
                    </a:lnTo>
                    <a:lnTo>
                      <a:pt x="105928" y="44484"/>
                    </a:lnTo>
                    <a:close/>
                    <a:moveTo>
                      <a:pt x="42667" y="50862"/>
                    </a:moveTo>
                    <a:lnTo>
                      <a:pt x="44545" y="51995"/>
                    </a:lnTo>
                    <a:lnTo>
                      <a:pt x="42626" y="53057"/>
                    </a:lnTo>
                    <a:lnTo>
                      <a:pt x="42626" y="53057"/>
                    </a:lnTo>
                    <a:lnTo>
                      <a:pt x="42667" y="50862"/>
                    </a:lnTo>
                    <a:close/>
                    <a:moveTo>
                      <a:pt x="60741" y="51189"/>
                    </a:moveTo>
                    <a:lnTo>
                      <a:pt x="62618" y="52311"/>
                    </a:lnTo>
                    <a:lnTo>
                      <a:pt x="60700" y="53372"/>
                    </a:lnTo>
                    <a:lnTo>
                      <a:pt x="60741" y="51189"/>
                    </a:lnTo>
                    <a:close/>
                    <a:moveTo>
                      <a:pt x="78813" y="51505"/>
                    </a:moveTo>
                    <a:lnTo>
                      <a:pt x="80691" y="52638"/>
                    </a:lnTo>
                    <a:lnTo>
                      <a:pt x="78772" y="53699"/>
                    </a:lnTo>
                    <a:lnTo>
                      <a:pt x="78813" y="51505"/>
                    </a:lnTo>
                    <a:close/>
                    <a:moveTo>
                      <a:pt x="96887" y="51821"/>
                    </a:moveTo>
                    <a:lnTo>
                      <a:pt x="98774" y="52954"/>
                    </a:lnTo>
                    <a:lnTo>
                      <a:pt x="96856" y="54016"/>
                    </a:lnTo>
                    <a:lnTo>
                      <a:pt x="96887" y="51821"/>
                    </a:lnTo>
                    <a:close/>
                    <a:moveTo>
                      <a:pt x="114970" y="52056"/>
                    </a:moveTo>
                    <a:lnTo>
                      <a:pt x="116929" y="53230"/>
                    </a:lnTo>
                    <a:lnTo>
                      <a:pt x="114929" y="54332"/>
                    </a:lnTo>
                    <a:lnTo>
                      <a:pt x="114970" y="52056"/>
                    </a:lnTo>
                    <a:close/>
                    <a:moveTo>
                      <a:pt x="51617" y="48281"/>
                    </a:moveTo>
                    <a:lnTo>
                      <a:pt x="51617" y="48628"/>
                    </a:lnTo>
                    <a:lnTo>
                      <a:pt x="51525" y="53801"/>
                    </a:lnTo>
                    <a:lnTo>
                      <a:pt x="49678" y="54832"/>
                    </a:lnTo>
                    <a:lnTo>
                      <a:pt x="44933" y="51985"/>
                    </a:lnTo>
                    <a:lnTo>
                      <a:pt x="51617" y="48281"/>
                    </a:lnTo>
                    <a:close/>
                    <a:moveTo>
                      <a:pt x="69690" y="48597"/>
                    </a:moveTo>
                    <a:lnTo>
                      <a:pt x="69690" y="48943"/>
                    </a:lnTo>
                    <a:lnTo>
                      <a:pt x="69598" y="54128"/>
                    </a:lnTo>
                    <a:lnTo>
                      <a:pt x="67751" y="55148"/>
                    </a:lnTo>
                    <a:lnTo>
                      <a:pt x="63006" y="52301"/>
                    </a:lnTo>
                    <a:lnTo>
                      <a:pt x="69690" y="48597"/>
                    </a:lnTo>
                    <a:close/>
                    <a:moveTo>
                      <a:pt x="87773" y="48923"/>
                    </a:moveTo>
                    <a:lnTo>
                      <a:pt x="87671" y="54444"/>
                    </a:lnTo>
                    <a:lnTo>
                      <a:pt x="85824" y="55465"/>
                    </a:lnTo>
                    <a:lnTo>
                      <a:pt x="81089" y="52628"/>
                    </a:lnTo>
                    <a:lnTo>
                      <a:pt x="87773" y="48923"/>
                    </a:lnTo>
                    <a:close/>
                    <a:moveTo>
                      <a:pt x="105847" y="49240"/>
                    </a:moveTo>
                    <a:lnTo>
                      <a:pt x="105836" y="49587"/>
                    </a:lnTo>
                    <a:lnTo>
                      <a:pt x="105745" y="54760"/>
                    </a:lnTo>
                    <a:lnTo>
                      <a:pt x="103908" y="55792"/>
                    </a:lnTo>
                    <a:lnTo>
                      <a:pt x="99162" y="52944"/>
                    </a:lnTo>
                    <a:lnTo>
                      <a:pt x="105847" y="49240"/>
                    </a:lnTo>
                    <a:close/>
                    <a:moveTo>
                      <a:pt x="35779" y="46719"/>
                    </a:moveTo>
                    <a:lnTo>
                      <a:pt x="42535" y="50780"/>
                    </a:lnTo>
                    <a:lnTo>
                      <a:pt x="42494" y="53128"/>
                    </a:lnTo>
                    <a:lnTo>
                      <a:pt x="37534" y="55863"/>
                    </a:lnTo>
                    <a:lnTo>
                      <a:pt x="33575" y="53485"/>
                    </a:lnTo>
                    <a:lnTo>
                      <a:pt x="33677" y="47882"/>
                    </a:lnTo>
                    <a:lnTo>
                      <a:pt x="35779" y="46719"/>
                    </a:lnTo>
                    <a:close/>
                    <a:moveTo>
                      <a:pt x="53852" y="47045"/>
                    </a:moveTo>
                    <a:lnTo>
                      <a:pt x="60607" y="51107"/>
                    </a:lnTo>
                    <a:lnTo>
                      <a:pt x="60567" y="53444"/>
                    </a:lnTo>
                    <a:lnTo>
                      <a:pt x="55607" y="56189"/>
                    </a:lnTo>
                    <a:lnTo>
                      <a:pt x="51647" y="53812"/>
                    </a:lnTo>
                    <a:lnTo>
                      <a:pt x="51740" y="48628"/>
                    </a:lnTo>
                    <a:lnTo>
                      <a:pt x="51749" y="48209"/>
                    </a:lnTo>
                    <a:lnTo>
                      <a:pt x="53852" y="47045"/>
                    </a:lnTo>
                    <a:close/>
                    <a:moveTo>
                      <a:pt x="71925" y="47362"/>
                    </a:moveTo>
                    <a:lnTo>
                      <a:pt x="78681" y="51424"/>
                    </a:lnTo>
                    <a:lnTo>
                      <a:pt x="78640" y="53771"/>
                    </a:lnTo>
                    <a:lnTo>
                      <a:pt x="73690" y="56506"/>
                    </a:lnTo>
                    <a:lnTo>
                      <a:pt x="69731" y="54128"/>
                    </a:lnTo>
                    <a:lnTo>
                      <a:pt x="69823" y="48943"/>
                    </a:lnTo>
                    <a:lnTo>
                      <a:pt x="69823" y="48525"/>
                    </a:lnTo>
                    <a:lnTo>
                      <a:pt x="71925" y="47362"/>
                    </a:lnTo>
                    <a:close/>
                    <a:moveTo>
                      <a:pt x="90009" y="47689"/>
                    </a:moveTo>
                    <a:lnTo>
                      <a:pt x="96764" y="51750"/>
                    </a:lnTo>
                    <a:lnTo>
                      <a:pt x="96723" y="54087"/>
                    </a:lnTo>
                    <a:lnTo>
                      <a:pt x="91764" y="56832"/>
                    </a:lnTo>
                    <a:lnTo>
                      <a:pt x="87804" y="54444"/>
                    </a:lnTo>
                    <a:lnTo>
                      <a:pt x="87906" y="48852"/>
                    </a:lnTo>
                    <a:lnTo>
                      <a:pt x="90009" y="47689"/>
                    </a:lnTo>
                    <a:close/>
                    <a:moveTo>
                      <a:pt x="33544" y="47964"/>
                    </a:moveTo>
                    <a:lnTo>
                      <a:pt x="33442" y="53556"/>
                    </a:lnTo>
                    <a:lnTo>
                      <a:pt x="37401" y="55944"/>
                    </a:lnTo>
                    <a:lnTo>
                      <a:pt x="35626" y="56924"/>
                    </a:lnTo>
                    <a:lnTo>
                      <a:pt x="26860" y="51669"/>
                    </a:lnTo>
                    <a:lnTo>
                      <a:pt x="33544" y="47964"/>
                    </a:lnTo>
                    <a:close/>
                    <a:moveTo>
                      <a:pt x="108142" y="47954"/>
                    </a:moveTo>
                    <a:lnTo>
                      <a:pt x="114837" y="51975"/>
                    </a:lnTo>
                    <a:lnTo>
                      <a:pt x="114796" y="54413"/>
                    </a:lnTo>
                    <a:lnTo>
                      <a:pt x="109836" y="57148"/>
                    </a:lnTo>
                    <a:lnTo>
                      <a:pt x="105877" y="54771"/>
                    </a:lnTo>
                    <a:lnTo>
                      <a:pt x="105969" y="49587"/>
                    </a:lnTo>
                    <a:lnTo>
                      <a:pt x="105979" y="49168"/>
                    </a:lnTo>
                    <a:lnTo>
                      <a:pt x="108142" y="47964"/>
                    </a:lnTo>
                    <a:lnTo>
                      <a:pt x="108142" y="47954"/>
                    </a:lnTo>
                    <a:close/>
                    <a:moveTo>
                      <a:pt x="51586" y="53924"/>
                    </a:moveTo>
                    <a:lnTo>
                      <a:pt x="55475" y="56261"/>
                    </a:lnTo>
                    <a:lnTo>
                      <a:pt x="53699" y="57241"/>
                    </a:lnTo>
                    <a:lnTo>
                      <a:pt x="49801" y="54903"/>
                    </a:lnTo>
                    <a:lnTo>
                      <a:pt x="51586" y="53924"/>
                    </a:lnTo>
                    <a:close/>
                    <a:moveTo>
                      <a:pt x="69660" y="54240"/>
                    </a:moveTo>
                    <a:lnTo>
                      <a:pt x="73558" y="56577"/>
                    </a:lnTo>
                    <a:lnTo>
                      <a:pt x="71782" y="57557"/>
                    </a:lnTo>
                    <a:lnTo>
                      <a:pt x="67884" y="55230"/>
                    </a:lnTo>
                    <a:lnTo>
                      <a:pt x="69660" y="54240"/>
                    </a:lnTo>
                    <a:close/>
                    <a:moveTo>
                      <a:pt x="44821" y="52066"/>
                    </a:moveTo>
                    <a:lnTo>
                      <a:pt x="49545" y="54903"/>
                    </a:lnTo>
                    <a:lnTo>
                      <a:pt x="44719" y="57567"/>
                    </a:lnTo>
                    <a:lnTo>
                      <a:pt x="44821" y="52066"/>
                    </a:lnTo>
                    <a:close/>
                    <a:moveTo>
                      <a:pt x="87732" y="54556"/>
                    </a:moveTo>
                    <a:lnTo>
                      <a:pt x="91631" y="56903"/>
                    </a:lnTo>
                    <a:lnTo>
                      <a:pt x="89855" y="57883"/>
                    </a:lnTo>
                    <a:lnTo>
                      <a:pt x="85957" y="55547"/>
                    </a:lnTo>
                    <a:lnTo>
                      <a:pt x="87732" y="54556"/>
                    </a:lnTo>
                    <a:close/>
                    <a:moveTo>
                      <a:pt x="62893" y="52393"/>
                    </a:moveTo>
                    <a:lnTo>
                      <a:pt x="67619" y="55220"/>
                    </a:lnTo>
                    <a:lnTo>
                      <a:pt x="62791" y="57894"/>
                    </a:lnTo>
                    <a:lnTo>
                      <a:pt x="62802" y="57495"/>
                    </a:lnTo>
                    <a:lnTo>
                      <a:pt x="62893" y="52393"/>
                    </a:lnTo>
                    <a:close/>
                    <a:moveTo>
                      <a:pt x="105816" y="54883"/>
                    </a:moveTo>
                    <a:lnTo>
                      <a:pt x="109704" y="57220"/>
                    </a:lnTo>
                    <a:lnTo>
                      <a:pt x="107929" y="58200"/>
                    </a:lnTo>
                    <a:lnTo>
                      <a:pt x="104030" y="55863"/>
                    </a:lnTo>
                    <a:lnTo>
                      <a:pt x="105816" y="54883"/>
                    </a:lnTo>
                    <a:close/>
                    <a:moveTo>
                      <a:pt x="80967" y="52710"/>
                    </a:moveTo>
                    <a:lnTo>
                      <a:pt x="85691" y="55536"/>
                    </a:lnTo>
                    <a:lnTo>
                      <a:pt x="80875" y="58210"/>
                    </a:lnTo>
                    <a:lnTo>
                      <a:pt x="80875" y="57812"/>
                    </a:lnTo>
                    <a:lnTo>
                      <a:pt x="80967" y="52710"/>
                    </a:lnTo>
                    <a:close/>
                    <a:moveTo>
                      <a:pt x="99050" y="53026"/>
                    </a:moveTo>
                    <a:lnTo>
                      <a:pt x="103775" y="55863"/>
                    </a:lnTo>
                    <a:lnTo>
                      <a:pt x="98948" y="58536"/>
                    </a:lnTo>
                    <a:lnTo>
                      <a:pt x="98948" y="58536"/>
                    </a:lnTo>
                    <a:lnTo>
                      <a:pt x="98958" y="58139"/>
                    </a:lnTo>
                    <a:lnTo>
                      <a:pt x="99050" y="53026"/>
                    </a:lnTo>
                    <a:close/>
                    <a:moveTo>
                      <a:pt x="42494" y="53281"/>
                    </a:moveTo>
                    <a:lnTo>
                      <a:pt x="42392" y="58792"/>
                    </a:lnTo>
                    <a:lnTo>
                      <a:pt x="37667" y="55944"/>
                    </a:lnTo>
                    <a:lnTo>
                      <a:pt x="42494" y="53281"/>
                    </a:lnTo>
                    <a:close/>
                    <a:moveTo>
                      <a:pt x="44688" y="52077"/>
                    </a:moveTo>
                    <a:lnTo>
                      <a:pt x="44586" y="57649"/>
                    </a:lnTo>
                    <a:lnTo>
                      <a:pt x="42524" y="58792"/>
                    </a:lnTo>
                    <a:lnTo>
                      <a:pt x="42626" y="53209"/>
                    </a:lnTo>
                    <a:lnTo>
                      <a:pt x="44678" y="52077"/>
                    </a:lnTo>
                    <a:close/>
                    <a:moveTo>
                      <a:pt x="124012" y="44800"/>
                    </a:moveTo>
                    <a:lnTo>
                      <a:pt x="123828" y="55087"/>
                    </a:lnTo>
                    <a:lnTo>
                      <a:pt x="117021" y="58853"/>
                    </a:lnTo>
                    <a:lnTo>
                      <a:pt x="117123" y="53199"/>
                    </a:lnTo>
                    <a:lnTo>
                      <a:pt x="114970" y="51903"/>
                    </a:lnTo>
                    <a:lnTo>
                      <a:pt x="115011" y="49771"/>
                    </a:lnTo>
                    <a:lnTo>
                      <a:pt x="124012" y="44800"/>
                    </a:lnTo>
                    <a:close/>
                    <a:moveTo>
                      <a:pt x="60567" y="53597"/>
                    </a:moveTo>
                    <a:lnTo>
                      <a:pt x="60465" y="59108"/>
                    </a:lnTo>
                    <a:lnTo>
                      <a:pt x="55740" y="56261"/>
                    </a:lnTo>
                    <a:lnTo>
                      <a:pt x="60567" y="53597"/>
                    </a:lnTo>
                    <a:close/>
                    <a:moveTo>
                      <a:pt x="62750" y="52393"/>
                    </a:moveTo>
                    <a:lnTo>
                      <a:pt x="62761" y="52403"/>
                    </a:lnTo>
                    <a:lnTo>
                      <a:pt x="62669" y="57495"/>
                    </a:lnTo>
                    <a:lnTo>
                      <a:pt x="62669" y="57965"/>
                    </a:lnTo>
                    <a:lnTo>
                      <a:pt x="60598" y="59108"/>
                    </a:lnTo>
                    <a:lnTo>
                      <a:pt x="60700" y="53526"/>
                    </a:lnTo>
                    <a:lnTo>
                      <a:pt x="62750" y="52393"/>
                    </a:lnTo>
                    <a:close/>
                    <a:moveTo>
                      <a:pt x="78640" y="53924"/>
                    </a:moveTo>
                    <a:lnTo>
                      <a:pt x="78548" y="59425"/>
                    </a:lnTo>
                    <a:lnTo>
                      <a:pt x="73813" y="56588"/>
                    </a:lnTo>
                    <a:lnTo>
                      <a:pt x="78640" y="53924"/>
                    </a:lnTo>
                    <a:close/>
                    <a:moveTo>
                      <a:pt x="80824" y="52710"/>
                    </a:moveTo>
                    <a:lnTo>
                      <a:pt x="80834" y="52719"/>
                    </a:lnTo>
                    <a:lnTo>
                      <a:pt x="80752" y="57812"/>
                    </a:lnTo>
                    <a:lnTo>
                      <a:pt x="80742" y="58282"/>
                    </a:lnTo>
                    <a:lnTo>
                      <a:pt x="78670" y="59434"/>
                    </a:lnTo>
                    <a:lnTo>
                      <a:pt x="78772" y="53842"/>
                    </a:lnTo>
                    <a:lnTo>
                      <a:pt x="80824" y="52710"/>
                    </a:lnTo>
                    <a:close/>
                    <a:moveTo>
                      <a:pt x="96713" y="54240"/>
                    </a:moveTo>
                    <a:lnTo>
                      <a:pt x="96621" y="59751"/>
                    </a:lnTo>
                    <a:lnTo>
                      <a:pt x="91896" y="56903"/>
                    </a:lnTo>
                    <a:lnTo>
                      <a:pt x="96713" y="54240"/>
                    </a:lnTo>
                    <a:close/>
                    <a:moveTo>
                      <a:pt x="98897" y="53036"/>
                    </a:moveTo>
                    <a:lnTo>
                      <a:pt x="98917" y="53046"/>
                    </a:lnTo>
                    <a:lnTo>
                      <a:pt x="98826" y="58128"/>
                    </a:lnTo>
                    <a:lnTo>
                      <a:pt x="98815" y="58608"/>
                    </a:lnTo>
                    <a:lnTo>
                      <a:pt x="96754" y="59751"/>
                    </a:lnTo>
                    <a:lnTo>
                      <a:pt x="96846" y="54168"/>
                    </a:lnTo>
                    <a:lnTo>
                      <a:pt x="98897" y="53036"/>
                    </a:lnTo>
                    <a:close/>
                    <a:moveTo>
                      <a:pt x="114796" y="54556"/>
                    </a:moveTo>
                    <a:lnTo>
                      <a:pt x="114694" y="60067"/>
                    </a:lnTo>
                    <a:lnTo>
                      <a:pt x="109970" y="57230"/>
                    </a:lnTo>
                    <a:lnTo>
                      <a:pt x="114796" y="54556"/>
                    </a:lnTo>
                    <a:close/>
                    <a:moveTo>
                      <a:pt x="116991" y="53342"/>
                    </a:moveTo>
                    <a:lnTo>
                      <a:pt x="116889" y="58924"/>
                    </a:lnTo>
                    <a:lnTo>
                      <a:pt x="114827" y="60067"/>
                    </a:lnTo>
                    <a:lnTo>
                      <a:pt x="114929" y="54485"/>
                    </a:lnTo>
                    <a:lnTo>
                      <a:pt x="116991" y="53342"/>
                    </a:lnTo>
                    <a:close/>
                    <a:moveTo>
                      <a:pt x="37534" y="56016"/>
                    </a:moveTo>
                    <a:lnTo>
                      <a:pt x="42422" y="58955"/>
                    </a:lnTo>
                    <a:lnTo>
                      <a:pt x="42453" y="58975"/>
                    </a:lnTo>
                    <a:lnTo>
                      <a:pt x="44586" y="57792"/>
                    </a:lnTo>
                    <a:lnTo>
                      <a:pt x="44586" y="57792"/>
                    </a:lnTo>
                    <a:lnTo>
                      <a:pt x="44535" y="60536"/>
                    </a:lnTo>
                    <a:lnTo>
                      <a:pt x="44504" y="62353"/>
                    </a:lnTo>
                    <a:lnTo>
                      <a:pt x="35503" y="67333"/>
                    </a:lnTo>
                    <a:lnTo>
                      <a:pt x="35503" y="67333"/>
                    </a:lnTo>
                    <a:lnTo>
                      <a:pt x="35687" y="57037"/>
                    </a:lnTo>
                    <a:lnTo>
                      <a:pt x="37534" y="56016"/>
                    </a:lnTo>
                    <a:close/>
                    <a:moveTo>
                      <a:pt x="26737" y="51750"/>
                    </a:moveTo>
                    <a:lnTo>
                      <a:pt x="35555" y="57037"/>
                    </a:lnTo>
                    <a:lnTo>
                      <a:pt x="35371" y="67333"/>
                    </a:lnTo>
                    <a:lnTo>
                      <a:pt x="26563" y="62037"/>
                    </a:lnTo>
                    <a:lnTo>
                      <a:pt x="26737" y="51750"/>
                    </a:lnTo>
                    <a:close/>
                    <a:moveTo>
                      <a:pt x="49668" y="54975"/>
                    </a:moveTo>
                    <a:lnTo>
                      <a:pt x="53638" y="57352"/>
                    </a:lnTo>
                    <a:lnTo>
                      <a:pt x="53454" y="67650"/>
                    </a:lnTo>
                    <a:lnTo>
                      <a:pt x="44637" y="62353"/>
                    </a:lnTo>
                    <a:lnTo>
                      <a:pt x="44719" y="57720"/>
                    </a:lnTo>
                    <a:lnTo>
                      <a:pt x="49668" y="54975"/>
                    </a:lnTo>
                    <a:close/>
                    <a:moveTo>
                      <a:pt x="55607" y="56343"/>
                    </a:moveTo>
                    <a:lnTo>
                      <a:pt x="60496" y="59282"/>
                    </a:lnTo>
                    <a:lnTo>
                      <a:pt x="60526" y="59302"/>
                    </a:lnTo>
                    <a:lnTo>
                      <a:pt x="62659" y="58118"/>
                    </a:lnTo>
                    <a:lnTo>
                      <a:pt x="62577" y="62670"/>
                    </a:lnTo>
                    <a:lnTo>
                      <a:pt x="53586" y="67660"/>
                    </a:lnTo>
                    <a:lnTo>
                      <a:pt x="53760" y="57352"/>
                    </a:lnTo>
                    <a:lnTo>
                      <a:pt x="55607" y="56343"/>
                    </a:lnTo>
                    <a:close/>
                    <a:moveTo>
                      <a:pt x="67751" y="55302"/>
                    </a:moveTo>
                    <a:lnTo>
                      <a:pt x="71710" y="57669"/>
                    </a:lnTo>
                    <a:lnTo>
                      <a:pt x="71527" y="67976"/>
                    </a:lnTo>
                    <a:lnTo>
                      <a:pt x="62710" y="62670"/>
                    </a:lnTo>
                    <a:lnTo>
                      <a:pt x="62791" y="58046"/>
                    </a:lnTo>
                    <a:lnTo>
                      <a:pt x="67751" y="55302"/>
                    </a:lnTo>
                    <a:close/>
                    <a:moveTo>
                      <a:pt x="73680" y="56659"/>
                    </a:moveTo>
                    <a:lnTo>
                      <a:pt x="78568" y="59598"/>
                    </a:lnTo>
                    <a:lnTo>
                      <a:pt x="78609" y="59618"/>
                    </a:lnTo>
                    <a:lnTo>
                      <a:pt x="80742" y="58434"/>
                    </a:lnTo>
                    <a:lnTo>
                      <a:pt x="80742" y="58434"/>
                    </a:lnTo>
                    <a:lnTo>
                      <a:pt x="80661" y="62996"/>
                    </a:lnTo>
                    <a:lnTo>
                      <a:pt x="71660" y="67976"/>
                    </a:lnTo>
                    <a:lnTo>
                      <a:pt x="71844" y="57679"/>
                    </a:lnTo>
                    <a:lnTo>
                      <a:pt x="73680" y="56659"/>
                    </a:lnTo>
                    <a:close/>
                    <a:moveTo>
                      <a:pt x="85824" y="55618"/>
                    </a:moveTo>
                    <a:lnTo>
                      <a:pt x="89784" y="57996"/>
                    </a:lnTo>
                    <a:lnTo>
                      <a:pt x="89600" y="68292"/>
                    </a:lnTo>
                    <a:lnTo>
                      <a:pt x="80783" y="62996"/>
                    </a:lnTo>
                    <a:lnTo>
                      <a:pt x="80865" y="58363"/>
                    </a:lnTo>
                    <a:lnTo>
                      <a:pt x="85824" y="55618"/>
                    </a:lnTo>
                    <a:close/>
                    <a:moveTo>
                      <a:pt x="91764" y="56975"/>
                    </a:moveTo>
                    <a:lnTo>
                      <a:pt x="96652" y="59914"/>
                    </a:lnTo>
                    <a:lnTo>
                      <a:pt x="96683" y="59935"/>
                    </a:lnTo>
                    <a:lnTo>
                      <a:pt x="98815" y="58761"/>
                    </a:lnTo>
                    <a:lnTo>
                      <a:pt x="98733" y="63312"/>
                    </a:lnTo>
                    <a:lnTo>
                      <a:pt x="89733" y="68292"/>
                    </a:lnTo>
                    <a:lnTo>
                      <a:pt x="89916" y="57996"/>
                    </a:lnTo>
                    <a:lnTo>
                      <a:pt x="91764" y="56975"/>
                    </a:lnTo>
                    <a:close/>
                    <a:moveTo>
                      <a:pt x="103897" y="55934"/>
                    </a:moveTo>
                    <a:lnTo>
                      <a:pt x="107867" y="58312"/>
                    </a:lnTo>
                    <a:lnTo>
                      <a:pt x="107684" y="68619"/>
                    </a:lnTo>
                    <a:lnTo>
                      <a:pt x="98866" y="63312"/>
                    </a:lnTo>
                    <a:lnTo>
                      <a:pt x="98948" y="58679"/>
                    </a:lnTo>
                    <a:lnTo>
                      <a:pt x="103897" y="55934"/>
                    </a:lnTo>
                    <a:close/>
                    <a:moveTo>
                      <a:pt x="109836" y="57302"/>
                    </a:moveTo>
                    <a:lnTo>
                      <a:pt x="114725" y="60241"/>
                    </a:lnTo>
                    <a:lnTo>
                      <a:pt x="114755" y="60261"/>
                    </a:lnTo>
                    <a:lnTo>
                      <a:pt x="116889" y="59078"/>
                    </a:lnTo>
                    <a:lnTo>
                      <a:pt x="116807" y="63629"/>
                    </a:lnTo>
                    <a:lnTo>
                      <a:pt x="107806" y="68619"/>
                    </a:lnTo>
                    <a:lnTo>
                      <a:pt x="107990" y="58312"/>
                    </a:lnTo>
                    <a:lnTo>
                      <a:pt x="109836" y="57302"/>
                    </a:lnTo>
                    <a:close/>
                    <a:moveTo>
                      <a:pt x="45535" y="0"/>
                    </a:moveTo>
                    <a:lnTo>
                      <a:pt x="36340" y="5093"/>
                    </a:lnTo>
                    <a:lnTo>
                      <a:pt x="36156" y="15604"/>
                    </a:lnTo>
                    <a:lnTo>
                      <a:pt x="41698" y="18941"/>
                    </a:lnTo>
                    <a:lnTo>
                      <a:pt x="36412" y="21870"/>
                    </a:lnTo>
                    <a:lnTo>
                      <a:pt x="27493" y="16512"/>
                    </a:lnTo>
                    <a:lnTo>
                      <a:pt x="27462" y="16491"/>
                    </a:lnTo>
                    <a:lnTo>
                      <a:pt x="18328" y="21553"/>
                    </a:lnTo>
                    <a:lnTo>
                      <a:pt x="9419" y="16185"/>
                    </a:lnTo>
                    <a:lnTo>
                      <a:pt x="9389" y="16165"/>
                    </a:lnTo>
                    <a:lnTo>
                      <a:pt x="194" y="21267"/>
                    </a:lnTo>
                    <a:lnTo>
                      <a:pt x="0" y="31779"/>
                    </a:lnTo>
                    <a:lnTo>
                      <a:pt x="8981" y="37177"/>
                    </a:lnTo>
                    <a:lnTo>
                      <a:pt x="9011" y="37198"/>
                    </a:lnTo>
                    <a:lnTo>
                      <a:pt x="18145" y="32136"/>
                    </a:lnTo>
                    <a:lnTo>
                      <a:pt x="21206" y="33973"/>
                    </a:lnTo>
                    <a:lnTo>
                      <a:pt x="17818" y="35851"/>
                    </a:lnTo>
                    <a:lnTo>
                      <a:pt x="17634" y="46362"/>
                    </a:lnTo>
                    <a:lnTo>
                      <a:pt x="26615" y="51760"/>
                    </a:lnTo>
                    <a:lnTo>
                      <a:pt x="26431" y="62108"/>
                    </a:lnTo>
                    <a:lnTo>
                      <a:pt x="35401" y="67507"/>
                    </a:lnTo>
                    <a:lnTo>
                      <a:pt x="35442" y="67527"/>
                    </a:lnTo>
                    <a:lnTo>
                      <a:pt x="44565" y="62466"/>
                    </a:lnTo>
                    <a:lnTo>
                      <a:pt x="53484" y="67823"/>
                    </a:lnTo>
                    <a:lnTo>
                      <a:pt x="53515" y="67843"/>
                    </a:lnTo>
                    <a:lnTo>
                      <a:pt x="62648" y="62782"/>
                    </a:lnTo>
                    <a:lnTo>
                      <a:pt x="71558" y="68140"/>
                    </a:lnTo>
                    <a:lnTo>
                      <a:pt x="71588" y="68160"/>
                    </a:lnTo>
                    <a:lnTo>
                      <a:pt x="80722" y="63108"/>
                    </a:lnTo>
                    <a:lnTo>
                      <a:pt x="89631" y="68466"/>
                    </a:lnTo>
                    <a:lnTo>
                      <a:pt x="89662" y="68487"/>
                    </a:lnTo>
                    <a:lnTo>
                      <a:pt x="98795" y="63425"/>
                    </a:lnTo>
                    <a:lnTo>
                      <a:pt x="107714" y="68782"/>
                    </a:lnTo>
                    <a:lnTo>
                      <a:pt x="107745" y="68803"/>
                    </a:lnTo>
                    <a:lnTo>
                      <a:pt x="116939" y="63711"/>
                    </a:lnTo>
                    <a:lnTo>
                      <a:pt x="117021" y="59006"/>
                    </a:lnTo>
                    <a:lnTo>
                      <a:pt x="123950" y="55169"/>
                    </a:lnTo>
                    <a:lnTo>
                      <a:pt x="124144" y="44648"/>
                    </a:lnTo>
                    <a:lnTo>
                      <a:pt x="115163" y="39259"/>
                    </a:lnTo>
                    <a:lnTo>
                      <a:pt x="115133" y="39239"/>
                    </a:lnTo>
                    <a:lnTo>
                      <a:pt x="108235" y="43056"/>
                    </a:lnTo>
                    <a:lnTo>
                      <a:pt x="108337" y="37453"/>
                    </a:lnTo>
                    <a:lnTo>
                      <a:pt x="108316" y="37443"/>
                    </a:lnTo>
                    <a:lnTo>
                      <a:pt x="117317" y="32452"/>
                    </a:lnTo>
                    <a:lnTo>
                      <a:pt x="126236" y="37810"/>
                    </a:lnTo>
                    <a:lnTo>
                      <a:pt x="126267" y="37831"/>
                    </a:lnTo>
                    <a:lnTo>
                      <a:pt x="135462" y="32738"/>
                    </a:lnTo>
                    <a:lnTo>
                      <a:pt x="135645" y="22227"/>
                    </a:lnTo>
                    <a:lnTo>
                      <a:pt x="126675" y="16829"/>
                    </a:lnTo>
                    <a:lnTo>
                      <a:pt x="126849" y="6695"/>
                    </a:lnTo>
                    <a:lnTo>
                      <a:pt x="117878" y="1296"/>
                    </a:lnTo>
                    <a:lnTo>
                      <a:pt x="117837" y="1286"/>
                    </a:lnTo>
                    <a:lnTo>
                      <a:pt x="108714" y="6338"/>
                    </a:lnTo>
                    <a:lnTo>
                      <a:pt x="99795" y="980"/>
                    </a:lnTo>
                    <a:lnTo>
                      <a:pt x="99765" y="959"/>
                    </a:lnTo>
                    <a:lnTo>
                      <a:pt x="90631" y="6021"/>
                    </a:lnTo>
                    <a:lnTo>
                      <a:pt x="81722" y="664"/>
                    </a:lnTo>
                    <a:lnTo>
                      <a:pt x="81691" y="643"/>
                    </a:lnTo>
                    <a:lnTo>
                      <a:pt x="72558" y="5694"/>
                    </a:lnTo>
                    <a:lnTo>
                      <a:pt x="63649" y="337"/>
                    </a:lnTo>
                    <a:lnTo>
                      <a:pt x="63618" y="317"/>
                    </a:lnTo>
                    <a:lnTo>
                      <a:pt x="54484" y="5378"/>
                    </a:lnTo>
                    <a:lnTo>
                      <a:pt x="45565" y="20"/>
                    </a:lnTo>
                    <a:lnTo>
                      <a:pt x="45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55" name="Google Shape;1755;p33"/>
              <p:cNvGrpSpPr/>
              <p:nvPr/>
            </p:nvGrpSpPr>
            <p:grpSpPr>
              <a:xfrm>
                <a:off x="7681376" y="272830"/>
                <a:ext cx="2410570" cy="1183321"/>
                <a:chOff x="7674973" y="274964"/>
                <a:chExt cx="2410570" cy="1183321"/>
              </a:xfrm>
            </p:grpSpPr>
            <p:sp>
              <p:nvSpPr>
                <p:cNvPr id="1756" name="Google Shape;1756;p33"/>
                <p:cNvSpPr/>
                <p:nvPr/>
              </p:nvSpPr>
              <p:spPr>
                <a:xfrm>
                  <a:off x="7949880" y="275460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0"/>
                      </a:moveTo>
                      <a:lnTo>
                        <a:pt x="560" y="14879"/>
                      </a:lnTo>
                      <a:lnTo>
                        <a:pt x="299" y="28601"/>
                      </a:lnTo>
                      <a:lnTo>
                        <a:pt x="672" y="28414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90"/>
                      </a:lnTo>
                      <a:lnTo>
                        <a:pt x="27427" y="410"/>
                      </a:lnTo>
                      <a:lnTo>
                        <a:pt x="53194" y="15905"/>
                      </a:lnTo>
                      <a:lnTo>
                        <a:pt x="53492" y="15736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0"/>
                      </a:lnTo>
                      <a:close/>
                      <a:moveTo>
                        <a:pt x="52839" y="46350"/>
                      </a:moveTo>
                      <a:lnTo>
                        <a:pt x="47469" y="49315"/>
                      </a:lnTo>
                      <a:lnTo>
                        <a:pt x="47824" y="49520"/>
                      </a:lnTo>
                      <a:lnTo>
                        <a:pt x="53007" y="46649"/>
                      </a:lnTo>
                      <a:lnTo>
                        <a:pt x="52821" y="46556"/>
                      </a:lnTo>
                      <a:lnTo>
                        <a:pt x="52839" y="46350"/>
                      </a:lnTo>
                      <a:close/>
                      <a:moveTo>
                        <a:pt x="654" y="28881"/>
                      </a:moveTo>
                      <a:lnTo>
                        <a:pt x="299" y="29086"/>
                      </a:lnTo>
                      <a:lnTo>
                        <a:pt x="1" y="45604"/>
                      </a:lnTo>
                      <a:lnTo>
                        <a:pt x="11560" y="52540"/>
                      </a:lnTo>
                      <a:lnTo>
                        <a:pt x="11933" y="52354"/>
                      </a:lnTo>
                      <a:lnTo>
                        <a:pt x="373" y="45400"/>
                      </a:lnTo>
                      <a:lnTo>
                        <a:pt x="654" y="28881"/>
                      </a:lnTo>
                      <a:close/>
                      <a:moveTo>
                        <a:pt x="47059" y="49539"/>
                      </a:moveTo>
                      <a:lnTo>
                        <a:pt x="32983" y="57333"/>
                      </a:lnTo>
                      <a:lnTo>
                        <a:pt x="32964" y="57761"/>
                      </a:lnTo>
                      <a:lnTo>
                        <a:pt x="47414" y="49744"/>
                      </a:lnTo>
                      <a:lnTo>
                        <a:pt x="47059" y="49539"/>
                      </a:lnTo>
                      <a:close/>
                      <a:moveTo>
                        <a:pt x="12325" y="52597"/>
                      </a:moveTo>
                      <a:lnTo>
                        <a:pt x="11970" y="52783"/>
                      </a:lnTo>
                      <a:lnTo>
                        <a:pt x="26252" y="61378"/>
                      </a:lnTo>
                      <a:lnTo>
                        <a:pt x="26346" y="61434"/>
                      </a:lnTo>
                      <a:lnTo>
                        <a:pt x="32554" y="57984"/>
                      </a:lnTo>
                      <a:lnTo>
                        <a:pt x="32573" y="57574"/>
                      </a:lnTo>
                      <a:lnTo>
                        <a:pt x="32573" y="57574"/>
                      </a:lnTo>
                      <a:lnTo>
                        <a:pt x="26550" y="60893"/>
                      </a:lnTo>
                      <a:lnTo>
                        <a:pt x="26550" y="61228"/>
                      </a:lnTo>
                      <a:lnTo>
                        <a:pt x="26140" y="61228"/>
                      </a:lnTo>
                      <a:lnTo>
                        <a:pt x="26140" y="60893"/>
                      </a:lnTo>
                      <a:lnTo>
                        <a:pt x="12325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3"/>
                <p:cNvSpPr/>
                <p:nvPr/>
              </p:nvSpPr>
              <p:spPr>
                <a:xfrm>
                  <a:off x="7949639" y="274964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45" y="447"/>
                      </a:moveTo>
                      <a:lnTo>
                        <a:pt x="1137" y="15027"/>
                      </a:lnTo>
                      <a:lnTo>
                        <a:pt x="1157" y="15027"/>
                      </a:lnTo>
                      <a:lnTo>
                        <a:pt x="27426" y="467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45" y="447"/>
                      </a:lnTo>
                      <a:close/>
                      <a:moveTo>
                        <a:pt x="914" y="15363"/>
                      </a:moveTo>
                      <a:lnTo>
                        <a:pt x="690" y="28451"/>
                      </a:lnTo>
                      <a:lnTo>
                        <a:pt x="690" y="28451"/>
                      </a:lnTo>
                      <a:lnTo>
                        <a:pt x="709" y="28433"/>
                      </a:lnTo>
                      <a:lnTo>
                        <a:pt x="951" y="15382"/>
                      </a:lnTo>
                      <a:lnTo>
                        <a:pt x="914" y="15363"/>
                      </a:lnTo>
                      <a:close/>
                      <a:moveTo>
                        <a:pt x="27445" y="0"/>
                      </a:moveTo>
                      <a:lnTo>
                        <a:pt x="541" y="14898"/>
                      </a:lnTo>
                      <a:lnTo>
                        <a:pt x="299" y="28657"/>
                      </a:lnTo>
                      <a:lnTo>
                        <a:pt x="317" y="28638"/>
                      </a:lnTo>
                      <a:lnTo>
                        <a:pt x="578" y="14916"/>
                      </a:lnTo>
                      <a:lnTo>
                        <a:pt x="27445" y="37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36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  <a:moveTo>
                        <a:pt x="52857" y="46350"/>
                      </a:moveTo>
                      <a:lnTo>
                        <a:pt x="47469" y="49333"/>
                      </a:lnTo>
                      <a:lnTo>
                        <a:pt x="47487" y="49352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5" y="46686"/>
                      </a:moveTo>
                      <a:lnTo>
                        <a:pt x="47842" y="49557"/>
                      </a:lnTo>
                      <a:lnTo>
                        <a:pt x="47879" y="49576"/>
                      </a:lnTo>
                      <a:lnTo>
                        <a:pt x="53043" y="46705"/>
                      </a:lnTo>
                      <a:lnTo>
                        <a:pt x="53025" y="46686"/>
                      </a:lnTo>
                      <a:close/>
                      <a:moveTo>
                        <a:pt x="709" y="28899"/>
                      </a:moveTo>
                      <a:lnTo>
                        <a:pt x="672" y="28918"/>
                      </a:lnTo>
                      <a:lnTo>
                        <a:pt x="391" y="45437"/>
                      </a:lnTo>
                      <a:lnTo>
                        <a:pt x="11951" y="52391"/>
                      </a:lnTo>
                      <a:lnTo>
                        <a:pt x="11970" y="52373"/>
                      </a:lnTo>
                      <a:lnTo>
                        <a:pt x="411" y="45418"/>
                      </a:lnTo>
                      <a:lnTo>
                        <a:pt x="709" y="28899"/>
                      </a:lnTo>
                      <a:close/>
                      <a:moveTo>
                        <a:pt x="299" y="29123"/>
                      </a:moveTo>
                      <a:lnTo>
                        <a:pt x="1" y="45641"/>
                      </a:lnTo>
                      <a:lnTo>
                        <a:pt x="11560" y="52597"/>
                      </a:lnTo>
                      <a:lnTo>
                        <a:pt x="11578" y="52577"/>
                      </a:lnTo>
                      <a:lnTo>
                        <a:pt x="19" y="45641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70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781"/>
                      </a:moveTo>
                      <a:lnTo>
                        <a:pt x="32982" y="57798"/>
                      </a:lnTo>
                      <a:lnTo>
                        <a:pt x="32982" y="57817"/>
                      </a:lnTo>
                      <a:lnTo>
                        <a:pt x="47450" y="49800"/>
                      </a:lnTo>
                      <a:lnTo>
                        <a:pt x="47432" y="49781"/>
                      </a:lnTo>
                      <a:close/>
                      <a:moveTo>
                        <a:pt x="12381" y="52614"/>
                      </a:moveTo>
                      <a:lnTo>
                        <a:pt x="12343" y="52634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12381" y="52614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88" y="52820"/>
                      </a:moveTo>
                      <a:lnTo>
                        <a:pt x="11970" y="52838"/>
                      </a:lnTo>
                      <a:lnTo>
                        <a:pt x="26252" y="61434"/>
                      </a:lnTo>
                      <a:lnTo>
                        <a:pt x="26344" y="61489"/>
                      </a:lnTo>
                      <a:lnTo>
                        <a:pt x="26364" y="61489"/>
                      </a:lnTo>
                      <a:lnTo>
                        <a:pt x="32572" y="58041"/>
                      </a:lnTo>
                      <a:lnTo>
                        <a:pt x="32572" y="58021"/>
                      </a:lnTo>
                      <a:lnTo>
                        <a:pt x="26364" y="61471"/>
                      </a:lnTo>
                      <a:lnTo>
                        <a:pt x="26270" y="61415"/>
                      </a:lnTo>
                      <a:lnTo>
                        <a:pt x="11988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3"/>
                <p:cNvSpPr/>
                <p:nvPr/>
              </p:nvSpPr>
              <p:spPr>
                <a:xfrm>
                  <a:off x="7958626" y="474218"/>
                  <a:ext cx="706160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8" h="15923" extrusionOk="0">
                      <a:moveTo>
                        <a:pt x="187" y="0"/>
                      </a:moveTo>
                      <a:lnTo>
                        <a:pt x="1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9" y="15811"/>
                      </a:lnTo>
                      <a:lnTo>
                        <a:pt x="26439" y="15923"/>
                      </a:lnTo>
                      <a:lnTo>
                        <a:pt x="52708" y="1399"/>
                      </a:lnTo>
                      <a:lnTo>
                        <a:pt x="52727" y="989"/>
                      </a:lnTo>
                      <a:lnTo>
                        <a:pt x="26233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3"/>
                <p:cNvSpPr/>
                <p:nvPr/>
              </p:nvSpPr>
              <p:spPr>
                <a:xfrm>
                  <a:off x="7958130" y="473709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80" y="523"/>
                      </a:lnTo>
                      <a:lnTo>
                        <a:pt x="317" y="542"/>
                      </a:lnTo>
                      <a:lnTo>
                        <a:pt x="26065" y="15980"/>
                      </a:lnTo>
                      <a:lnTo>
                        <a:pt x="26065" y="15961"/>
                      </a:lnTo>
                      <a:lnTo>
                        <a:pt x="38" y="356"/>
                      </a:lnTo>
                      <a:lnTo>
                        <a:pt x="224" y="38"/>
                      </a:lnTo>
                      <a:lnTo>
                        <a:pt x="26270" y="15662"/>
                      </a:lnTo>
                      <a:lnTo>
                        <a:pt x="52764" y="1027"/>
                      </a:lnTo>
                      <a:lnTo>
                        <a:pt x="52764" y="1008"/>
                      </a:lnTo>
                      <a:lnTo>
                        <a:pt x="52876" y="933"/>
                      </a:lnTo>
                      <a:lnTo>
                        <a:pt x="52578" y="1102"/>
                      </a:lnTo>
                      <a:lnTo>
                        <a:pt x="52541" y="1120"/>
                      </a:lnTo>
                      <a:lnTo>
                        <a:pt x="26270" y="15625"/>
                      </a:lnTo>
                      <a:lnTo>
                        <a:pt x="523" y="187"/>
                      </a:lnTo>
                      <a:lnTo>
                        <a:pt x="503" y="187"/>
                      </a:lnTo>
                      <a:lnTo>
                        <a:pt x="205" y="1"/>
                      </a:lnTo>
                      <a:close/>
                      <a:moveTo>
                        <a:pt x="52745" y="1437"/>
                      </a:moveTo>
                      <a:lnTo>
                        <a:pt x="26476" y="15961"/>
                      </a:lnTo>
                      <a:lnTo>
                        <a:pt x="26476" y="15980"/>
                      </a:lnTo>
                      <a:lnTo>
                        <a:pt x="52745" y="1475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3"/>
                <p:cNvSpPr/>
                <p:nvPr/>
              </p:nvSpPr>
              <p:spPr>
                <a:xfrm>
                  <a:off x="8300215" y="686221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0" y="0"/>
                      </a:moveTo>
                      <a:lnTo>
                        <a:pt x="428" y="6115"/>
                      </a:lnTo>
                      <a:lnTo>
                        <a:pt x="783" y="6320"/>
                      </a:lnTo>
                      <a:lnTo>
                        <a:pt x="895" y="18"/>
                      </a:lnTo>
                      <a:lnTo>
                        <a:pt x="540" y="0"/>
                      </a:lnTo>
                      <a:close/>
                      <a:moveTo>
                        <a:pt x="428" y="6581"/>
                      </a:moveTo>
                      <a:lnTo>
                        <a:pt x="299" y="13648"/>
                      </a:lnTo>
                      <a:lnTo>
                        <a:pt x="672" y="13461"/>
                      </a:lnTo>
                      <a:lnTo>
                        <a:pt x="783" y="6787"/>
                      </a:lnTo>
                      <a:lnTo>
                        <a:pt x="428" y="6581"/>
                      </a:lnTo>
                      <a:close/>
                      <a:moveTo>
                        <a:pt x="652" y="13927"/>
                      </a:moveTo>
                      <a:lnTo>
                        <a:pt x="299" y="14113"/>
                      </a:lnTo>
                      <a:lnTo>
                        <a:pt x="0" y="30540"/>
                      </a:lnTo>
                      <a:lnTo>
                        <a:pt x="354" y="30540"/>
                      </a:lnTo>
                      <a:lnTo>
                        <a:pt x="652" y="139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3"/>
                <p:cNvSpPr/>
                <p:nvPr/>
              </p:nvSpPr>
              <p:spPr>
                <a:xfrm>
                  <a:off x="8299960" y="685953"/>
                  <a:ext cx="12750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8" extrusionOk="0">
                      <a:moveTo>
                        <a:pt x="541" y="1"/>
                      </a:moveTo>
                      <a:lnTo>
                        <a:pt x="541" y="113"/>
                      </a:lnTo>
                      <a:lnTo>
                        <a:pt x="541" y="132"/>
                      </a:lnTo>
                      <a:lnTo>
                        <a:pt x="430" y="6116"/>
                      </a:lnTo>
                      <a:lnTo>
                        <a:pt x="447" y="6135"/>
                      </a:lnTo>
                      <a:lnTo>
                        <a:pt x="559" y="20"/>
                      </a:lnTo>
                      <a:lnTo>
                        <a:pt x="914" y="38"/>
                      </a:lnTo>
                      <a:lnTo>
                        <a:pt x="802" y="6340"/>
                      </a:lnTo>
                      <a:lnTo>
                        <a:pt x="840" y="6359"/>
                      </a:lnTo>
                      <a:lnTo>
                        <a:pt x="952" y="132"/>
                      </a:lnTo>
                      <a:lnTo>
                        <a:pt x="952" y="113"/>
                      </a:lnTo>
                      <a:lnTo>
                        <a:pt x="952" y="1"/>
                      </a:lnTo>
                      <a:close/>
                      <a:moveTo>
                        <a:pt x="802" y="6807"/>
                      </a:moveTo>
                      <a:lnTo>
                        <a:pt x="691" y="13481"/>
                      </a:lnTo>
                      <a:lnTo>
                        <a:pt x="709" y="13462"/>
                      </a:lnTo>
                      <a:lnTo>
                        <a:pt x="820" y="6825"/>
                      </a:lnTo>
                      <a:lnTo>
                        <a:pt x="802" y="6807"/>
                      </a:lnTo>
                      <a:close/>
                      <a:moveTo>
                        <a:pt x="430" y="6583"/>
                      </a:moveTo>
                      <a:lnTo>
                        <a:pt x="298" y="13686"/>
                      </a:lnTo>
                      <a:lnTo>
                        <a:pt x="318" y="13668"/>
                      </a:lnTo>
                      <a:lnTo>
                        <a:pt x="447" y="6601"/>
                      </a:lnTo>
                      <a:lnTo>
                        <a:pt x="430" y="6583"/>
                      </a:lnTo>
                      <a:close/>
                      <a:moveTo>
                        <a:pt x="691" y="13929"/>
                      </a:moveTo>
                      <a:lnTo>
                        <a:pt x="671" y="13947"/>
                      </a:lnTo>
                      <a:lnTo>
                        <a:pt x="373" y="30560"/>
                      </a:lnTo>
                      <a:lnTo>
                        <a:pt x="19" y="30560"/>
                      </a:lnTo>
                      <a:lnTo>
                        <a:pt x="318" y="14133"/>
                      </a:lnTo>
                      <a:lnTo>
                        <a:pt x="280" y="14153"/>
                      </a:lnTo>
                      <a:lnTo>
                        <a:pt x="0" y="30205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2"/>
                      </a:lnTo>
                      <a:lnTo>
                        <a:pt x="410" y="30224"/>
                      </a:lnTo>
                      <a:lnTo>
                        <a:pt x="691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3"/>
                <p:cNvSpPr/>
                <p:nvPr/>
              </p:nvSpPr>
              <p:spPr>
                <a:xfrm>
                  <a:off x="8657781" y="287941"/>
                  <a:ext cx="717128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7" h="61435" extrusionOk="0">
                      <a:moveTo>
                        <a:pt x="27407" y="1"/>
                      </a:moveTo>
                      <a:lnTo>
                        <a:pt x="540" y="14879"/>
                      </a:lnTo>
                      <a:lnTo>
                        <a:pt x="299" y="28620"/>
                      </a:lnTo>
                      <a:lnTo>
                        <a:pt x="299" y="28620"/>
                      </a:lnTo>
                      <a:lnTo>
                        <a:pt x="652" y="28415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099" y="14991"/>
                      </a:lnTo>
                      <a:lnTo>
                        <a:pt x="27407" y="411"/>
                      </a:lnTo>
                      <a:lnTo>
                        <a:pt x="53174" y="15905"/>
                      </a:lnTo>
                      <a:lnTo>
                        <a:pt x="53472" y="15736"/>
                      </a:lnTo>
                      <a:lnTo>
                        <a:pt x="53547" y="15718"/>
                      </a:lnTo>
                      <a:lnTo>
                        <a:pt x="27500" y="57"/>
                      </a:lnTo>
                      <a:lnTo>
                        <a:pt x="27407" y="1"/>
                      </a:lnTo>
                      <a:close/>
                      <a:moveTo>
                        <a:pt x="52819" y="46350"/>
                      </a:moveTo>
                      <a:lnTo>
                        <a:pt x="47449" y="49316"/>
                      </a:lnTo>
                      <a:lnTo>
                        <a:pt x="47804" y="49520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close/>
                      <a:moveTo>
                        <a:pt x="652" y="28881"/>
                      </a:moveTo>
                      <a:lnTo>
                        <a:pt x="27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54" y="45400"/>
                      </a:lnTo>
                      <a:lnTo>
                        <a:pt x="652" y="28881"/>
                      </a:lnTo>
                      <a:close/>
                      <a:moveTo>
                        <a:pt x="47039" y="49539"/>
                      </a:moveTo>
                      <a:lnTo>
                        <a:pt x="32963" y="57351"/>
                      </a:lnTo>
                      <a:lnTo>
                        <a:pt x="32963" y="57761"/>
                      </a:lnTo>
                      <a:lnTo>
                        <a:pt x="47394" y="49763"/>
                      </a:lnTo>
                      <a:lnTo>
                        <a:pt x="47039" y="49539"/>
                      </a:lnTo>
                      <a:close/>
                      <a:moveTo>
                        <a:pt x="12323" y="52597"/>
                      </a:moveTo>
                      <a:lnTo>
                        <a:pt x="11951" y="52801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34" y="57985"/>
                      </a:lnTo>
                      <a:lnTo>
                        <a:pt x="32553" y="57574"/>
                      </a:lnTo>
                      <a:lnTo>
                        <a:pt x="26530" y="60913"/>
                      </a:lnTo>
                      <a:lnTo>
                        <a:pt x="26530" y="61229"/>
                      </a:lnTo>
                      <a:lnTo>
                        <a:pt x="26530" y="61248"/>
                      </a:lnTo>
                      <a:lnTo>
                        <a:pt x="26120" y="61229"/>
                      </a:lnTo>
                      <a:lnTo>
                        <a:pt x="26120" y="60893"/>
                      </a:lnTo>
                      <a:lnTo>
                        <a:pt x="12323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3"/>
                <p:cNvSpPr/>
                <p:nvPr/>
              </p:nvSpPr>
              <p:spPr>
                <a:xfrm>
                  <a:off x="8657272" y="287446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7" y="15047"/>
                      </a:lnTo>
                      <a:lnTo>
                        <a:pt x="27445" y="485"/>
                      </a:lnTo>
                      <a:lnTo>
                        <a:pt x="53193" y="15960"/>
                      </a:lnTo>
                      <a:lnTo>
                        <a:pt x="53212" y="15942"/>
                      </a:lnTo>
                      <a:lnTo>
                        <a:pt x="27445" y="448"/>
                      </a:lnTo>
                      <a:close/>
                      <a:moveTo>
                        <a:pt x="933" y="15363"/>
                      </a:moveTo>
                      <a:lnTo>
                        <a:pt x="690" y="28452"/>
                      </a:lnTo>
                      <a:lnTo>
                        <a:pt x="690" y="28452"/>
                      </a:lnTo>
                      <a:lnTo>
                        <a:pt x="727" y="28434"/>
                      </a:lnTo>
                      <a:lnTo>
                        <a:pt x="951" y="15383"/>
                      </a:lnTo>
                      <a:lnTo>
                        <a:pt x="933" y="15363"/>
                      </a:lnTo>
                      <a:close/>
                      <a:moveTo>
                        <a:pt x="27445" y="0"/>
                      </a:moveTo>
                      <a:lnTo>
                        <a:pt x="765" y="14804"/>
                      </a:lnTo>
                      <a:lnTo>
                        <a:pt x="727" y="14804"/>
                      </a:lnTo>
                      <a:lnTo>
                        <a:pt x="672" y="14841"/>
                      </a:lnTo>
                      <a:lnTo>
                        <a:pt x="560" y="14916"/>
                      </a:lnTo>
                      <a:lnTo>
                        <a:pt x="560" y="14935"/>
                      </a:lnTo>
                      <a:lnTo>
                        <a:pt x="541" y="15345"/>
                      </a:lnTo>
                      <a:lnTo>
                        <a:pt x="541" y="15383"/>
                      </a:lnTo>
                      <a:lnTo>
                        <a:pt x="299" y="28657"/>
                      </a:lnTo>
                      <a:lnTo>
                        <a:pt x="337" y="28657"/>
                      </a:lnTo>
                      <a:lnTo>
                        <a:pt x="578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85" y="15755"/>
                      </a:lnTo>
                      <a:lnTo>
                        <a:pt x="53603" y="15736"/>
                      </a:lnTo>
                      <a:lnTo>
                        <a:pt x="27557" y="75"/>
                      </a:lnTo>
                      <a:lnTo>
                        <a:pt x="27445" y="0"/>
                      </a:lnTo>
                      <a:close/>
                      <a:moveTo>
                        <a:pt x="53789" y="16315"/>
                      </a:moveTo>
                      <a:lnTo>
                        <a:pt x="53566" y="29366"/>
                      </a:lnTo>
                      <a:lnTo>
                        <a:pt x="53789" y="16333"/>
                      </a:lnTo>
                      <a:lnTo>
                        <a:pt x="53789" y="16315"/>
                      </a:lnTo>
                      <a:close/>
                      <a:moveTo>
                        <a:pt x="52857" y="46350"/>
                      </a:moveTo>
                      <a:lnTo>
                        <a:pt x="47470" y="49333"/>
                      </a:lnTo>
                      <a:lnTo>
                        <a:pt x="47487" y="49353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6" y="46705"/>
                      </a:moveTo>
                      <a:lnTo>
                        <a:pt x="47842" y="49557"/>
                      </a:lnTo>
                      <a:lnTo>
                        <a:pt x="47880" y="49576"/>
                      </a:lnTo>
                      <a:lnTo>
                        <a:pt x="53043" y="46705"/>
                      </a:lnTo>
                      <a:close/>
                      <a:moveTo>
                        <a:pt x="709" y="28899"/>
                      </a:moveTo>
                      <a:lnTo>
                        <a:pt x="690" y="28918"/>
                      </a:lnTo>
                      <a:lnTo>
                        <a:pt x="392" y="45437"/>
                      </a:lnTo>
                      <a:lnTo>
                        <a:pt x="11951" y="52391"/>
                      </a:lnTo>
                      <a:lnTo>
                        <a:pt x="11971" y="52373"/>
                      </a:lnTo>
                      <a:lnTo>
                        <a:pt x="411" y="45418"/>
                      </a:lnTo>
                      <a:lnTo>
                        <a:pt x="709" y="29142"/>
                      </a:lnTo>
                      <a:lnTo>
                        <a:pt x="709" y="28899"/>
                      </a:lnTo>
                      <a:close/>
                      <a:moveTo>
                        <a:pt x="317" y="29123"/>
                      </a:moveTo>
                      <a:lnTo>
                        <a:pt x="299" y="29142"/>
                      </a:lnTo>
                      <a:lnTo>
                        <a:pt x="280" y="30373"/>
                      </a:lnTo>
                      <a:lnTo>
                        <a:pt x="19" y="45418"/>
                      </a:lnTo>
                      <a:lnTo>
                        <a:pt x="19" y="45455"/>
                      </a:lnTo>
                      <a:lnTo>
                        <a:pt x="1" y="45661"/>
                      </a:lnTo>
                      <a:lnTo>
                        <a:pt x="187" y="45754"/>
                      </a:lnTo>
                      <a:lnTo>
                        <a:pt x="205" y="45773"/>
                      </a:lnTo>
                      <a:lnTo>
                        <a:pt x="11560" y="52597"/>
                      </a:lnTo>
                      <a:lnTo>
                        <a:pt x="11598" y="52597"/>
                      </a:lnTo>
                      <a:lnTo>
                        <a:pt x="38" y="45642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88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800"/>
                      </a:moveTo>
                      <a:lnTo>
                        <a:pt x="33001" y="57798"/>
                      </a:lnTo>
                      <a:lnTo>
                        <a:pt x="32982" y="57817"/>
                      </a:lnTo>
                      <a:lnTo>
                        <a:pt x="47470" y="49800"/>
                      </a:lnTo>
                      <a:close/>
                      <a:moveTo>
                        <a:pt x="12381" y="52615"/>
                      </a:moveTo>
                      <a:lnTo>
                        <a:pt x="12361" y="52634"/>
                      </a:lnTo>
                      <a:lnTo>
                        <a:pt x="26158" y="60930"/>
                      </a:lnTo>
                      <a:lnTo>
                        <a:pt x="26158" y="60912"/>
                      </a:lnTo>
                      <a:lnTo>
                        <a:pt x="12381" y="52615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5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71" y="52838"/>
                      </a:moveTo>
                      <a:lnTo>
                        <a:pt x="26252" y="61434"/>
                      </a:lnTo>
                      <a:lnTo>
                        <a:pt x="26364" y="61489"/>
                      </a:lnTo>
                      <a:lnTo>
                        <a:pt x="32572" y="58059"/>
                      </a:lnTo>
                      <a:lnTo>
                        <a:pt x="32572" y="58022"/>
                      </a:lnTo>
                      <a:lnTo>
                        <a:pt x="26364" y="61472"/>
                      </a:lnTo>
                      <a:lnTo>
                        <a:pt x="26270" y="61415"/>
                      </a:lnTo>
                      <a:lnTo>
                        <a:pt x="11989" y="528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3"/>
                <p:cNvSpPr/>
                <p:nvPr/>
              </p:nvSpPr>
              <p:spPr>
                <a:xfrm>
                  <a:off x="8666272" y="486699"/>
                  <a:ext cx="706146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3"/>
                      </a:lnTo>
                      <a:lnTo>
                        <a:pt x="52707" y="1417"/>
                      </a:lnTo>
                      <a:lnTo>
                        <a:pt x="52726" y="989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3"/>
                <p:cNvSpPr/>
                <p:nvPr/>
              </p:nvSpPr>
              <p:spPr>
                <a:xfrm>
                  <a:off x="8665763" y="486204"/>
                  <a:ext cx="708155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98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99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60"/>
                      </a:lnTo>
                      <a:lnTo>
                        <a:pt x="38" y="355"/>
                      </a:lnTo>
                      <a:lnTo>
                        <a:pt x="225" y="37"/>
                      </a:lnTo>
                      <a:lnTo>
                        <a:pt x="26270" y="15661"/>
                      </a:lnTo>
                      <a:lnTo>
                        <a:pt x="52764" y="1026"/>
                      </a:lnTo>
                      <a:lnTo>
                        <a:pt x="52764" y="1007"/>
                      </a:lnTo>
                      <a:lnTo>
                        <a:pt x="52876" y="932"/>
                      </a:lnTo>
                      <a:lnTo>
                        <a:pt x="52876" y="93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26270" y="15644"/>
                      </a:lnTo>
                      <a:lnTo>
                        <a:pt x="523" y="206"/>
                      </a:lnTo>
                      <a:lnTo>
                        <a:pt x="503" y="187"/>
                      </a:lnTo>
                      <a:lnTo>
                        <a:pt x="205" y="0"/>
                      </a:lnTo>
                      <a:close/>
                      <a:moveTo>
                        <a:pt x="52745" y="1454"/>
                      </a:moveTo>
                      <a:lnTo>
                        <a:pt x="26476" y="15960"/>
                      </a:lnTo>
                      <a:lnTo>
                        <a:pt x="26476" y="15997"/>
                      </a:lnTo>
                      <a:lnTo>
                        <a:pt x="52745" y="1474"/>
                      </a:lnTo>
                      <a:lnTo>
                        <a:pt x="52745" y="14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3"/>
                <p:cNvSpPr/>
                <p:nvPr/>
              </p:nvSpPr>
              <p:spPr>
                <a:xfrm>
                  <a:off x="9007848" y="698944"/>
                  <a:ext cx="12241" cy="40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2" extrusionOk="0">
                      <a:moveTo>
                        <a:pt x="541" y="0"/>
                      </a:moveTo>
                      <a:lnTo>
                        <a:pt x="448" y="6098"/>
                      </a:lnTo>
                      <a:lnTo>
                        <a:pt x="802" y="6302"/>
                      </a:lnTo>
                      <a:lnTo>
                        <a:pt x="913" y="0"/>
                      </a:lnTo>
                      <a:close/>
                      <a:moveTo>
                        <a:pt x="429" y="6563"/>
                      </a:moveTo>
                      <a:lnTo>
                        <a:pt x="299" y="13630"/>
                      </a:lnTo>
                      <a:lnTo>
                        <a:pt x="672" y="13444"/>
                      </a:lnTo>
                      <a:lnTo>
                        <a:pt x="784" y="6787"/>
                      </a:lnTo>
                      <a:lnTo>
                        <a:pt x="429" y="6563"/>
                      </a:lnTo>
                      <a:close/>
                      <a:moveTo>
                        <a:pt x="652" y="13909"/>
                      </a:moveTo>
                      <a:lnTo>
                        <a:pt x="299" y="14115"/>
                      </a:ln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652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3"/>
                <p:cNvSpPr/>
                <p:nvPr/>
              </p:nvSpPr>
              <p:spPr>
                <a:xfrm>
                  <a:off x="9007593" y="698435"/>
                  <a:ext cx="12750" cy="40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98" extrusionOk="0">
                      <a:moveTo>
                        <a:pt x="542" y="1"/>
                      </a:moveTo>
                      <a:lnTo>
                        <a:pt x="542" y="113"/>
                      </a:lnTo>
                      <a:lnTo>
                        <a:pt x="542" y="132"/>
                      </a:lnTo>
                      <a:lnTo>
                        <a:pt x="430" y="6116"/>
                      </a:lnTo>
                      <a:lnTo>
                        <a:pt x="467" y="6136"/>
                      </a:lnTo>
                      <a:lnTo>
                        <a:pt x="560" y="38"/>
                      </a:lnTo>
                      <a:lnTo>
                        <a:pt x="932" y="38"/>
                      </a:lnTo>
                      <a:lnTo>
                        <a:pt x="821" y="6340"/>
                      </a:lnTo>
                      <a:lnTo>
                        <a:pt x="840" y="6359"/>
                      </a:lnTo>
                      <a:lnTo>
                        <a:pt x="952" y="150"/>
                      </a:lnTo>
                      <a:lnTo>
                        <a:pt x="952" y="113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  <a:moveTo>
                        <a:pt x="803" y="6825"/>
                      </a:moveTo>
                      <a:lnTo>
                        <a:pt x="691" y="13482"/>
                      </a:lnTo>
                      <a:lnTo>
                        <a:pt x="709" y="13462"/>
                      </a:lnTo>
                      <a:lnTo>
                        <a:pt x="840" y="6844"/>
                      </a:lnTo>
                      <a:lnTo>
                        <a:pt x="803" y="6825"/>
                      </a:lnTo>
                      <a:close/>
                      <a:moveTo>
                        <a:pt x="430" y="6583"/>
                      </a:moveTo>
                      <a:lnTo>
                        <a:pt x="299" y="13686"/>
                      </a:lnTo>
                      <a:lnTo>
                        <a:pt x="299" y="13686"/>
                      </a:lnTo>
                      <a:lnTo>
                        <a:pt x="318" y="13668"/>
                      </a:lnTo>
                      <a:lnTo>
                        <a:pt x="448" y="6601"/>
                      </a:lnTo>
                      <a:lnTo>
                        <a:pt x="430" y="6583"/>
                      </a:lnTo>
                      <a:close/>
                      <a:moveTo>
                        <a:pt x="709" y="13929"/>
                      </a:moveTo>
                      <a:lnTo>
                        <a:pt x="671" y="13947"/>
                      </a:lnTo>
                      <a:lnTo>
                        <a:pt x="393" y="30560"/>
                      </a:lnTo>
                      <a:lnTo>
                        <a:pt x="20" y="30560"/>
                      </a:lnTo>
                      <a:lnTo>
                        <a:pt x="318" y="14153"/>
                      </a:lnTo>
                      <a:lnTo>
                        <a:pt x="299" y="14153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8"/>
                      </a:lnTo>
                      <a:lnTo>
                        <a:pt x="410" y="30597"/>
                      </a:lnTo>
                      <a:lnTo>
                        <a:pt x="410" y="30578"/>
                      </a:lnTo>
                      <a:lnTo>
                        <a:pt x="410" y="30262"/>
                      </a:lnTo>
                      <a:lnTo>
                        <a:pt x="410" y="30224"/>
                      </a:lnTo>
                      <a:lnTo>
                        <a:pt x="709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3"/>
                <p:cNvSpPr/>
                <p:nvPr/>
              </p:nvSpPr>
              <p:spPr>
                <a:xfrm>
                  <a:off x="9365414" y="300423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652" y="28882"/>
                      </a:moveTo>
                      <a:lnTo>
                        <a:pt x="29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73" y="45418"/>
                      </a:lnTo>
                      <a:lnTo>
                        <a:pt x="354" y="45401"/>
                      </a:lnTo>
                      <a:lnTo>
                        <a:pt x="652" y="28882"/>
                      </a:lnTo>
                      <a:close/>
                      <a:moveTo>
                        <a:pt x="27426" y="1"/>
                      </a:moveTo>
                      <a:lnTo>
                        <a:pt x="540" y="14898"/>
                      </a:lnTo>
                      <a:lnTo>
                        <a:pt x="299" y="28621"/>
                      </a:lnTo>
                      <a:lnTo>
                        <a:pt x="672" y="28415"/>
                      </a:lnTo>
                      <a:lnTo>
                        <a:pt x="895" y="15346"/>
                      </a:lnTo>
                      <a:lnTo>
                        <a:pt x="597" y="15159"/>
                      </a:lnTo>
                      <a:lnTo>
                        <a:pt x="821" y="14824"/>
                      </a:lnTo>
                      <a:lnTo>
                        <a:pt x="1100" y="14991"/>
                      </a:lnTo>
                      <a:lnTo>
                        <a:pt x="27408" y="411"/>
                      </a:lnTo>
                      <a:lnTo>
                        <a:pt x="53174" y="15905"/>
                      </a:lnTo>
                      <a:lnTo>
                        <a:pt x="53473" y="15756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3"/>
                      </a:lnTo>
                      <a:lnTo>
                        <a:pt x="32964" y="57351"/>
                      </a:lnTo>
                      <a:lnTo>
                        <a:pt x="32964" y="57761"/>
                      </a:lnTo>
                      <a:lnTo>
                        <a:pt x="53192" y="46557"/>
                      </a:lnTo>
                      <a:lnTo>
                        <a:pt x="53751" y="15831"/>
                      </a:lnTo>
                      <a:lnTo>
                        <a:pt x="27500" y="57"/>
                      </a:lnTo>
                      <a:lnTo>
                        <a:pt x="27426" y="1"/>
                      </a:lnTo>
                      <a:close/>
                      <a:moveTo>
                        <a:pt x="12324" y="52597"/>
                      </a:moveTo>
                      <a:lnTo>
                        <a:pt x="11970" y="52802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54" y="57985"/>
                      </a:lnTo>
                      <a:lnTo>
                        <a:pt x="32554" y="57575"/>
                      </a:lnTo>
                      <a:lnTo>
                        <a:pt x="26550" y="60913"/>
                      </a:lnTo>
                      <a:lnTo>
                        <a:pt x="26531" y="61229"/>
                      </a:lnTo>
                      <a:lnTo>
                        <a:pt x="26531" y="61248"/>
                      </a:lnTo>
                      <a:lnTo>
                        <a:pt x="26120" y="61248"/>
                      </a:lnTo>
                      <a:lnTo>
                        <a:pt x="26140" y="60893"/>
                      </a:lnTo>
                      <a:lnTo>
                        <a:pt x="12324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3"/>
                <p:cNvSpPr/>
                <p:nvPr/>
              </p:nvSpPr>
              <p:spPr>
                <a:xfrm>
                  <a:off x="9365160" y="300182"/>
                  <a:ext cx="720383" cy="82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1" extrusionOk="0">
                      <a:moveTo>
                        <a:pt x="27427" y="429"/>
                      </a:moveTo>
                      <a:lnTo>
                        <a:pt x="1119" y="15009"/>
                      </a:lnTo>
                      <a:lnTo>
                        <a:pt x="1156" y="15028"/>
                      </a:lnTo>
                      <a:lnTo>
                        <a:pt x="27427" y="466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9"/>
                      </a:lnTo>
                      <a:close/>
                      <a:moveTo>
                        <a:pt x="914" y="15364"/>
                      </a:moveTo>
                      <a:lnTo>
                        <a:pt x="691" y="28433"/>
                      </a:lnTo>
                      <a:lnTo>
                        <a:pt x="709" y="28415"/>
                      </a:lnTo>
                      <a:lnTo>
                        <a:pt x="932" y="15364"/>
                      </a:lnTo>
                      <a:close/>
                      <a:moveTo>
                        <a:pt x="671" y="28900"/>
                      </a:moveTo>
                      <a:lnTo>
                        <a:pt x="373" y="45419"/>
                      </a:lnTo>
                      <a:lnTo>
                        <a:pt x="392" y="45436"/>
                      </a:lnTo>
                      <a:lnTo>
                        <a:pt x="11932" y="52372"/>
                      </a:lnTo>
                      <a:lnTo>
                        <a:pt x="11970" y="52354"/>
                      </a:lnTo>
                      <a:lnTo>
                        <a:pt x="410" y="45419"/>
                      </a:lnTo>
                      <a:lnTo>
                        <a:pt x="616" y="33019"/>
                      </a:lnTo>
                      <a:lnTo>
                        <a:pt x="691" y="28900"/>
                      </a:lnTo>
                      <a:close/>
                      <a:moveTo>
                        <a:pt x="318" y="29104"/>
                      </a:moveTo>
                      <a:lnTo>
                        <a:pt x="280" y="29123"/>
                      </a:lnTo>
                      <a:lnTo>
                        <a:pt x="206" y="34175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6" y="45754"/>
                      </a:lnTo>
                      <a:lnTo>
                        <a:pt x="11560" y="52596"/>
                      </a:lnTo>
                      <a:lnTo>
                        <a:pt x="11579" y="52578"/>
                      </a:lnTo>
                      <a:lnTo>
                        <a:pt x="19" y="45623"/>
                      </a:lnTo>
                      <a:lnTo>
                        <a:pt x="318" y="29104"/>
                      </a:lnTo>
                      <a:close/>
                      <a:moveTo>
                        <a:pt x="53380" y="16296"/>
                      </a:moveTo>
                      <a:lnTo>
                        <a:pt x="52838" y="46331"/>
                      </a:lnTo>
                      <a:lnTo>
                        <a:pt x="32983" y="57332"/>
                      </a:lnTo>
                      <a:lnTo>
                        <a:pt x="32983" y="57369"/>
                      </a:lnTo>
                      <a:lnTo>
                        <a:pt x="52858" y="46351"/>
                      </a:lnTo>
                      <a:lnTo>
                        <a:pt x="53398" y="16296"/>
                      </a:lnTo>
                      <a:close/>
                      <a:moveTo>
                        <a:pt x="27445" y="1"/>
                      </a:moveTo>
                      <a:lnTo>
                        <a:pt x="746" y="14785"/>
                      </a:lnTo>
                      <a:lnTo>
                        <a:pt x="728" y="14804"/>
                      </a:lnTo>
                      <a:lnTo>
                        <a:pt x="653" y="14822"/>
                      </a:lnTo>
                      <a:lnTo>
                        <a:pt x="541" y="14897"/>
                      </a:lnTo>
                      <a:lnTo>
                        <a:pt x="541" y="14916"/>
                      </a:lnTo>
                      <a:lnTo>
                        <a:pt x="522" y="15344"/>
                      </a:lnTo>
                      <a:lnTo>
                        <a:pt x="522" y="15364"/>
                      </a:lnTo>
                      <a:lnTo>
                        <a:pt x="298" y="28657"/>
                      </a:lnTo>
                      <a:lnTo>
                        <a:pt x="298" y="28657"/>
                      </a:lnTo>
                      <a:lnTo>
                        <a:pt x="318" y="28639"/>
                      </a:lnTo>
                      <a:lnTo>
                        <a:pt x="559" y="14916"/>
                      </a:lnTo>
                      <a:lnTo>
                        <a:pt x="27445" y="19"/>
                      </a:lnTo>
                      <a:lnTo>
                        <a:pt x="27519" y="75"/>
                      </a:lnTo>
                      <a:lnTo>
                        <a:pt x="53770" y="15849"/>
                      </a:lnTo>
                      <a:lnTo>
                        <a:pt x="53211" y="46575"/>
                      </a:lnTo>
                      <a:lnTo>
                        <a:pt x="32983" y="57779"/>
                      </a:lnTo>
                      <a:lnTo>
                        <a:pt x="32983" y="57816"/>
                      </a:lnTo>
                      <a:lnTo>
                        <a:pt x="53248" y="46592"/>
                      </a:lnTo>
                      <a:lnTo>
                        <a:pt x="53790" y="15829"/>
                      </a:lnTo>
                      <a:lnTo>
                        <a:pt x="27539" y="56"/>
                      </a:lnTo>
                      <a:lnTo>
                        <a:pt x="27445" y="1"/>
                      </a:lnTo>
                      <a:close/>
                      <a:moveTo>
                        <a:pt x="12362" y="52596"/>
                      </a:moveTo>
                      <a:lnTo>
                        <a:pt x="12343" y="52615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12362" y="52596"/>
                      </a:lnTo>
                      <a:close/>
                      <a:moveTo>
                        <a:pt x="32573" y="57575"/>
                      </a:moveTo>
                      <a:lnTo>
                        <a:pt x="26569" y="60893"/>
                      </a:lnTo>
                      <a:lnTo>
                        <a:pt x="26569" y="60931"/>
                      </a:lnTo>
                      <a:lnTo>
                        <a:pt x="32573" y="57593"/>
                      </a:lnTo>
                      <a:lnTo>
                        <a:pt x="32573" y="57575"/>
                      </a:lnTo>
                      <a:close/>
                      <a:moveTo>
                        <a:pt x="11989" y="52820"/>
                      </a:moveTo>
                      <a:lnTo>
                        <a:pt x="11952" y="52839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32573" y="58040"/>
                      </a:lnTo>
                      <a:lnTo>
                        <a:pt x="32573" y="58003"/>
                      </a:lnTo>
                      <a:lnTo>
                        <a:pt x="26345" y="61453"/>
                      </a:lnTo>
                      <a:lnTo>
                        <a:pt x="26251" y="61396"/>
                      </a:lnTo>
                      <a:lnTo>
                        <a:pt x="11989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3"/>
                <p:cNvSpPr/>
                <p:nvPr/>
              </p:nvSpPr>
              <p:spPr>
                <a:xfrm>
                  <a:off x="9373905" y="499181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1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3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3006" y="1251"/>
                      </a:lnTo>
                      <a:lnTo>
                        <a:pt x="52839" y="952"/>
                      </a:lnTo>
                      <a:lnTo>
                        <a:pt x="2625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3"/>
                <p:cNvSpPr/>
                <p:nvPr/>
              </p:nvSpPr>
              <p:spPr>
                <a:xfrm>
                  <a:off x="9373409" y="498940"/>
                  <a:ext cx="710874" cy="21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0" h="15979" extrusionOk="0">
                      <a:moveTo>
                        <a:pt x="224" y="1"/>
                      </a:moveTo>
                      <a:lnTo>
                        <a:pt x="0" y="336"/>
                      </a:lnTo>
                      <a:lnTo>
                        <a:pt x="298" y="523"/>
                      </a:lnTo>
                      <a:lnTo>
                        <a:pt x="316" y="523"/>
                      </a:lnTo>
                      <a:lnTo>
                        <a:pt x="316" y="541"/>
                      </a:lnTo>
                      <a:lnTo>
                        <a:pt x="26065" y="15978"/>
                      </a:lnTo>
                      <a:lnTo>
                        <a:pt x="26065" y="15941"/>
                      </a:lnTo>
                      <a:lnTo>
                        <a:pt x="37" y="336"/>
                      </a:lnTo>
                      <a:lnTo>
                        <a:pt x="224" y="19"/>
                      </a:lnTo>
                      <a:lnTo>
                        <a:pt x="26289" y="15643"/>
                      </a:lnTo>
                      <a:lnTo>
                        <a:pt x="52876" y="970"/>
                      </a:lnTo>
                      <a:lnTo>
                        <a:pt x="53043" y="1269"/>
                      </a:lnTo>
                      <a:lnTo>
                        <a:pt x="26475" y="15941"/>
                      </a:lnTo>
                      <a:lnTo>
                        <a:pt x="26475" y="15978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3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26289" y="15625"/>
                      </a:lnTo>
                      <a:lnTo>
                        <a:pt x="540" y="187"/>
                      </a:lnTo>
                      <a:lnTo>
                        <a:pt x="503" y="1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3"/>
                <p:cNvSpPr/>
                <p:nvPr/>
              </p:nvSpPr>
              <p:spPr>
                <a:xfrm>
                  <a:off x="9715722" y="711426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2" y="0"/>
                      </a:moveTo>
                      <a:lnTo>
                        <a:pt x="430" y="6098"/>
                      </a:lnTo>
                      <a:lnTo>
                        <a:pt x="784" y="6322"/>
                      </a:lnTo>
                      <a:lnTo>
                        <a:pt x="896" y="0"/>
                      </a:lnTo>
                      <a:close/>
                      <a:moveTo>
                        <a:pt x="411" y="6563"/>
                      </a:moveTo>
                      <a:lnTo>
                        <a:pt x="299" y="13648"/>
                      </a:lnTo>
                      <a:lnTo>
                        <a:pt x="654" y="13444"/>
                      </a:lnTo>
                      <a:lnTo>
                        <a:pt x="784" y="6787"/>
                      </a:lnTo>
                      <a:lnTo>
                        <a:pt x="411" y="6563"/>
                      </a:lnTo>
                      <a:close/>
                      <a:moveTo>
                        <a:pt x="654" y="13909"/>
                      </a:moveTo>
                      <a:lnTo>
                        <a:pt x="281" y="14115"/>
                      </a:lnTo>
                      <a:lnTo>
                        <a:pt x="1" y="30522"/>
                      </a:lnTo>
                      <a:lnTo>
                        <a:pt x="356" y="30540"/>
                      </a:lnTo>
                      <a:lnTo>
                        <a:pt x="654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3"/>
                <p:cNvSpPr/>
                <p:nvPr/>
              </p:nvSpPr>
              <p:spPr>
                <a:xfrm>
                  <a:off x="9715226" y="711185"/>
                  <a:ext cx="12763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78" extrusionOk="0">
                      <a:moveTo>
                        <a:pt x="542" y="1"/>
                      </a:moveTo>
                      <a:lnTo>
                        <a:pt x="542" y="93"/>
                      </a:lnTo>
                      <a:lnTo>
                        <a:pt x="542" y="130"/>
                      </a:lnTo>
                      <a:lnTo>
                        <a:pt x="448" y="6096"/>
                      </a:lnTo>
                      <a:lnTo>
                        <a:pt x="467" y="6116"/>
                      </a:lnTo>
                      <a:lnTo>
                        <a:pt x="579" y="18"/>
                      </a:lnTo>
                      <a:lnTo>
                        <a:pt x="933" y="18"/>
                      </a:lnTo>
                      <a:lnTo>
                        <a:pt x="821" y="6340"/>
                      </a:lnTo>
                      <a:lnTo>
                        <a:pt x="840" y="6340"/>
                      </a:lnTo>
                      <a:lnTo>
                        <a:pt x="952" y="130"/>
                      </a:lnTo>
                      <a:lnTo>
                        <a:pt x="952" y="93"/>
                      </a:lnTo>
                      <a:lnTo>
                        <a:pt x="952" y="1"/>
                      </a:lnTo>
                      <a:close/>
                      <a:moveTo>
                        <a:pt x="821" y="6805"/>
                      </a:moveTo>
                      <a:lnTo>
                        <a:pt x="691" y="13462"/>
                      </a:lnTo>
                      <a:lnTo>
                        <a:pt x="728" y="13442"/>
                      </a:lnTo>
                      <a:lnTo>
                        <a:pt x="840" y="6824"/>
                      </a:lnTo>
                      <a:lnTo>
                        <a:pt x="821" y="6805"/>
                      </a:lnTo>
                      <a:close/>
                      <a:moveTo>
                        <a:pt x="430" y="6581"/>
                      </a:moveTo>
                      <a:lnTo>
                        <a:pt x="299" y="13666"/>
                      </a:lnTo>
                      <a:lnTo>
                        <a:pt x="336" y="13666"/>
                      </a:lnTo>
                      <a:lnTo>
                        <a:pt x="448" y="6581"/>
                      </a:lnTo>
                      <a:close/>
                      <a:moveTo>
                        <a:pt x="709" y="13909"/>
                      </a:moveTo>
                      <a:lnTo>
                        <a:pt x="691" y="13927"/>
                      </a:lnTo>
                      <a:lnTo>
                        <a:pt x="393" y="30558"/>
                      </a:lnTo>
                      <a:lnTo>
                        <a:pt x="38" y="30540"/>
                      </a:lnTo>
                      <a:lnTo>
                        <a:pt x="318" y="14133"/>
                      </a:lnTo>
                      <a:lnTo>
                        <a:pt x="299" y="14151"/>
                      </a:lnTo>
                      <a:lnTo>
                        <a:pt x="20" y="30204"/>
                      </a:lnTo>
                      <a:lnTo>
                        <a:pt x="20" y="30222"/>
                      </a:lnTo>
                      <a:lnTo>
                        <a:pt x="0" y="30577"/>
                      </a:lnTo>
                      <a:lnTo>
                        <a:pt x="411" y="30577"/>
                      </a:lnTo>
                      <a:lnTo>
                        <a:pt x="411" y="30558"/>
                      </a:lnTo>
                      <a:lnTo>
                        <a:pt x="430" y="30242"/>
                      </a:lnTo>
                      <a:lnTo>
                        <a:pt x="430" y="30204"/>
                      </a:lnTo>
                      <a:lnTo>
                        <a:pt x="709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3"/>
                <p:cNvSpPr/>
                <p:nvPr/>
              </p:nvSpPr>
              <p:spPr>
                <a:xfrm>
                  <a:off x="7675214" y="610044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1"/>
                      </a:moveTo>
                      <a:lnTo>
                        <a:pt x="542" y="14879"/>
                      </a:lnTo>
                      <a:lnTo>
                        <a:pt x="1" y="45605"/>
                      </a:lnTo>
                      <a:lnTo>
                        <a:pt x="26252" y="61378"/>
                      </a:lnTo>
                      <a:lnTo>
                        <a:pt x="26327" y="61435"/>
                      </a:lnTo>
                      <a:lnTo>
                        <a:pt x="53008" y="46649"/>
                      </a:lnTo>
                      <a:lnTo>
                        <a:pt x="52821" y="46557"/>
                      </a:lnTo>
                      <a:lnTo>
                        <a:pt x="52821" y="46351"/>
                      </a:lnTo>
                      <a:lnTo>
                        <a:pt x="26550" y="60893"/>
                      </a:lnTo>
                      <a:lnTo>
                        <a:pt x="26550" y="61229"/>
                      </a:lnTo>
                      <a:lnTo>
                        <a:pt x="26140" y="61229"/>
                      </a:lnTo>
                      <a:lnTo>
                        <a:pt x="26140" y="60893"/>
                      </a:lnTo>
                      <a:lnTo>
                        <a:pt x="374" y="45401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73"/>
                      </a:lnTo>
                      <a:lnTo>
                        <a:pt x="27408" y="411"/>
                      </a:lnTo>
                      <a:lnTo>
                        <a:pt x="53194" y="15905"/>
                      </a:lnTo>
                      <a:lnTo>
                        <a:pt x="53492" y="15737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3"/>
                <p:cNvSpPr/>
                <p:nvPr/>
              </p:nvSpPr>
              <p:spPr>
                <a:xfrm>
                  <a:off x="7674973" y="609549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26" y="448"/>
                      </a:moveTo>
                      <a:lnTo>
                        <a:pt x="1137" y="15010"/>
                      </a:lnTo>
                      <a:lnTo>
                        <a:pt x="1157" y="15028"/>
                      </a:lnTo>
                      <a:lnTo>
                        <a:pt x="20808" y="4140"/>
                      </a:lnTo>
                      <a:lnTo>
                        <a:pt x="20826" y="4140"/>
                      </a:lnTo>
                      <a:lnTo>
                        <a:pt x="21181" y="3935"/>
                      </a:lnTo>
                      <a:lnTo>
                        <a:pt x="21218" y="3916"/>
                      </a:lnTo>
                      <a:lnTo>
                        <a:pt x="27426" y="467"/>
                      </a:lnTo>
                      <a:lnTo>
                        <a:pt x="47097" y="12288"/>
                      </a:lnTo>
                      <a:lnTo>
                        <a:pt x="47114" y="12306"/>
                      </a:lnTo>
                      <a:lnTo>
                        <a:pt x="47469" y="12512"/>
                      </a:lnTo>
                      <a:lnTo>
                        <a:pt x="47487" y="12530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26" y="448"/>
                      </a:lnTo>
                      <a:close/>
                      <a:moveTo>
                        <a:pt x="53379" y="16315"/>
                      </a:moveTo>
                      <a:lnTo>
                        <a:pt x="53081" y="33029"/>
                      </a:lnTo>
                      <a:lnTo>
                        <a:pt x="53100" y="32628"/>
                      </a:lnTo>
                      <a:lnTo>
                        <a:pt x="53100" y="32591"/>
                      </a:lnTo>
                      <a:lnTo>
                        <a:pt x="53379" y="16315"/>
                      </a:lnTo>
                      <a:close/>
                      <a:moveTo>
                        <a:pt x="53081" y="33029"/>
                      </a:moveTo>
                      <a:lnTo>
                        <a:pt x="53081" y="33038"/>
                      </a:lnTo>
                      <a:lnTo>
                        <a:pt x="53081" y="33054"/>
                      </a:lnTo>
                      <a:lnTo>
                        <a:pt x="53081" y="33029"/>
                      </a:lnTo>
                      <a:close/>
                      <a:moveTo>
                        <a:pt x="53081" y="33054"/>
                      </a:moveTo>
                      <a:lnTo>
                        <a:pt x="53043" y="35146"/>
                      </a:lnTo>
                      <a:lnTo>
                        <a:pt x="53081" y="33058"/>
                      </a:lnTo>
                      <a:lnTo>
                        <a:pt x="53081" y="33054"/>
                      </a:lnTo>
                      <a:close/>
                      <a:moveTo>
                        <a:pt x="914" y="15363"/>
                      </a:moveTo>
                      <a:lnTo>
                        <a:pt x="392" y="45438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411" y="45418"/>
                      </a:lnTo>
                      <a:lnTo>
                        <a:pt x="951" y="15383"/>
                      </a:lnTo>
                      <a:lnTo>
                        <a:pt x="914" y="15363"/>
                      </a:lnTo>
                      <a:close/>
                      <a:moveTo>
                        <a:pt x="52839" y="46350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52839" y="46388"/>
                      </a:lnTo>
                      <a:lnTo>
                        <a:pt x="52839" y="46350"/>
                      </a:lnTo>
                      <a:close/>
                      <a:moveTo>
                        <a:pt x="27445" y="0"/>
                      </a:moveTo>
                      <a:lnTo>
                        <a:pt x="21218" y="3450"/>
                      </a:lnTo>
                      <a:lnTo>
                        <a:pt x="21199" y="3468"/>
                      </a:lnTo>
                      <a:lnTo>
                        <a:pt x="20826" y="3655"/>
                      </a:lnTo>
                      <a:lnTo>
                        <a:pt x="20808" y="3674"/>
                      </a:lnTo>
                      <a:lnTo>
                        <a:pt x="541" y="14898"/>
                      </a:lnTo>
                      <a:lnTo>
                        <a:pt x="1" y="45642"/>
                      </a:lnTo>
                      <a:lnTo>
                        <a:pt x="26252" y="61435"/>
                      </a:lnTo>
                      <a:lnTo>
                        <a:pt x="26345" y="61490"/>
                      </a:lnTo>
                      <a:lnTo>
                        <a:pt x="26364" y="61490"/>
                      </a:lnTo>
                      <a:lnTo>
                        <a:pt x="53043" y="46705"/>
                      </a:lnTo>
                      <a:lnTo>
                        <a:pt x="53026" y="46686"/>
                      </a:lnTo>
                      <a:lnTo>
                        <a:pt x="26345" y="61472"/>
                      </a:lnTo>
                      <a:lnTo>
                        <a:pt x="26270" y="61415"/>
                      </a:lnTo>
                      <a:lnTo>
                        <a:pt x="19" y="45642"/>
                      </a:lnTo>
                      <a:lnTo>
                        <a:pt x="560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18"/>
                      </a:lnTo>
                      <a:lnTo>
                        <a:pt x="47507" y="12064"/>
                      </a:lnTo>
                      <a:lnTo>
                        <a:pt x="47469" y="12045"/>
                      </a:lnTo>
                      <a:lnTo>
                        <a:pt x="47114" y="11840"/>
                      </a:lnTo>
                      <a:lnTo>
                        <a:pt x="47097" y="11821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3"/>
                <p:cNvSpPr/>
                <p:nvPr/>
              </p:nvSpPr>
              <p:spPr>
                <a:xfrm>
                  <a:off x="7683972" y="808802"/>
                  <a:ext cx="705878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7" h="15924" extrusionOk="0">
                      <a:moveTo>
                        <a:pt x="167" y="1"/>
                      </a:moveTo>
                      <a:lnTo>
                        <a:pt x="0" y="299"/>
                      </a:lnTo>
                      <a:lnTo>
                        <a:pt x="26028" y="15905"/>
                      </a:lnTo>
                      <a:lnTo>
                        <a:pt x="26028" y="15811"/>
                      </a:lnTo>
                      <a:lnTo>
                        <a:pt x="26438" y="15811"/>
                      </a:lnTo>
                      <a:lnTo>
                        <a:pt x="26438" y="15923"/>
                      </a:lnTo>
                      <a:lnTo>
                        <a:pt x="52707" y="1400"/>
                      </a:lnTo>
                      <a:lnTo>
                        <a:pt x="52707" y="990"/>
                      </a:lnTo>
                      <a:lnTo>
                        <a:pt x="26232" y="15625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3"/>
                <p:cNvSpPr/>
                <p:nvPr/>
              </p:nvSpPr>
              <p:spPr>
                <a:xfrm>
                  <a:off x="7683463" y="808307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80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42"/>
                      </a:lnTo>
                      <a:lnTo>
                        <a:pt x="38" y="336"/>
                      </a:lnTo>
                      <a:lnTo>
                        <a:pt x="205" y="38"/>
                      </a:lnTo>
                      <a:lnTo>
                        <a:pt x="26270" y="15662"/>
                      </a:lnTo>
                      <a:lnTo>
                        <a:pt x="52745" y="1027"/>
                      </a:lnTo>
                      <a:lnTo>
                        <a:pt x="52745" y="1007"/>
                      </a:lnTo>
                      <a:lnTo>
                        <a:pt x="52876" y="933"/>
                      </a:lnTo>
                      <a:lnTo>
                        <a:pt x="52578" y="1101"/>
                      </a:lnTo>
                      <a:lnTo>
                        <a:pt x="52541" y="1119"/>
                      </a:lnTo>
                      <a:lnTo>
                        <a:pt x="46742" y="4326"/>
                      </a:lnTo>
                      <a:lnTo>
                        <a:pt x="46724" y="4345"/>
                      </a:lnTo>
                      <a:lnTo>
                        <a:pt x="46351" y="4532"/>
                      </a:lnTo>
                      <a:lnTo>
                        <a:pt x="46331" y="4550"/>
                      </a:lnTo>
                      <a:lnTo>
                        <a:pt x="31845" y="12549"/>
                      </a:lnTo>
                      <a:lnTo>
                        <a:pt x="31826" y="12567"/>
                      </a:lnTo>
                      <a:lnTo>
                        <a:pt x="31453" y="12753"/>
                      </a:lnTo>
                      <a:lnTo>
                        <a:pt x="31435" y="12773"/>
                      </a:lnTo>
                      <a:lnTo>
                        <a:pt x="26270" y="15624"/>
                      </a:lnTo>
                      <a:lnTo>
                        <a:pt x="523" y="187"/>
                      </a:lnTo>
                      <a:lnTo>
                        <a:pt x="503" y="169"/>
                      </a:lnTo>
                      <a:lnTo>
                        <a:pt x="205" y="0"/>
                      </a:lnTo>
                      <a:close/>
                      <a:moveTo>
                        <a:pt x="52745" y="1437"/>
                      </a:moveTo>
                      <a:lnTo>
                        <a:pt x="26476" y="15960"/>
                      </a:lnTo>
                      <a:lnTo>
                        <a:pt x="26456" y="15979"/>
                      </a:lnTo>
                      <a:lnTo>
                        <a:pt x="31845" y="13014"/>
                      </a:lnTo>
                      <a:lnTo>
                        <a:pt x="31863" y="12996"/>
                      </a:lnTo>
                      <a:lnTo>
                        <a:pt x="32218" y="12810"/>
                      </a:lnTo>
                      <a:lnTo>
                        <a:pt x="32256" y="12790"/>
                      </a:lnTo>
                      <a:lnTo>
                        <a:pt x="46313" y="5017"/>
                      </a:lnTo>
                      <a:lnTo>
                        <a:pt x="46351" y="4997"/>
                      </a:lnTo>
                      <a:lnTo>
                        <a:pt x="46704" y="4811"/>
                      </a:lnTo>
                      <a:lnTo>
                        <a:pt x="46724" y="4793"/>
                      </a:lnTo>
                      <a:lnTo>
                        <a:pt x="52745" y="1474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3"/>
                <p:cNvSpPr/>
                <p:nvPr/>
              </p:nvSpPr>
              <p:spPr>
                <a:xfrm>
                  <a:off x="8025548" y="1020806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1" y="1"/>
                      </a:moveTo>
                      <a:lnTo>
                        <a:pt x="1" y="30540"/>
                      </a:lnTo>
                      <a:lnTo>
                        <a:pt x="354" y="30540"/>
                      </a:lnTo>
                      <a:lnTo>
                        <a:pt x="896" y="18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3"/>
                <p:cNvSpPr/>
                <p:nvPr/>
              </p:nvSpPr>
              <p:spPr>
                <a:xfrm>
                  <a:off x="8025294" y="1020551"/>
                  <a:ext cx="12750" cy="40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7" extrusionOk="0">
                      <a:moveTo>
                        <a:pt x="560" y="20"/>
                      </a:moveTo>
                      <a:lnTo>
                        <a:pt x="915" y="37"/>
                      </a:lnTo>
                      <a:lnTo>
                        <a:pt x="373" y="30559"/>
                      </a:lnTo>
                      <a:lnTo>
                        <a:pt x="20" y="30559"/>
                      </a:lnTo>
                      <a:lnTo>
                        <a:pt x="560" y="20"/>
                      </a:lnTo>
                      <a:close/>
                      <a:moveTo>
                        <a:pt x="542" y="0"/>
                      </a:moveTo>
                      <a:lnTo>
                        <a:pt x="542" y="94"/>
                      </a:lnTo>
                      <a:lnTo>
                        <a:pt x="542" y="131"/>
                      </a:lnTo>
                      <a:lnTo>
                        <a:pt x="0" y="30204"/>
                      </a:lnTo>
                      <a:lnTo>
                        <a:pt x="0" y="30241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1"/>
                      </a:lnTo>
                      <a:lnTo>
                        <a:pt x="410" y="30223"/>
                      </a:lnTo>
                      <a:lnTo>
                        <a:pt x="932" y="131"/>
                      </a:lnTo>
                      <a:lnTo>
                        <a:pt x="952" y="112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3"/>
                <p:cNvSpPr/>
                <p:nvPr/>
              </p:nvSpPr>
              <p:spPr>
                <a:xfrm>
                  <a:off x="8383114" y="622540"/>
                  <a:ext cx="716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8" h="61435" extrusionOk="0">
                      <a:moveTo>
                        <a:pt x="27408" y="0"/>
                      </a:moveTo>
                      <a:lnTo>
                        <a:pt x="540" y="14878"/>
                      </a:lnTo>
                      <a:lnTo>
                        <a:pt x="0" y="45604"/>
                      </a:lnTo>
                      <a:lnTo>
                        <a:pt x="26232" y="61377"/>
                      </a:lnTo>
                      <a:lnTo>
                        <a:pt x="26326" y="61434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0" y="61228"/>
                      </a:lnTo>
                      <a:lnTo>
                        <a:pt x="26120" y="60893"/>
                      </a:lnTo>
                      <a:lnTo>
                        <a:pt x="354" y="45400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lnTo>
                        <a:pt x="53174" y="15904"/>
                      </a:lnTo>
                      <a:lnTo>
                        <a:pt x="53453" y="15755"/>
                      </a:lnTo>
                      <a:lnTo>
                        <a:pt x="53528" y="15699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3"/>
                <p:cNvSpPr/>
                <p:nvPr/>
              </p:nvSpPr>
              <p:spPr>
                <a:xfrm>
                  <a:off x="8382619" y="622031"/>
                  <a:ext cx="717865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2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6" y="15047"/>
                      </a:lnTo>
                      <a:lnTo>
                        <a:pt x="20807" y="4159"/>
                      </a:lnTo>
                      <a:lnTo>
                        <a:pt x="20825" y="4140"/>
                      </a:lnTo>
                      <a:lnTo>
                        <a:pt x="21198" y="3935"/>
                      </a:lnTo>
                      <a:lnTo>
                        <a:pt x="21217" y="3916"/>
                      </a:lnTo>
                      <a:lnTo>
                        <a:pt x="27445" y="485"/>
                      </a:lnTo>
                      <a:lnTo>
                        <a:pt x="47096" y="12288"/>
                      </a:lnTo>
                      <a:lnTo>
                        <a:pt x="47114" y="12306"/>
                      </a:lnTo>
                      <a:lnTo>
                        <a:pt x="47469" y="12530"/>
                      </a:lnTo>
                      <a:lnTo>
                        <a:pt x="47506" y="12549"/>
                      </a:lnTo>
                      <a:lnTo>
                        <a:pt x="53192" y="15960"/>
                      </a:lnTo>
                      <a:lnTo>
                        <a:pt x="53211" y="15942"/>
                      </a:lnTo>
                      <a:lnTo>
                        <a:pt x="27445" y="448"/>
                      </a:lnTo>
                      <a:close/>
                      <a:moveTo>
                        <a:pt x="932" y="15364"/>
                      </a:moveTo>
                      <a:lnTo>
                        <a:pt x="391" y="45438"/>
                      </a:lnTo>
                      <a:lnTo>
                        <a:pt x="26157" y="60931"/>
                      </a:lnTo>
                      <a:lnTo>
                        <a:pt x="26157" y="60913"/>
                      </a:lnTo>
                      <a:lnTo>
                        <a:pt x="410" y="45418"/>
                      </a:lnTo>
                      <a:lnTo>
                        <a:pt x="652" y="31902"/>
                      </a:lnTo>
                      <a:lnTo>
                        <a:pt x="652" y="31883"/>
                      </a:lnTo>
                      <a:lnTo>
                        <a:pt x="671" y="31455"/>
                      </a:lnTo>
                      <a:lnTo>
                        <a:pt x="671" y="31435"/>
                      </a:lnTo>
                      <a:lnTo>
                        <a:pt x="709" y="29143"/>
                      </a:lnTo>
                      <a:lnTo>
                        <a:pt x="950" y="15383"/>
                      </a:lnTo>
                      <a:lnTo>
                        <a:pt x="932" y="15364"/>
                      </a:lnTo>
                      <a:close/>
                      <a:moveTo>
                        <a:pt x="52856" y="46351"/>
                      </a:moveTo>
                      <a:lnTo>
                        <a:pt x="26568" y="60913"/>
                      </a:lnTo>
                      <a:lnTo>
                        <a:pt x="26568" y="60950"/>
                      </a:lnTo>
                      <a:lnTo>
                        <a:pt x="52856" y="46388"/>
                      </a:lnTo>
                      <a:lnTo>
                        <a:pt x="52856" y="46351"/>
                      </a:lnTo>
                      <a:close/>
                      <a:moveTo>
                        <a:pt x="27445" y="1"/>
                      </a:moveTo>
                      <a:lnTo>
                        <a:pt x="21235" y="3451"/>
                      </a:lnTo>
                      <a:lnTo>
                        <a:pt x="21198" y="3469"/>
                      </a:lnTo>
                      <a:lnTo>
                        <a:pt x="20845" y="3674"/>
                      </a:lnTo>
                      <a:lnTo>
                        <a:pt x="20807" y="3674"/>
                      </a:lnTo>
                      <a:lnTo>
                        <a:pt x="764" y="14786"/>
                      </a:lnTo>
                      <a:lnTo>
                        <a:pt x="726" y="14804"/>
                      </a:lnTo>
                      <a:lnTo>
                        <a:pt x="671" y="14842"/>
                      </a:lnTo>
                      <a:lnTo>
                        <a:pt x="540" y="14916"/>
                      </a:lnTo>
                      <a:lnTo>
                        <a:pt x="540" y="14936"/>
                      </a:lnTo>
                      <a:lnTo>
                        <a:pt x="540" y="15346"/>
                      </a:lnTo>
                      <a:lnTo>
                        <a:pt x="540" y="15383"/>
                      </a:lnTo>
                      <a:lnTo>
                        <a:pt x="204" y="34214"/>
                      </a:lnTo>
                      <a:lnTo>
                        <a:pt x="0" y="45418"/>
                      </a:lnTo>
                      <a:lnTo>
                        <a:pt x="0" y="45456"/>
                      </a:lnTo>
                      <a:lnTo>
                        <a:pt x="0" y="45662"/>
                      </a:lnTo>
                      <a:lnTo>
                        <a:pt x="187" y="45754"/>
                      </a:lnTo>
                      <a:lnTo>
                        <a:pt x="204" y="45773"/>
                      </a:lnTo>
                      <a:lnTo>
                        <a:pt x="26251" y="61435"/>
                      </a:lnTo>
                      <a:lnTo>
                        <a:pt x="26363" y="61490"/>
                      </a:lnTo>
                      <a:lnTo>
                        <a:pt x="53043" y="46706"/>
                      </a:lnTo>
                      <a:lnTo>
                        <a:pt x="53025" y="46706"/>
                      </a:lnTo>
                      <a:lnTo>
                        <a:pt x="26363" y="61472"/>
                      </a:lnTo>
                      <a:lnTo>
                        <a:pt x="26269" y="61415"/>
                      </a:lnTo>
                      <a:lnTo>
                        <a:pt x="37" y="45642"/>
                      </a:lnTo>
                      <a:lnTo>
                        <a:pt x="577" y="14916"/>
                      </a:lnTo>
                      <a:lnTo>
                        <a:pt x="27445" y="38"/>
                      </a:lnTo>
                      <a:lnTo>
                        <a:pt x="27537" y="95"/>
                      </a:lnTo>
                      <a:lnTo>
                        <a:pt x="53565" y="15737"/>
                      </a:lnTo>
                      <a:lnTo>
                        <a:pt x="53602" y="15737"/>
                      </a:lnTo>
                      <a:lnTo>
                        <a:pt x="47506" y="12064"/>
                      </a:lnTo>
                      <a:lnTo>
                        <a:pt x="47487" y="12045"/>
                      </a:lnTo>
                      <a:lnTo>
                        <a:pt x="47133" y="11841"/>
                      </a:lnTo>
                      <a:lnTo>
                        <a:pt x="47096" y="11821"/>
                      </a:lnTo>
                      <a:lnTo>
                        <a:pt x="27556" y="75"/>
                      </a:lnTo>
                      <a:lnTo>
                        <a:pt x="274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3"/>
                <p:cNvSpPr/>
                <p:nvPr/>
              </p:nvSpPr>
              <p:spPr>
                <a:xfrm>
                  <a:off x="8391605" y="821284"/>
                  <a:ext cx="706146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4" extrusionOk="0">
                      <a:moveTo>
                        <a:pt x="187" y="1"/>
                      </a:moveTo>
                      <a:lnTo>
                        <a:pt x="0" y="319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2707" y="1418"/>
                      </a:lnTo>
                      <a:lnTo>
                        <a:pt x="52727" y="990"/>
                      </a:lnTo>
                      <a:lnTo>
                        <a:pt x="2623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3"/>
                <p:cNvSpPr/>
                <p:nvPr/>
              </p:nvSpPr>
              <p:spPr>
                <a:xfrm>
                  <a:off x="8391096" y="820789"/>
                  <a:ext cx="707901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58" h="15998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99" y="523"/>
                      </a:lnTo>
                      <a:lnTo>
                        <a:pt x="317" y="542"/>
                      </a:lnTo>
                      <a:lnTo>
                        <a:pt x="14096" y="8801"/>
                      </a:lnTo>
                      <a:lnTo>
                        <a:pt x="14114" y="8820"/>
                      </a:lnTo>
                      <a:lnTo>
                        <a:pt x="14469" y="9025"/>
                      </a:lnTo>
                      <a:lnTo>
                        <a:pt x="14487" y="9044"/>
                      </a:lnTo>
                      <a:lnTo>
                        <a:pt x="26066" y="15980"/>
                      </a:lnTo>
                      <a:lnTo>
                        <a:pt x="26066" y="15960"/>
                      </a:lnTo>
                      <a:lnTo>
                        <a:pt x="38" y="356"/>
                      </a:lnTo>
                      <a:lnTo>
                        <a:pt x="225" y="38"/>
                      </a:lnTo>
                      <a:lnTo>
                        <a:pt x="26270" y="15662"/>
                      </a:lnTo>
                      <a:lnTo>
                        <a:pt x="52765" y="1027"/>
                      </a:lnTo>
                      <a:lnTo>
                        <a:pt x="52765" y="1007"/>
                      </a:lnTo>
                      <a:lnTo>
                        <a:pt x="52857" y="952"/>
                      </a:lnTo>
                      <a:lnTo>
                        <a:pt x="52857" y="95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46742" y="4326"/>
                      </a:lnTo>
                      <a:lnTo>
                        <a:pt x="46724" y="4346"/>
                      </a:lnTo>
                      <a:lnTo>
                        <a:pt x="46351" y="4532"/>
                      </a:lnTo>
                      <a:lnTo>
                        <a:pt x="46332" y="4550"/>
                      </a:lnTo>
                      <a:lnTo>
                        <a:pt x="31846" y="12549"/>
                      </a:lnTo>
                      <a:lnTo>
                        <a:pt x="31826" y="12567"/>
                      </a:lnTo>
                      <a:lnTo>
                        <a:pt x="31473" y="12773"/>
                      </a:lnTo>
                      <a:lnTo>
                        <a:pt x="31435" y="12773"/>
                      </a:lnTo>
                      <a:lnTo>
                        <a:pt x="26270" y="15644"/>
                      </a:lnTo>
                      <a:lnTo>
                        <a:pt x="14916" y="8820"/>
                      </a:lnTo>
                      <a:lnTo>
                        <a:pt x="14879" y="8801"/>
                      </a:lnTo>
                      <a:lnTo>
                        <a:pt x="14524" y="8596"/>
                      </a:lnTo>
                      <a:lnTo>
                        <a:pt x="14506" y="8577"/>
                      </a:lnTo>
                      <a:lnTo>
                        <a:pt x="523" y="206"/>
                      </a:lnTo>
                      <a:lnTo>
                        <a:pt x="504" y="187"/>
                      </a:lnTo>
                      <a:lnTo>
                        <a:pt x="205" y="1"/>
                      </a:lnTo>
                      <a:close/>
                      <a:moveTo>
                        <a:pt x="52745" y="1455"/>
                      </a:moveTo>
                      <a:lnTo>
                        <a:pt x="26476" y="15960"/>
                      </a:lnTo>
                      <a:lnTo>
                        <a:pt x="26476" y="15998"/>
                      </a:lnTo>
                      <a:lnTo>
                        <a:pt x="31846" y="13014"/>
                      </a:lnTo>
                      <a:lnTo>
                        <a:pt x="31864" y="13014"/>
                      </a:lnTo>
                      <a:lnTo>
                        <a:pt x="32236" y="12810"/>
                      </a:lnTo>
                      <a:lnTo>
                        <a:pt x="32256" y="12791"/>
                      </a:lnTo>
                      <a:lnTo>
                        <a:pt x="46332" y="5017"/>
                      </a:lnTo>
                      <a:lnTo>
                        <a:pt x="46351" y="5017"/>
                      </a:lnTo>
                      <a:lnTo>
                        <a:pt x="46704" y="4811"/>
                      </a:lnTo>
                      <a:lnTo>
                        <a:pt x="46742" y="4793"/>
                      </a:lnTo>
                      <a:lnTo>
                        <a:pt x="52745" y="1474"/>
                      </a:lnTo>
                      <a:lnTo>
                        <a:pt x="52745" y="1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3"/>
                <p:cNvSpPr/>
                <p:nvPr/>
              </p:nvSpPr>
              <p:spPr>
                <a:xfrm>
                  <a:off x="8733181" y="1033529"/>
                  <a:ext cx="12241" cy="40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3" extrusionOk="0">
                      <a:moveTo>
                        <a:pt x="541" y="1"/>
                      </a:move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91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3"/>
                <p:cNvSpPr/>
                <p:nvPr/>
              </p:nvSpPr>
              <p:spPr>
                <a:xfrm>
                  <a:off x="8732927" y="1033033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59"/>
                      </a:lnTo>
                      <a:lnTo>
                        <a:pt x="20" y="30559"/>
                      </a:lnTo>
                      <a:lnTo>
                        <a:pt x="560" y="38"/>
                      </a:lnTo>
                      <a:close/>
                      <a:moveTo>
                        <a:pt x="542" y="0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11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3"/>
                <p:cNvSpPr/>
                <p:nvPr/>
              </p:nvSpPr>
              <p:spPr>
                <a:xfrm>
                  <a:off x="9090747" y="635021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27408" y="410"/>
                      </a:moveTo>
                      <a:lnTo>
                        <a:pt x="53174" y="15905"/>
                      </a:lnTo>
                      <a:lnTo>
                        <a:pt x="53473" y="15755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2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1" y="61248"/>
                      </a:lnTo>
                      <a:lnTo>
                        <a:pt x="26140" y="60893"/>
                      </a:lnTo>
                      <a:lnTo>
                        <a:pt x="373" y="45418"/>
                      </a:lnTo>
                      <a:lnTo>
                        <a:pt x="354" y="45400"/>
                      </a:lnTo>
                      <a:lnTo>
                        <a:pt x="896" y="15345"/>
                      </a:lnTo>
                      <a:lnTo>
                        <a:pt x="597" y="15159"/>
                      </a:lnTo>
                      <a:lnTo>
                        <a:pt x="821" y="14823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close/>
                      <a:moveTo>
                        <a:pt x="27408" y="0"/>
                      </a:moveTo>
                      <a:lnTo>
                        <a:pt x="541" y="14898"/>
                      </a:lnTo>
                      <a:lnTo>
                        <a:pt x="1" y="45604"/>
                      </a:lnTo>
                      <a:lnTo>
                        <a:pt x="26232" y="61378"/>
                      </a:lnTo>
                      <a:lnTo>
                        <a:pt x="26326" y="61434"/>
                      </a:lnTo>
                      <a:lnTo>
                        <a:pt x="53192" y="46556"/>
                      </a:lnTo>
                      <a:lnTo>
                        <a:pt x="53752" y="15830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3"/>
                <p:cNvSpPr/>
                <p:nvPr/>
              </p:nvSpPr>
              <p:spPr>
                <a:xfrm>
                  <a:off x="9090493" y="634780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27" y="428"/>
                      </a:moveTo>
                      <a:lnTo>
                        <a:pt x="1119" y="15008"/>
                      </a:lnTo>
                      <a:lnTo>
                        <a:pt x="1138" y="15028"/>
                      </a:lnTo>
                      <a:lnTo>
                        <a:pt x="20789" y="4139"/>
                      </a:lnTo>
                      <a:lnTo>
                        <a:pt x="20827" y="4120"/>
                      </a:lnTo>
                      <a:lnTo>
                        <a:pt x="21180" y="3916"/>
                      </a:lnTo>
                      <a:lnTo>
                        <a:pt x="21200" y="3916"/>
                      </a:lnTo>
                      <a:lnTo>
                        <a:pt x="27427" y="466"/>
                      </a:lnTo>
                      <a:lnTo>
                        <a:pt x="47078" y="12286"/>
                      </a:lnTo>
                      <a:lnTo>
                        <a:pt x="47096" y="12286"/>
                      </a:lnTo>
                      <a:lnTo>
                        <a:pt x="47469" y="12510"/>
                      </a:lnTo>
                      <a:lnTo>
                        <a:pt x="47488" y="12529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8"/>
                      </a:lnTo>
                      <a:close/>
                      <a:moveTo>
                        <a:pt x="915" y="15363"/>
                      </a:moveTo>
                      <a:lnTo>
                        <a:pt x="373" y="45418"/>
                      </a:lnTo>
                      <a:lnTo>
                        <a:pt x="392" y="45436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410" y="45418"/>
                      </a:lnTo>
                      <a:lnTo>
                        <a:pt x="634" y="31882"/>
                      </a:lnTo>
                      <a:lnTo>
                        <a:pt x="653" y="31863"/>
                      </a:lnTo>
                      <a:lnTo>
                        <a:pt x="653" y="31453"/>
                      </a:lnTo>
                      <a:lnTo>
                        <a:pt x="653" y="31415"/>
                      </a:lnTo>
                      <a:lnTo>
                        <a:pt x="691" y="29123"/>
                      </a:lnTo>
                      <a:lnTo>
                        <a:pt x="932" y="15363"/>
                      </a:lnTo>
                      <a:close/>
                      <a:moveTo>
                        <a:pt x="53380" y="16296"/>
                      </a:moveTo>
                      <a:lnTo>
                        <a:pt x="53082" y="32591"/>
                      </a:lnTo>
                      <a:lnTo>
                        <a:pt x="53082" y="32609"/>
                      </a:lnTo>
                      <a:lnTo>
                        <a:pt x="53082" y="33019"/>
                      </a:lnTo>
                      <a:lnTo>
                        <a:pt x="53082" y="33056"/>
                      </a:lnTo>
                      <a:lnTo>
                        <a:pt x="52838" y="46331"/>
                      </a:lnTo>
                      <a:lnTo>
                        <a:pt x="26569" y="60893"/>
                      </a:lnTo>
                      <a:lnTo>
                        <a:pt x="26550" y="60930"/>
                      </a:lnTo>
                      <a:lnTo>
                        <a:pt x="26550" y="60930"/>
                      </a:lnTo>
                      <a:lnTo>
                        <a:pt x="52858" y="46350"/>
                      </a:lnTo>
                      <a:lnTo>
                        <a:pt x="53398" y="16296"/>
                      </a:lnTo>
                      <a:close/>
                      <a:moveTo>
                        <a:pt x="27427" y="18"/>
                      </a:moveTo>
                      <a:lnTo>
                        <a:pt x="27519" y="75"/>
                      </a:lnTo>
                      <a:lnTo>
                        <a:pt x="53771" y="15848"/>
                      </a:lnTo>
                      <a:lnTo>
                        <a:pt x="53211" y="46574"/>
                      </a:lnTo>
                      <a:lnTo>
                        <a:pt x="26345" y="61452"/>
                      </a:lnTo>
                      <a:lnTo>
                        <a:pt x="26251" y="61396"/>
                      </a:lnTo>
                      <a:lnTo>
                        <a:pt x="20" y="45622"/>
                      </a:lnTo>
                      <a:lnTo>
                        <a:pt x="560" y="14916"/>
                      </a:lnTo>
                      <a:lnTo>
                        <a:pt x="27427" y="18"/>
                      </a:lnTo>
                      <a:close/>
                      <a:moveTo>
                        <a:pt x="27427" y="0"/>
                      </a:moveTo>
                      <a:lnTo>
                        <a:pt x="21218" y="3431"/>
                      </a:lnTo>
                      <a:lnTo>
                        <a:pt x="21200" y="3449"/>
                      </a:lnTo>
                      <a:lnTo>
                        <a:pt x="20827" y="3655"/>
                      </a:lnTo>
                      <a:lnTo>
                        <a:pt x="20807" y="3673"/>
                      </a:lnTo>
                      <a:lnTo>
                        <a:pt x="746" y="14785"/>
                      </a:lnTo>
                      <a:lnTo>
                        <a:pt x="709" y="14785"/>
                      </a:lnTo>
                      <a:lnTo>
                        <a:pt x="634" y="14841"/>
                      </a:lnTo>
                      <a:lnTo>
                        <a:pt x="542" y="14896"/>
                      </a:lnTo>
                      <a:lnTo>
                        <a:pt x="542" y="14916"/>
                      </a:lnTo>
                      <a:lnTo>
                        <a:pt x="522" y="15344"/>
                      </a:lnTo>
                      <a:lnTo>
                        <a:pt x="522" y="15363"/>
                      </a:lnTo>
                      <a:lnTo>
                        <a:pt x="336" y="26475"/>
                      </a:lnTo>
                      <a:lnTo>
                        <a:pt x="243" y="31639"/>
                      </a:lnTo>
                      <a:lnTo>
                        <a:pt x="243" y="31676"/>
                      </a:lnTo>
                      <a:lnTo>
                        <a:pt x="224" y="32087"/>
                      </a:lnTo>
                      <a:lnTo>
                        <a:pt x="224" y="32124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7" y="45754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26345" y="61470"/>
                      </a:lnTo>
                      <a:lnTo>
                        <a:pt x="53249" y="46574"/>
                      </a:lnTo>
                      <a:lnTo>
                        <a:pt x="53492" y="32832"/>
                      </a:lnTo>
                      <a:lnTo>
                        <a:pt x="53492" y="32795"/>
                      </a:lnTo>
                      <a:lnTo>
                        <a:pt x="53492" y="32385"/>
                      </a:lnTo>
                      <a:lnTo>
                        <a:pt x="53492" y="32348"/>
                      </a:lnTo>
                      <a:lnTo>
                        <a:pt x="53790" y="15829"/>
                      </a:lnTo>
                      <a:lnTo>
                        <a:pt x="47488" y="12045"/>
                      </a:lnTo>
                      <a:lnTo>
                        <a:pt x="47469" y="12045"/>
                      </a:lnTo>
                      <a:lnTo>
                        <a:pt x="47115" y="11821"/>
                      </a:lnTo>
                      <a:lnTo>
                        <a:pt x="47096" y="11801"/>
                      </a:lnTo>
                      <a:lnTo>
                        <a:pt x="27539" y="56"/>
                      </a:lnTo>
                      <a:lnTo>
                        <a:pt x="274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3"/>
                <p:cNvSpPr/>
                <p:nvPr/>
              </p:nvSpPr>
              <p:spPr>
                <a:xfrm>
                  <a:off x="9099238" y="833780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2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2"/>
                      </a:lnTo>
                      <a:lnTo>
                        <a:pt x="53006" y="1250"/>
                      </a:lnTo>
                      <a:lnTo>
                        <a:pt x="52839" y="932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33"/>
                <p:cNvSpPr/>
                <p:nvPr/>
              </p:nvSpPr>
              <p:spPr>
                <a:xfrm>
                  <a:off x="9098743" y="833538"/>
                  <a:ext cx="710887" cy="21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1" h="15978" extrusionOk="0">
                      <a:moveTo>
                        <a:pt x="224" y="0"/>
                      </a:moveTo>
                      <a:lnTo>
                        <a:pt x="0" y="336"/>
                      </a:lnTo>
                      <a:lnTo>
                        <a:pt x="299" y="522"/>
                      </a:lnTo>
                      <a:lnTo>
                        <a:pt x="316" y="522"/>
                      </a:lnTo>
                      <a:lnTo>
                        <a:pt x="14095" y="8781"/>
                      </a:lnTo>
                      <a:lnTo>
                        <a:pt x="14113" y="8800"/>
                      </a:lnTo>
                      <a:lnTo>
                        <a:pt x="14468" y="9024"/>
                      </a:lnTo>
                      <a:lnTo>
                        <a:pt x="14506" y="9024"/>
                      </a:lnTo>
                      <a:lnTo>
                        <a:pt x="26065" y="15960"/>
                      </a:lnTo>
                      <a:lnTo>
                        <a:pt x="26065" y="15940"/>
                      </a:lnTo>
                      <a:lnTo>
                        <a:pt x="37" y="336"/>
                      </a:lnTo>
                      <a:lnTo>
                        <a:pt x="224" y="18"/>
                      </a:lnTo>
                      <a:lnTo>
                        <a:pt x="26269" y="15642"/>
                      </a:lnTo>
                      <a:lnTo>
                        <a:pt x="52876" y="950"/>
                      </a:lnTo>
                      <a:lnTo>
                        <a:pt x="53043" y="1268"/>
                      </a:lnTo>
                      <a:lnTo>
                        <a:pt x="26475" y="15940"/>
                      </a:lnTo>
                      <a:lnTo>
                        <a:pt x="26475" y="15978"/>
                      </a:lnTo>
                      <a:lnTo>
                        <a:pt x="31845" y="13014"/>
                      </a:lnTo>
                      <a:lnTo>
                        <a:pt x="31882" y="12995"/>
                      </a:lnTo>
                      <a:lnTo>
                        <a:pt x="32236" y="12790"/>
                      </a:lnTo>
                      <a:lnTo>
                        <a:pt x="32255" y="12771"/>
                      </a:lnTo>
                      <a:lnTo>
                        <a:pt x="46331" y="5015"/>
                      </a:lnTo>
                      <a:lnTo>
                        <a:pt x="46350" y="4997"/>
                      </a:lnTo>
                      <a:lnTo>
                        <a:pt x="46723" y="4791"/>
                      </a:lnTo>
                      <a:lnTo>
                        <a:pt x="46741" y="4773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2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46760" y="4306"/>
                      </a:lnTo>
                      <a:lnTo>
                        <a:pt x="46723" y="4326"/>
                      </a:lnTo>
                      <a:lnTo>
                        <a:pt x="46368" y="4530"/>
                      </a:lnTo>
                      <a:lnTo>
                        <a:pt x="46331" y="4530"/>
                      </a:lnTo>
                      <a:lnTo>
                        <a:pt x="31863" y="12529"/>
                      </a:lnTo>
                      <a:lnTo>
                        <a:pt x="31825" y="12547"/>
                      </a:lnTo>
                      <a:lnTo>
                        <a:pt x="31472" y="12753"/>
                      </a:lnTo>
                      <a:lnTo>
                        <a:pt x="31453" y="12771"/>
                      </a:lnTo>
                      <a:lnTo>
                        <a:pt x="26269" y="15624"/>
                      </a:lnTo>
                      <a:lnTo>
                        <a:pt x="14916" y="8800"/>
                      </a:lnTo>
                      <a:lnTo>
                        <a:pt x="14878" y="8781"/>
                      </a:lnTo>
                      <a:lnTo>
                        <a:pt x="14523" y="8577"/>
                      </a:lnTo>
                      <a:lnTo>
                        <a:pt x="14506" y="8557"/>
                      </a:lnTo>
                      <a:lnTo>
                        <a:pt x="522" y="187"/>
                      </a:lnTo>
                      <a:lnTo>
                        <a:pt x="503" y="16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33"/>
                <p:cNvSpPr/>
                <p:nvPr/>
              </p:nvSpPr>
              <p:spPr>
                <a:xfrm>
                  <a:off x="9441055" y="1046010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2" y="1"/>
                      </a:moveTo>
                      <a:lnTo>
                        <a:pt x="1" y="30523"/>
                      </a:lnTo>
                      <a:lnTo>
                        <a:pt x="356" y="30540"/>
                      </a:lnTo>
                      <a:lnTo>
                        <a:pt x="8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33"/>
                <p:cNvSpPr/>
                <p:nvPr/>
              </p:nvSpPr>
              <p:spPr>
                <a:xfrm>
                  <a:off x="9440559" y="1045515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77"/>
                      </a:lnTo>
                      <a:lnTo>
                        <a:pt x="38" y="30560"/>
                      </a:lnTo>
                      <a:lnTo>
                        <a:pt x="579" y="38"/>
                      </a:lnTo>
                      <a:close/>
                      <a:moveTo>
                        <a:pt x="542" y="1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20" y="30224"/>
                      </a:lnTo>
                      <a:lnTo>
                        <a:pt x="20" y="30242"/>
                      </a:lnTo>
                      <a:lnTo>
                        <a:pt x="1" y="3059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30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92" name="Google Shape;1792;p33"/>
          <p:cNvGrpSpPr/>
          <p:nvPr/>
        </p:nvGrpSpPr>
        <p:grpSpPr>
          <a:xfrm rot="5400000">
            <a:off x="3821679" y="-742970"/>
            <a:ext cx="1500682" cy="1500682"/>
            <a:chOff x="7673654" y="2100902"/>
            <a:chExt cx="1500682" cy="1500682"/>
          </a:xfrm>
        </p:grpSpPr>
        <p:sp>
          <p:nvSpPr>
            <p:cNvPr id="1793" name="Google Shape;1793;p33"/>
            <p:cNvSpPr/>
            <p:nvPr/>
          </p:nvSpPr>
          <p:spPr>
            <a:xfrm>
              <a:off x="7673654" y="2100902"/>
              <a:ext cx="1500682" cy="1500682"/>
            </a:xfrm>
            <a:custGeom>
              <a:avLst/>
              <a:gdLst/>
              <a:ahLst/>
              <a:cxnLst/>
              <a:rect l="l" t="t" r="r" b="b"/>
              <a:pathLst>
                <a:path w="27973" h="27973" extrusionOk="0">
                  <a:moveTo>
                    <a:pt x="13991" y="0"/>
                  </a:moveTo>
                  <a:lnTo>
                    <a:pt x="1" y="13992"/>
                  </a:lnTo>
                  <a:lnTo>
                    <a:pt x="13991" y="27973"/>
                  </a:lnTo>
                  <a:lnTo>
                    <a:pt x="27972" y="13992"/>
                  </a:lnTo>
                  <a:lnTo>
                    <a:pt x="139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7924944" y="2352191"/>
              <a:ext cx="998112" cy="998058"/>
            </a:xfrm>
            <a:custGeom>
              <a:avLst/>
              <a:gdLst/>
              <a:ahLst/>
              <a:cxnLst/>
              <a:rect l="l" t="t" r="r" b="b"/>
              <a:pathLst>
                <a:path w="18605" h="18604" extrusionOk="0">
                  <a:moveTo>
                    <a:pt x="9307" y="1"/>
                  </a:moveTo>
                  <a:lnTo>
                    <a:pt x="0" y="9308"/>
                  </a:lnTo>
                  <a:lnTo>
                    <a:pt x="9307" y="18604"/>
                  </a:lnTo>
                  <a:lnTo>
                    <a:pt x="18604" y="9308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33"/>
          <p:cNvGrpSpPr/>
          <p:nvPr/>
        </p:nvGrpSpPr>
        <p:grpSpPr>
          <a:xfrm>
            <a:off x="7341200" y="962526"/>
            <a:ext cx="1293603" cy="392100"/>
            <a:chOff x="3757150" y="2904827"/>
            <a:chExt cx="1293603" cy="392100"/>
          </a:xfrm>
        </p:grpSpPr>
        <p:sp>
          <p:nvSpPr>
            <p:cNvPr id="1796" name="Google Shape;1796;p33"/>
            <p:cNvSpPr/>
            <p:nvPr/>
          </p:nvSpPr>
          <p:spPr>
            <a:xfrm>
              <a:off x="3757150" y="2910462"/>
              <a:ext cx="257643" cy="380036"/>
            </a:xfrm>
            <a:custGeom>
              <a:avLst/>
              <a:gdLst/>
              <a:ahLst/>
              <a:cxnLst/>
              <a:rect l="l" t="t" r="r" b="b"/>
              <a:pathLst>
                <a:path w="3246" h="4788" extrusionOk="0">
                  <a:moveTo>
                    <a:pt x="950" y="1"/>
                  </a:moveTo>
                  <a:lnTo>
                    <a:pt x="17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45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62881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4168613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2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368709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2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67" y="2378"/>
                  </a:lnTo>
                  <a:lnTo>
                    <a:pt x="33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8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574440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3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78" y="2378"/>
                  </a:lnTo>
                  <a:lnTo>
                    <a:pt x="337" y="837"/>
                  </a:lnTo>
                  <a:lnTo>
                    <a:pt x="1031" y="143"/>
                  </a:lnTo>
                  <a:close/>
                  <a:moveTo>
                    <a:pt x="1031" y="1"/>
                  </a:moveTo>
                  <a:lnTo>
                    <a:pt x="184" y="837"/>
                  </a:lnTo>
                  <a:lnTo>
                    <a:pt x="172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780966" y="2904827"/>
              <a:ext cx="269787" cy="392100"/>
            </a:xfrm>
            <a:custGeom>
              <a:avLst/>
              <a:gdLst/>
              <a:ahLst/>
              <a:cxnLst/>
              <a:rect l="l" t="t" r="r" b="b"/>
              <a:pathLst>
                <a:path w="3399" h="4940" extrusionOk="0">
                  <a:moveTo>
                    <a:pt x="1021" y="143"/>
                  </a:moveTo>
                  <a:lnTo>
                    <a:pt x="3246" y="2378"/>
                  </a:lnTo>
                  <a:lnTo>
                    <a:pt x="837" y="4786"/>
                  </a:lnTo>
                  <a:lnTo>
                    <a:pt x="154" y="4092"/>
                  </a:lnTo>
                  <a:lnTo>
                    <a:pt x="1868" y="2378"/>
                  </a:lnTo>
                  <a:lnTo>
                    <a:pt x="32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7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37" y="4940"/>
                  </a:lnTo>
                  <a:lnTo>
                    <a:pt x="339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4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34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34"/>
          <p:cNvGrpSpPr/>
          <p:nvPr/>
        </p:nvGrpSpPr>
        <p:grpSpPr>
          <a:xfrm>
            <a:off x="2875475" y="343951"/>
            <a:ext cx="1293603" cy="392100"/>
            <a:chOff x="3757150" y="2904827"/>
            <a:chExt cx="1293603" cy="392100"/>
          </a:xfrm>
        </p:grpSpPr>
        <p:sp>
          <p:nvSpPr>
            <p:cNvPr id="1806" name="Google Shape;1806;p34"/>
            <p:cNvSpPr/>
            <p:nvPr/>
          </p:nvSpPr>
          <p:spPr>
            <a:xfrm>
              <a:off x="3757150" y="2910462"/>
              <a:ext cx="257643" cy="380036"/>
            </a:xfrm>
            <a:custGeom>
              <a:avLst/>
              <a:gdLst/>
              <a:ahLst/>
              <a:cxnLst/>
              <a:rect l="l" t="t" r="r" b="b"/>
              <a:pathLst>
                <a:path w="3246" h="4788" extrusionOk="0">
                  <a:moveTo>
                    <a:pt x="950" y="1"/>
                  </a:moveTo>
                  <a:lnTo>
                    <a:pt x="17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45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3962881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4168613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2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4368709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2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67" y="2378"/>
                  </a:lnTo>
                  <a:lnTo>
                    <a:pt x="33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8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4574440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3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78" y="2378"/>
                  </a:lnTo>
                  <a:lnTo>
                    <a:pt x="337" y="837"/>
                  </a:lnTo>
                  <a:lnTo>
                    <a:pt x="1031" y="143"/>
                  </a:lnTo>
                  <a:close/>
                  <a:moveTo>
                    <a:pt x="1031" y="1"/>
                  </a:moveTo>
                  <a:lnTo>
                    <a:pt x="184" y="837"/>
                  </a:lnTo>
                  <a:lnTo>
                    <a:pt x="172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4780966" y="2904827"/>
              <a:ext cx="269787" cy="392100"/>
            </a:xfrm>
            <a:custGeom>
              <a:avLst/>
              <a:gdLst/>
              <a:ahLst/>
              <a:cxnLst/>
              <a:rect l="l" t="t" r="r" b="b"/>
              <a:pathLst>
                <a:path w="3399" h="4940" extrusionOk="0">
                  <a:moveTo>
                    <a:pt x="1021" y="143"/>
                  </a:moveTo>
                  <a:lnTo>
                    <a:pt x="3246" y="2378"/>
                  </a:lnTo>
                  <a:lnTo>
                    <a:pt x="837" y="4786"/>
                  </a:lnTo>
                  <a:lnTo>
                    <a:pt x="154" y="4092"/>
                  </a:lnTo>
                  <a:lnTo>
                    <a:pt x="1868" y="2378"/>
                  </a:lnTo>
                  <a:lnTo>
                    <a:pt x="32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7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37" y="4940"/>
                  </a:lnTo>
                  <a:lnTo>
                    <a:pt x="339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34"/>
          <p:cNvGrpSpPr/>
          <p:nvPr/>
        </p:nvGrpSpPr>
        <p:grpSpPr>
          <a:xfrm>
            <a:off x="8266736" y="3329882"/>
            <a:ext cx="1293586" cy="2333154"/>
            <a:chOff x="291261" y="3548038"/>
            <a:chExt cx="1293586" cy="2333154"/>
          </a:xfrm>
        </p:grpSpPr>
        <p:sp>
          <p:nvSpPr>
            <p:cNvPr id="1813" name="Google Shape;1813;p34"/>
            <p:cNvSpPr/>
            <p:nvPr/>
          </p:nvSpPr>
          <p:spPr>
            <a:xfrm>
              <a:off x="1117622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22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1117622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22"/>
                  </a:lnTo>
                  <a:lnTo>
                    <a:pt x="0" y="653"/>
                  </a:lnTo>
                  <a:lnTo>
                    <a:pt x="4133" y="653"/>
                  </a:lnTo>
                  <a:lnTo>
                    <a:pt x="4133" y="378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1117622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1117622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29"/>
                  </a:ln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1117622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1117622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3" y="643"/>
                  </a:lnTo>
                  <a:lnTo>
                    <a:pt x="4133" y="92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1392905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0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1392905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653"/>
                  </a:lnTo>
                  <a:lnTo>
                    <a:pt x="4133" y="65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1392905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256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511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1392905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490"/>
                  </a:lnTo>
                  <a:lnTo>
                    <a:pt x="1" y="644"/>
                  </a:lnTo>
                  <a:lnTo>
                    <a:pt x="4133" y="64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1392905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1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1392905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398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1392905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562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1392905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4133" y="64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291261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291261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84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439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291261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347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5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291261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582"/>
                  </a:lnTo>
                  <a:lnTo>
                    <a:pt x="0" y="644"/>
                  </a:lnTo>
                  <a:lnTo>
                    <a:pt x="4134" y="64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291261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03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291261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90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291261" y="369633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291261" y="3771691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276"/>
                  </a:lnTo>
                  <a:lnTo>
                    <a:pt x="0" y="643"/>
                  </a:lnTo>
                  <a:lnTo>
                    <a:pt x="4134" y="643"/>
                  </a:lnTo>
                  <a:lnTo>
                    <a:pt x="4134" y="53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291261" y="3846583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38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291261" y="3548038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291261" y="362292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3"/>
                  </a:lnTo>
                  <a:lnTo>
                    <a:pt x="4134" y="653"/>
                  </a:lnTo>
                  <a:lnTo>
                    <a:pt x="4134" y="19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291261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43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2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291261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16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756536" y="3892502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756536" y="4021391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1"/>
                  </a:cubicBezTo>
                  <a:lnTo>
                    <a:pt x="1" y="592"/>
                  </a:lnTo>
                  <a:cubicBezTo>
                    <a:pt x="1" y="889"/>
                    <a:pt x="236" y="1133"/>
                    <a:pt x="542" y="1133"/>
                  </a:cubicBezTo>
                  <a:cubicBezTo>
                    <a:pt x="838" y="1133"/>
                    <a:pt x="1083" y="889"/>
                    <a:pt x="1083" y="592"/>
                  </a:cubicBezTo>
                  <a:lnTo>
                    <a:pt x="1083" y="55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756536" y="4150745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3"/>
                    <a:pt x="542" y="1123"/>
                  </a:cubicBezTo>
                  <a:cubicBezTo>
                    <a:pt x="838" y="112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756536" y="4279635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756536" y="4408989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756536" y="4537832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756536" y="4667233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1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1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756536" y="4796076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4"/>
                    <a:pt x="542" y="1124"/>
                  </a:cubicBezTo>
                  <a:cubicBezTo>
                    <a:pt x="838" y="1124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756536" y="4924966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52"/>
                  </a:cubicBezTo>
                  <a:lnTo>
                    <a:pt x="1" y="593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3"/>
                  </a:cubicBezTo>
                  <a:lnTo>
                    <a:pt x="1083" y="55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756536" y="5054320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45"/>
                    <a:pt x="1" y="542"/>
                  </a:cubicBezTo>
                  <a:lnTo>
                    <a:pt x="1" y="582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2"/>
                  </a:cubicBezTo>
                  <a:lnTo>
                    <a:pt x="1083" y="54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756536" y="5183209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756536" y="5312563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756536" y="5441453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756536" y="5570761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36"/>
                    <a:pt x="1" y="542"/>
                  </a:cubicBezTo>
                  <a:lnTo>
                    <a:pt x="1" y="583"/>
                  </a:lnTo>
                  <a:cubicBezTo>
                    <a:pt x="1" y="879"/>
                    <a:pt x="236" y="1123"/>
                    <a:pt x="542" y="1123"/>
                  </a:cubicBezTo>
                  <a:cubicBezTo>
                    <a:pt x="838" y="1123"/>
                    <a:pt x="1083" y="879"/>
                    <a:pt x="1083" y="583"/>
                  </a:cubicBezTo>
                  <a:lnTo>
                    <a:pt x="1083" y="542"/>
                  </a:lnTo>
                  <a:cubicBezTo>
                    <a:pt x="1083" y="23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756536" y="569965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756536" y="582854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2"/>
                  </a:cubicBezTo>
                  <a:lnTo>
                    <a:pt x="1" y="592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92"/>
                  </a:cubicBezTo>
                  <a:lnTo>
                    <a:pt x="1083" y="55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56" name="Google Shape;1856;p34"/>
          <p:cNvCxnSpPr/>
          <p:nvPr/>
        </p:nvCxnSpPr>
        <p:spPr>
          <a:xfrm>
            <a:off x="70875" y="4884586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35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35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0" name="Google Shape;1860;p35"/>
          <p:cNvCxnSpPr/>
          <p:nvPr/>
        </p:nvCxnSpPr>
        <p:spPr>
          <a:xfrm>
            <a:off x="442488" y="-609450"/>
            <a:ext cx="0" cy="31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861" name="Google Shape;1861;p35"/>
          <p:cNvGrpSpPr/>
          <p:nvPr/>
        </p:nvGrpSpPr>
        <p:grpSpPr>
          <a:xfrm rot="-1800013">
            <a:off x="6871096" y="-2183834"/>
            <a:ext cx="4099452" cy="3669456"/>
            <a:chOff x="6853790" y="3020675"/>
            <a:chExt cx="1570200" cy="1405500"/>
          </a:xfrm>
        </p:grpSpPr>
        <p:sp>
          <p:nvSpPr>
            <p:cNvPr id="1862" name="Google Shape;1862;p35"/>
            <p:cNvSpPr/>
            <p:nvPr/>
          </p:nvSpPr>
          <p:spPr>
            <a:xfrm>
              <a:off x="6853790" y="3020675"/>
              <a:ext cx="1570200" cy="1405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6992090" y="3144575"/>
              <a:ext cx="1293600" cy="115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7121540" y="3260375"/>
              <a:ext cx="1034700" cy="92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7238240" y="3364775"/>
              <a:ext cx="801300" cy="717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6" name="Google Shape;1866;p35"/>
          <p:cNvSpPr/>
          <p:nvPr/>
        </p:nvSpPr>
        <p:spPr>
          <a:xfrm>
            <a:off x="1052875" y="4273965"/>
            <a:ext cx="5290194" cy="2683317"/>
          </a:xfrm>
          <a:custGeom>
            <a:avLst/>
            <a:gdLst/>
            <a:ahLst/>
            <a:cxnLst/>
            <a:rect l="l" t="t" r="r" b="b"/>
            <a:pathLst>
              <a:path w="135646" h="68803" extrusionOk="0">
                <a:moveTo>
                  <a:pt x="45535" y="153"/>
                </a:moveTo>
                <a:lnTo>
                  <a:pt x="54352" y="5450"/>
                </a:lnTo>
                <a:lnTo>
                  <a:pt x="45351" y="10420"/>
                </a:lnTo>
                <a:lnTo>
                  <a:pt x="36534" y="5134"/>
                </a:lnTo>
                <a:lnTo>
                  <a:pt x="45535" y="153"/>
                </a:lnTo>
                <a:close/>
                <a:moveTo>
                  <a:pt x="63608" y="469"/>
                </a:moveTo>
                <a:lnTo>
                  <a:pt x="72425" y="5776"/>
                </a:lnTo>
                <a:lnTo>
                  <a:pt x="63424" y="10746"/>
                </a:lnTo>
                <a:lnTo>
                  <a:pt x="54617" y="5460"/>
                </a:lnTo>
                <a:lnTo>
                  <a:pt x="63608" y="469"/>
                </a:lnTo>
                <a:close/>
                <a:moveTo>
                  <a:pt x="81691" y="796"/>
                </a:moveTo>
                <a:lnTo>
                  <a:pt x="90498" y="6093"/>
                </a:lnTo>
                <a:lnTo>
                  <a:pt x="81507" y="11062"/>
                </a:lnTo>
                <a:lnTo>
                  <a:pt x="72690" y="5776"/>
                </a:lnTo>
                <a:lnTo>
                  <a:pt x="81691" y="796"/>
                </a:lnTo>
                <a:close/>
                <a:moveTo>
                  <a:pt x="99765" y="1113"/>
                </a:moveTo>
                <a:lnTo>
                  <a:pt x="108582" y="6409"/>
                </a:lnTo>
                <a:lnTo>
                  <a:pt x="99581" y="11379"/>
                </a:lnTo>
                <a:lnTo>
                  <a:pt x="90764" y="6093"/>
                </a:lnTo>
                <a:lnTo>
                  <a:pt x="99765" y="1113"/>
                </a:lnTo>
                <a:close/>
                <a:moveTo>
                  <a:pt x="117837" y="1429"/>
                </a:moveTo>
                <a:lnTo>
                  <a:pt x="126654" y="6735"/>
                </a:lnTo>
                <a:lnTo>
                  <a:pt x="117653" y="11706"/>
                </a:lnTo>
                <a:lnTo>
                  <a:pt x="108836" y="6419"/>
                </a:lnTo>
                <a:lnTo>
                  <a:pt x="117837" y="1429"/>
                </a:lnTo>
                <a:close/>
                <a:moveTo>
                  <a:pt x="54413" y="5562"/>
                </a:moveTo>
                <a:lnTo>
                  <a:pt x="54321" y="10674"/>
                </a:lnTo>
                <a:lnTo>
                  <a:pt x="54239" y="15584"/>
                </a:lnTo>
                <a:lnTo>
                  <a:pt x="48647" y="18675"/>
                </a:lnTo>
                <a:lnTo>
                  <a:pt x="45565" y="16829"/>
                </a:lnTo>
                <a:lnTo>
                  <a:pt x="45535" y="16808"/>
                </a:lnTo>
                <a:lnTo>
                  <a:pt x="45300" y="16940"/>
                </a:lnTo>
                <a:lnTo>
                  <a:pt x="45413" y="10532"/>
                </a:lnTo>
                <a:lnTo>
                  <a:pt x="54413" y="5562"/>
                </a:lnTo>
                <a:close/>
                <a:moveTo>
                  <a:pt x="54230" y="15736"/>
                </a:moveTo>
                <a:lnTo>
                  <a:pt x="54230" y="15849"/>
                </a:lnTo>
                <a:lnTo>
                  <a:pt x="48872" y="18818"/>
                </a:lnTo>
                <a:lnTo>
                  <a:pt x="48780" y="18757"/>
                </a:lnTo>
                <a:lnTo>
                  <a:pt x="54230" y="15736"/>
                </a:lnTo>
                <a:close/>
                <a:moveTo>
                  <a:pt x="36473" y="5245"/>
                </a:moveTo>
                <a:lnTo>
                  <a:pt x="45290" y="10532"/>
                </a:lnTo>
                <a:lnTo>
                  <a:pt x="45168" y="17012"/>
                </a:lnTo>
                <a:lnTo>
                  <a:pt x="41830" y="18870"/>
                </a:lnTo>
                <a:lnTo>
                  <a:pt x="36289" y="15532"/>
                </a:lnTo>
                <a:lnTo>
                  <a:pt x="36473" y="5245"/>
                </a:lnTo>
                <a:close/>
                <a:moveTo>
                  <a:pt x="72486" y="5889"/>
                </a:moveTo>
                <a:lnTo>
                  <a:pt x="72404" y="10991"/>
                </a:lnTo>
                <a:lnTo>
                  <a:pt x="72313" y="15899"/>
                </a:lnTo>
                <a:lnTo>
                  <a:pt x="66721" y="19002"/>
                </a:lnTo>
                <a:lnTo>
                  <a:pt x="63649" y="17155"/>
                </a:lnTo>
                <a:lnTo>
                  <a:pt x="63618" y="17135"/>
                </a:lnTo>
                <a:lnTo>
                  <a:pt x="63383" y="17257"/>
                </a:lnTo>
                <a:lnTo>
                  <a:pt x="63496" y="10858"/>
                </a:lnTo>
                <a:lnTo>
                  <a:pt x="72486" y="5889"/>
                </a:lnTo>
                <a:close/>
                <a:moveTo>
                  <a:pt x="54546" y="5572"/>
                </a:moveTo>
                <a:lnTo>
                  <a:pt x="63363" y="10858"/>
                </a:lnTo>
                <a:lnTo>
                  <a:pt x="63251" y="17339"/>
                </a:lnTo>
                <a:lnTo>
                  <a:pt x="60169" y="19043"/>
                </a:lnTo>
                <a:lnTo>
                  <a:pt x="54373" y="15553"/>
                </a:lnTo>
                <a:lnTo>
                  <a:pt x="54454" y="10674"/>
                </a:lnTo>
                <a:lnTo>
                  <a:pt x="54546" y="5572"/>
                </a:lnTo>
                <a:close/>
                <a:moveTo>
                  <a:pt x="72313" y="16053"/>
                </a:moveTo>
                <a:lnTo>
                  <a:pt x="72313" y="16175"/>
                </a:lnTo>
                <a:lnTo>
                  <a:pt x="66955" y="19135"/>
                </a:lnTo>
                <a:lnTo>
                  <a:pt x="66853" y="19074"/>
                </a:lnTo>
                <a:lnTo>
                  <a:pt x="72313" y="16053"/>
                </a:lnTo>
                <a:close/>
                <a:moveTo>
                  <a:pt x="54362" y="15706"/>
                </a:moveTo>
                <a:lnTo>
                  <a:pt x="60036" y="19114"/>
                </a:lnTo>
                <a:lnTo>
                  <a:pt x="59904" y="19186"/>
                </a:lnTo>
                <a:lnTo>
                  <a:pt x="54362" y="15849"/>
                </a:lnTo>
                <a:lnTo>
                  <a:pt x="54362" y="15706"/>
                </a:lnTo>
                <a:close/>
                <a:moveTo>
                  <a:pt x="90569" y="6205"/>
                </a:moveTo>
                <a:lnTo>
                  <a:pt x="90478" y="11307"/>
                </a:lnTo>
                <a:lnTo>
                  <a:pt x="90386" y="16226"/>
                </a:lnTo>
                <a:lnTo>
                  <a:pt x="84804" y="19319"/>
                </a:lnTo>
                <a:lnTo>
                  <a:pt x="81722" y="17471"/>
                </a:lnTo>
                <a:lnTo>
                  <a:pt x="81691" y="17451"/>
                </a:lnTo>
                <a:lnTo>
                  <a:pt x="81457" y="17584"/>
                </a:lnTo>
                <a:lnTo>
                  <a:pt x="81569" y="11175"/>
                </a:lnTo>
                <a:lnTo>
                  <a:pt x="90569" y="6205"/>
                </a:lnTo>
                <a:close/>
                <a:moveTo>
                  <a:pt x="72619" y="5889"/>
                </a:moveTo>
                <a:lnTo>
                  <a:pt x="81436" y="11175"/>
                </a:lnTo>
                <a:lnTo>
                  <a:pt x="81324" y="17655"/>
                </a:lnTo>
                <a:lnTo>
                  <a:pt x="78242" y="19359"/>
                </a:lnTo>
                <a:lnTo>
                  <a:pt x="72445" y="15869"/>
                </a:lnTo>
                <a:lnTo>
                  <a:pt x="72527" y="10991"/>
                </a:lnTo>
                <a:lnTo>
                  <a:pt x="72619" y="5889"/>
                </a:lnTo>
                <a:close/>
                <a:moveTo>
                  <a:pt x="90386" y="16380"/>
                </a:moveTo>
                <a:lnTo>
                  <a:pt x="90386" y="16491"/>
                </a:lnTo>
                <a:lnTo>
                  <a:pt x="85028" y="19461"/>
                </a:lnTo>
                <a:lnTo>
                  <a:pt x="84926" y="19400"/>
                </a:lnTo>
                <a:lnTo>
                  <a:pt x="90386" y="16380"/>
                </a:lnTo>
                <a:close/>
                <a:moveTo>
                  <a:pt x="72445" y="16022"/>
                </a:moveTo>
                <a:lnTo>
                  <a:pt x="78109" y="19430"/>
                </a:lnTo>
                <a:lnTo>
                  <a:pt x="77976" y="19502"/>
                </a:lnTo>
                <a:lnTo>
                  <a:pt x="72435" y="16175"/>
                </a:lnTo>
                <a:lnTo>
                  <a:pt x="72445" y="16022"/>
                </a:lnTo>
                <a:close/>
                <a:moveTo>
                  <a:pt x="45535" y="16961"/>
                </a:moveTo>
                <a:lnTo>
                  <a:pt x="48515" y="18757"/>
                </a:lnTo>
                <a:lnTo>
                  <a:pt x="45239" y="20564"/>
                </a:lnTo>
                <a:lnTo>
                  <a:pt x="45300" y="17094"/>
                </a:lnTo>
                <a:lnTo>
                  <a:pt x="45535" y="16961"/>
                </a:lnTo>
                <a:close/>
                <a:moveTo>
                  <a:pt x="48647" y="18829"/>
                </a:moveTo>
                <a:lnTo>
                  <a:pt x="48739" y="18890"/>
                </a:lnTo>
                <a:lnTo>
                  <a:pt x="45433" y="20727"/>
                </a:lnTo>
                <a:lnTo>
                  <a:pt x="45331" y="20666"/>
                </a:lnTo>
                <a:lnTo>
                  <a:pt x="48647" y="18829"/>
                </a:lnTo>
                <a:close/>
                <a:moveTo>
                  <a:pt x="45270" y="20778"/>
                </a:moveTo>
                <a:lnTo>
                  <a:pt x="45300" y="20798"/>
                </a:lnTo>
                <a:lnTo>
                  <a:pt x="45270" y="20818"/>
                </a:lnTo>
                <a:lnTo>
                  <a:pt x="45270" y="20778"/>
                </a:lnTo>
                <a:close/>
                <a:moveTo>
                  <a:pt x="45168" y="17165"/>
                </a:moveTo>
                <a:lnTo>
                  <a:pt x="45106" y="20829"/>
                </a:lnTo>
                <a:lnTo>
                  <a:pt x="41963" y="18941"/>
                </a:lnTo>
                <a:lnTo>
                  <a:pt x="45168" y="17165"/>
                </a:lnTo>
                <a:close/>
                <a:moveTo>
                  <a:pt x="63240" y="17482"/>
                </a:moveTo>
                <a:lnTo>
                  <a:pt x="63179" y="20849"/>
                </a:lnTo>
                <a:lnTo>
                  <a:pt x="60301" y="19114"/>
                </a:lnTo>
                <a:lnTo>
                  <a:pt x="63240" y="17482"/>
                </a:lnTo>
                <a:close/>
                <a:moveTo>
                  <a:pt x="63608" y="17278"/>
                </a:moveTo>
                <a:lnTo>
                  <a:pt x="66588" y="19074"/>
                </a:lnTo>
                <a:lnTo>
                  <a:pt x="63312" y="20890"/>
                </a:lnTo>
                <a:lnTo>
                  <a:pt x="63373" y="17410"/>
                </a:lnTo>
                <a:lnTo>
                  <a:pt x="63608" y="17278"/>
                </a:lnTo>
                <a:close/>
                <a:moveTo>
                  <a:pt x="66721" y="19155"/>
                </a:moveTo>
                <a:lnTo>
                  <a:pt x="66823" y="19217"/>
                </a:lnTo>
                <a:lnTo>
                  <a:pt x="63506" y="21043"/>
                </a:lnTo>
                <a:lnTo>
                  <a:pt x="63414" y="20982"/>
                </a:lnTo>
                <a:lnTo>
                  <a:pt x="66721" y="19155"/>
                </a:lnTo>
                <a:close/>
                <a:moveTo>
                  <a:pt x="60169" y="19186"/>
                </a:moveTo>
                <a:lnTo>
                  <a:pt x="63149" y="20982"/>
                </a:lnTo>
                <a:lnTo>
                  <a:pt x="63016" y="21053"/>
                </a:lnTo>
                <a:lnTo>
                  <a:pt x="60036" y="19267"/>
                </a:lnTo>
                <a:lnTo>
                  <a:pt x="60169" y="19186"/>
                </a:lnTo>
                <a:close/>
                <a:moveTo>
                  <a:pt x="63342" y="21094"/>
                </a:moveTo>
                <a:lnTo>
                  <a:pt x="63373" y="21115"/>
                </a:lnTo>
                <a:lnTo>
                  <a:pt x="63342" y="21135"/>
                </a:lnTo>
                <a:lnTo>
                  <a:pt x="63342" y="21094"/>
                </a:lnTo>
                <a:close/>
                <a:moveTo>
                  <a:pt x="63179" y="21115"/>
                </a:moveTo>
                <a:lnTo>
                  <a:pt x="63179" y="21156"/>
                </a:lnTo>
                <a:lnTo>
                  <a:pt x="63149" y="21135"/>
                </a:lnTo>
                <a:lnTo>
                  <a:pt x="63179" y="21115"/>
                </a:lnTo>
                <a:close/>
                <a:moveTo>
                  <a:pt x="81324" y="17808"/>
                </a:moveTo>
                <a:lnTo>
                  <a:pt x="81262" y="21176"/>
                </a:lnTo>
                <a:lnTo>
                  <a:pt x="78375" y="19441"/>
                </a:lnTo>
                <a:lnTo>
                  <a:pt x="81324" y="17808"/>
                </a:lnTo>
                <a:close/>
                <a:moveTo>
                  <a:pt x="81691" y="17604"/>
                </a:moveTo>
                <a:lnTo>
                  <a:pt x="84671" y="19390"/>
                </a:lnTo>
                <a:lnTo>
                  <a:pt x="81395" y="21206"/>
                </a:lnTo>
                <a:lnTo>
                  <a:pt x="81457" y="17736"/>
                </a:lnTo>
                <a:lnTo>
                  <a:pt x="81691" y="17604"/>
                </a:lnTo>
                <a:close/>
                <a:moveTo>
                  <a:pt x="78242" y="19512"/>
                </a:moveTo>
                <a:lnTo>
                  <a:pt x="81222" y="21298"/>
                </a:lnTo>
                <a:lnTo>
                  <a:pt x="81089" y="21369"/>
                </a:lnTo>
                <a:lnTo>
                  <a:pt x="78109" y="19584"/>
                </a:lnTo>
                <a:lnTo>
                  <a:pt x="78242" y="19512"/>
                </a:lnTo>
                <a:close/>
                <a:moveTo>
                  <a:pt x="84793" y="19471"/>
                </a:moveTo>
                <a:lnTo>
                  <a:pt x="84895" y="19532"/>
                </a:lnTo>
                <a:lnTo>
                  <a:pt x="81589" y="21369"/>
                </a:lnTo>
                <a:lnTo>
                  <a:pt x="81487" y="21308"/>
                </a:lnTo>
                <a:lnTo>
                  <a:pt x="84793" y="19471"/>
                </a:lnTo>
                <a:close/>
                <a:moveTo>
                  <a:pt x="81416" y="21421"/>
                </a:moveTo>
                <a:lnTo>
                  <a:pt x="81457" y="21441"/>
                </a:lnTo>
                <a:lnTo>
                  <a:pt x="81416" y="21462"/>
                </a:lnTo>
                <a:lnTo>
                  <a:pt x="81416" y="21421"/>
                </a:lnTo>
                <a:close/>
                <a:moveTo>
                  <a:pt x="81253" y="21431"/>
                </a:moveTo>
                <a:lnTo>
                  <a:pt x="81253" y="21471"/>
                </a:lnTo>
                <a:lnTo>
                  <a:pt x="81222" y="21451"/>
                </a:lnTo>
                <a:lnTo>
                  <a:pt x="81253" y="21431"/>
                </a:lnTo>
                <a:close/>
                <a:moveTo>
                  <a:pt x="90702" y="6205"/>
                </a:moveTo>
                <a:lnTo>
                  <a:pt x="99509" y="11491"/>
                </a:lnTo>
                <a:lnTo>
                  <a:pt x="99336" y="21492"/>
                </a:lnTo>
                <a:lnTo>
                  <a:pt x="90519" y="16196"/>
                </a:lnTo>
                <a:lnTo>
                  <a:pt x="90610" y="11318"/>
                </a:lnTo>
                <a:lnTo>
                  <a:pt x="90702" y="6205"/>
                </a:lnTo>
                <a:close/>
                <a:moveTo>
                  <a:pt x="108643" y="6531"/>
                </a:moveTo>
                <a:lnTo>
                  <a:pt x="108551" y="11634"/>
                </a:lnTo>
                <a:lnTo>
                  <a:pt x="108469" y="16543"/>
                </a:lnTo>
                <a:lnTo>
                  <a:pt x="99468" y="21533"/>
                </a:lnTo>
                <a:lnTo>
                  <a:pt x="99642" y="11502"/>
                </a:lnTo>
                <a:lnTo>
                  <a:pt x="108643" y="6531"/>
                </a:lnTo>
                <a:close/>
                <a:moveTo>
                  <a:pt x="108459" y="16695"/>
                </a:moveTo>
                <a:lnTo>
                  <a:pt x="108459" y="16808"/>
                </a:lnTo>
                <a:lnTo>
                  <a:pt x="99662" y="21686"/>
                </a:lnTo>
                <a:lnTo>
                  <a:pt x="99560" y="21625"/>
                </a:lnTo>
                <a:lnTo>
                  <a:pt x="108459" y="16695"/>
                </a:lnTo>
                <a:close/>
                <a:moveTo>
                  <a:pt x="90519" y="16339"/>
                </a:moveTo>
                <a:lnTo>
                  <a:pt x="99295" y="21625"/>
                </a:lnTo>
                <a:lnTo>
                  <a:pt x="99162" y="21696"/>
                </a:lnTo>
                <a:lnTo>
                  <a:pt x="90519" y="16491"/>
                </a:lnTo>
                <a:lnTo>
                  <a:pt x="90519" y="16339"/>
                </a:lnTo>
                <a:close/>
                <a:moveTo>
                  <a:pt x="99489" y="21737"/>
                </a:moveTo>
                <a:lnTo>
                  <a:pt x="99529" y="21757"/>
                </a:lnTo>
                <a:lnTo>
                  <a:pt x="99489" y="21778"/>
                </a:lnTo>
                <a:lnTo>
                  <a:pt x="99489" y="21737"/>
                </a:lnTo>
                <a:close/>
                <a:moveTo>
                  <a:pt x="99336" y="21757"/>
                </a:moveTo>
                <a:lnTo>
                  <a:pt x="99336" y="21798"/>
                </a:lnTo>
                <a:lnTo>
                  <a:pt x="99295" y="21778"/>
                </a:lnTo>
                <a:lnTo>
                  <a:pt x="99336" y="21757"/>
                </a:lnTo>
                <a:close/>
                <a:moveTo>
                  <a:pt x="108775" y="6531"/>
                </a:moveTo>
                <a:lnTo>
                  <a:pt x="117592" y="11817"/>
                </a:lnTo>
                <a:lnTo>
                  <a:pt x="117409" y="21809"/>
                </a:lnTo>
                <a:lnTo>
                  <a:pt x="108591" y="16512"/>
                </a:lnTo>
                <a:lnTo>
                  <a:pt x="108684" y="11634"/>
                </a:lnTo>
                <a:lnTo>
                  <a:pt x="108775" y="6531"/>
                </a:lnTo>
                <a:close/>
                <a:moveTo>
                  <a:pt x="126716" y="6848"/>
                </a:moveTo>
                <a:lnTo>
                  <a:pt x="126542" y="16869"/>
                </a:lnTo>
                <a:lnTo>
                  <a:pt x="117542" y="21849"/>
                </a:lnTo>
                <a:lnTo>
                  <a:pt x="117725" y="11817"/>
                </a:lnTo>
                <a:lnTo>
                  <a:pt x="126716" y="6848"/>
                </a:lnTo>
                <a:close/>
                <a:moveTo>
                  <a:pt x="126542" y="17012"/>
                </a:moveTo>
                <a:lnTo>
                  <a:pt x="126532" y="17135"/>
                </a:lnTo>
                <a:lnTo>
                  <a:pt x="117735" y="22002"/>
                </a:lnTo>
                <a:lnTo>
                  <a:pt x="117633" y="21952"/>
                </a:lnTo>
                <a:lnTo>
                  <a:pt x="126542" y="17012"/>
                </a:lnTo>
                <a:close/>
                <a:moveTo>
                  <a:pt x="108591" y="16665"/>
                </a:moveTo>
                <a:lnTo>
                  <a:pt x="117378" y="21941"/>
                </a:lnTo>
                <a:lnTo>
                  <a:pt x="117245" y="22013"/>
                </a:lnTo>
                <a:lnTo>
                  <a:pt x="108591" y="16818"/>
                </a:lnTo>
                <a:lnTo>
                  <a:pt x="108591" y="16665"/>
                </a:lnTo>
                <a:close/>
                <a:moveTo>
                  <a:pt x="117572" y="22063"/>
                </a:moveTo>
                <a:lnTo>
                  <a:pt x="117603" y="22084"/>
                </a:lnTo>
                <a:lnTo>
                  <a:pt x="117572" y="22104"/>
                </a:lnTo>
                <a:lnTo>
                  <a:pt x="117572" y="22063"/>
                </a:lnTo>
                <a:close/>
                <a:moveTo>
                  <a:pt x="117409" y="22074"/>
                </a:moveTo>
                <a:lnTo>
                  <a:pt x="117409" y="22115"/>
                </a:lnTo>
                <a:lnTo>
                  <a:pt x="117368" y="22094"/>
                </a:lnTo>
                <a:lnTo>
                  <a:pt x="117409" y="22074"/>
                </a:lnTo>
                <a:close/>
                <a:moveTo>
                  <a:pt x="54291" y="15961"/>
                </a:moveTo>
                <a:lnTo>
                  <a:pt x="59771" y="19257"/>
                </a:lnTo>
                <a:lnTo>
                  <a:pt x="54484" y="22186"/>
                </a:lnTo>
                <a:lnTo>
                  <a:pt x="49005" y="18900"/>
                </a:lnTo>
                <a:lnTo>
                  <a:pt x="54291" y="15961"/>
                </a:lnTo>
                <a:close/>
                <a:moveTo>
                  <a:pt x="72374" y="16287"/>
                </a:moveTo>
                <a:lnTo>
                  <a:pt x="77854" y="19584"/>
                </a:lnTo>
                <a:lnTo>
                  <a:pt x="72558" y="22512"/>
                </a:lnTo>
                <a:lnTo>
                  <a:pt x="67077" y="19217"/>
                </a:lnTo>
                <a:lnTo>
                  <a:pt x="72374" y="16287"/>
                </a:lnTo>
                <a:close/>
                <a:moveTo>
                  <a:pt x="59904" y="19339"/>
                </a:moveTo>
                <a:lnTo>
                  <a:pt x="62884" y="21124"/>
                </a:lnTo>
                <a:lnTo>
                  <a:pt x="57587" y="24054"/>
                </a:lnTo>
                <a:lnTo>
                  <a:pt x="54617" y="22267"/>
                </a:lnTo>
                <a:lnTo>
                  <a:pt x="59904" y="19339"/>
                </a:lnTo>
                <a:close/>
                <a:moveTo>
                  <a:pt x="48872" y="18972"/>
                </a:moveTo>
                <a:lnTo>
                  <a:pt x="54352" y="22258"/>
                </a:lnTo>
                <a:lnTo>
                  <a:pt x="51046" y="24084"/>
                </a:lnTo>
                <a:lnTo>
                  <a:pt x="45565" y="20798"/>
                </a:lnTo>
                <a:lnTo>
                  <a:pt x="48872" y="18972"/>
                </a:lnTo>
                <a:close/>
                <a:moveTo>
                  <a:pt x="77976" y="19655"/>
                </a:moveTo>
                <a:lnTo>
                  <a:pt x="80956" y="21451"/>
                </a:lnTo>
                <a:lnTo>
                  <a:pt x="75660" y="24370"/>
                </a:lnTo>
                <a:lnTo>
                  <a:pt x="72690" y="22584"/>
                </a:lnTo>
                <a:lnTo>
                  <a:pt x="77976" y="19655"/>
                </a:lnTo>
                <a:close/>
                <a:moveTo>
                  <a:pt x="66945" y="19288"/>
                </a:moveTo>
                <a:lnTo>
                  <a:pt x="72425" y="22584"/>
                </a:lnTo>
                <a:lnTo>
                  <a:pt x="69118" y="24411"/>
                </a:lnTo>
                <a:lnTo>
                  <a:pt x="63639" y="21124"/>
                </a:lnTo>
                <a:lnTo>
                  <a:pt x="66945" y="19288"/>
                </a:lnTo>
                <a:close/>
                <a:moveTo>
                  <a:pt x="85028" y="19614"/>
                </a:moveTo>
                <a:lnTo>
                  <a:pt x="90498" y="22900"/>
                </a:lnTo>
                <a:lnTo>
                  <a:pt x="87192" y="24727"/>
                </a:lnTo>
                <a:lnTo>
                  <a:pt x="81711" y="21441"/>
                </a:lnTo>
                <a:lnTo>
                  <a:pt x="85028" y="19614"/>
                </a:lnTo>
                <a:close/>
                <a:moveTo>
                  <a:pt x="54546" y="22380"/>
                </a:moveTo>
                <a:lnTo>
                  <a:pt x="57454" y="24125"/>
                </a:lnTo>
                <a:lnTo>
                  <a:pt x="54484" y="25768"/>
                </a:lnTo>
                <a:lnTo>
                  <a:pt x="54546" y="22380"/>
                </a:lnTo>
                <a:close/>
                <a:moveTo>
                  <a:pt x="54413" y="22380"/>
                </a:moveTo>
                <a:lnTo>
                  <a:pt x="54352" y="25839"/>
                </a:lnTo>
                <a:lnTo>
                  <a:pt x="54148" y="25952"/>
                </a:lnTo>
                <a:lnTo>
                  <a:pt x="51178" y="24166"/>
                </a:lnTo>
                <a:lnTo>
                  <a:pt x="54413" y="22380"/>
                </a:lnTo>
                <a:close/>
                <a:moveTo>
                  <a:pt x="72619" y="22696"/>
                </a:moveTo>
                <a:lnTo>
                  <a:pt x="75527" y="24442"/>
                </a:lnTo>
                <a:lnTo>
                  <a:pt x="72558" y="26084"/>
                </a:lnTo>
                <a:lnTo>
                  <a:pt x="72619" y="22696"/>
                </a:lnTo>
                <a:close/>
                <a:moveTo>
                  <a:pt x="72486" y="22696"/>
                </a:moveTo>
                <a:lnTo>
                  <a:pt x="72425" y="26156"/>
                </a:lnTo>
                <a:lnTo>
                  <a:pt x="72221" y="26268"/>
                </a:lnTo>
                <a:lnTo>
                  <a:pt x="69251" y="24492"/>
                </a:lnTo>
                <a:lnTo>
                  <a:pt x="72486" y="22696"/>
                </a:lnTo>
                <a:close/>
                <a:moveTo>
                  <a:pt x="90447" y="16604"/>
                </a:moveTo>
                <a:lnTo>
                  <a:pt x="99030" y="21768"/>
                </a:lnTo>
                <a:lnTo>
                  <a:pt x="90641" y="26401"/>
                </a:lnTo>
                <a:lnTo>
                  <a:pt x="90702" y="22870"/>
                </a:lnTo>
                <a:lnTo>
                  <a:pt x="85161" y="19532"/>
                </a:lnTo>
                <a:lnTo>
                  <a:pt x="90447" y="16604"/>
                </a:lnTo>
                <a:close/>
                <a:moveTo>
                  <a:pt x="9378" y="16318"/>
                </a:moveTo>
                <a:lnTo>
                  <a:pt x="18195" y="21625"/>
                </a:lnTo>
                <a:lnTo>
                  <a:pt x="9205" y="26594"/>
                </a:lnTo>
                <a:lnTo>
                  <a:pt x="388" y="21308"/>
                </a:lnTo>
                <a:lnTo>
                  <a:pt x="9378" y="16318"/>
                </a:lnTo>
                <a:close/>
                <a:moveTo>
                  <a:pt x="90569" y="23013"/>
                </a:moveTo>
                <a:lnTo>
                  <a:pt x="90508" y="26483"/>
                </a:lnTo>
                <a:lnTo>
                  <a:pt x="90304" y="26594"/>
                </a:lnTo>
                <a:lnTo>
                  <a:pt x="87324" y="24809"/>
                </a:lnTo>
                <a:lnTo>
                  <a:pt x="90569" y="23013"/>
                </a:lnTo>
                <a:close/>
                <a:moveTo>
                  <a:pt x="27462" y="16645"/>
                </a:moveTo>
                <a:lnTo>
                  <a:pt x="36279" y="21941"/>
                </a:lnTo>
                <a:lnTo>
                  <a:pt x="27278" y="26911"/>
                </a:lnTo>
                <a:lnTo>
                  <a:pt x="18461" y="21625"/>
                </a:lnTo>
                <a:lnTo>
                  <a:pt x="27462" y="16645"/>
                </a:lnTo>
                <a:close/>
                <a:moveTo>
                  <a:pt x="108520" y="16931"/>
                </a:moveTo>
                <a:lnTo>
                  <a:pt x="117113" y="22084"/>
                </a:lnTo>
                <a:lnTo>
                  <a:pt x="108378" y="26911"/>
                </a:lnTo>
                <a:lnTo>
                  <a:pt x="99795" y="21768"/>
                </a:lnTo>
                <a:lnTo>
                  <a:pt x="108520" y="16931"/>
                </a:lnTo>
                <a:close/>
                <a:moveTo>
                  <a:pt x="41830" y="19012"/>
                </a:moveTo>
                <a:lnTo>
                  <a:pt x="45127" y="21002"/>
                </a:lnTo>
                <a:lnTo>
                  <a:pt x="45025" y="27034"/>
                </a:lnTo>
                <a:lnTo>
                  <a:pt x="36534" y="21952"/>
                </a:lnTo>
                <a:lnTo>
                  <a:pt x="41830" y="19012"/>
                </a:lnTo>
                <a:close/>
                <a:moveTo>
                  <a:pt x="45433" y="20880"/>
                </a:moveTo>
                <a:lnTo>
                  <a:pt x="50913" y="24166"/>
                </a:lnTo>
                <a:lnTo>
                  <a:pt x="45351" y="27227"/>
                </a:lnTo>
                <a:lnTo>
                  <a:pt x="45157" y="27115"/>
                </a:lnTo>
                <a:lnTo>
                  <a:pt x="45259" y="20972"/>
                </a:lnTo>
                <a:lnTo>
                  <a:pt x="45433" y="20880"/>
                </a:lnTo>
                <a:close/>
                <a:moveTo>
                  <a:pt x="126665" y="16981"/>
                </a:moveTo>
                <a:lnTo>
                  <a:pt x="135451" y="22258"/>
                </a:lnTo>
                <a:lnTo>
                  <a:pt x="126450" y="27227"/>
                </a:lnTo>
                <a:lnTo>
                  <a:pt x="117868" y="22084"/>
                </a:lnTo>
                <a:lnTo>
                  <a:pt x="126665" y="17206"/>
                </a:lnTo>
                <a:lnTo>
                  <a:pt x="126665" y="16981"/>
                </a:lnTo>
                <a:close/>
                <a:moveTo>
                  <a:pt x="63016" y="21206"/>
                </a:moveTo>
                <a:lnTo>
                  <a:pt x="63210" y="21319"/>
                </a:lnTo>
                <a:lnTo>
                  <a:pt x="63118" y="26197"/>
                </a:lnTo>
                <a:lnTo>
                  <a:pt x="63097" y="27360"/>
                </a:lnTo>
                <a:lnTo>
                  <a:pt x="57720" y="24125"/>
                </a:lnTo>
                <a:lnTo>
                  <a:pt x="63016" y="21206"/>
                </a:lnTo>
                <a:close/>
                <a:moveTo>
                  <a:pt x="63506" y="21196"/>
                </a:moveTo>
                <a:lnTo>
                  <a:pt x="68986" y="24482"/>
                </a:lnTo>
                <a:lnTo>
                  <a:pt x="63424" y="27554"/>
                </a:lnTo>
                <a:lnTo>
                  <a:pt x="63231" y="27431"/>
                </a:lnTo>
                <a:lnTo>
                  <a:pt x="63251" y="26207"/>
                </a:lnTo>
                <a:lnTo>
                  <a:pt x="63342" y="21288"/>
                </a:lnTo>
                <a:lnTo>
                  <a:pt x="63506" y="21196"/>
                </a:lnTo>
                <a:close/>
                <a:moveTo>
                  <a:pt x="81089" y="21523"/>
                </a:moveTo>
                <a:lnTo>
                  <a:pt x="81283" y="21645"/>
                </a:lnTo>
                <a:lnTo>
                  <a:pt x="81191" y="26523"/>
                </a:lnTo>
                <a:lnTo>
                  <a:pt x="81171" y="27676"/>
                </a:lnTo>
                <a:lnTo>
                  <a:pt x="75792" y="24451"/>
                </a:lnTo>
                <a:lnTo>
                  <a:pt x="81089" y="21523"/>
                </a:lnTo>
                <a:close/>
                <a:moveTo>
                  <a:pt x="81579" y="21512"/>
                </a:moveTo>
                <a:lnTo>
                  <a:pt x="87059" y="24798"/>
                </a:lnTo>
                <a:lnTo>
                  <a:pt x="81507" y="27870"/>
                </a:lnTo>
                <a:lnTo>
                  <a:pt x="81303" y="27758"/>
                </a:lnTo>
                <a:lnTo>
                  <a:pt x="81324" y="26523"/>
                </a:lnTo>
                <a:lnTo>
                  <a:pt x="81416" y="21614"/>
                </a:lnTo>
                <a:lnTo>
                  <a:pt x="81579" y="21512"/>
                </a:lnTo>
                <a:close/>
                <a:moveTo>
                  <a:pt x="45147" y="27268"/>
                </a:moveTo>
                <a:lnTo>
                  <a:pt x="45290" y="27340"/>
                </a:lnTo>
                <a:lnTo>
                  <a:pt x="45218" y="31146"/>
                </a:lnTo>
                <a:lnTo>
                  <a:pt x="45086" y="31064"/>
                </a:lnTo>
                <a:lnTo>
                  <a:pt x="45147" y="27268"/>
                </a:lnTo>
                <a:close/>
                <a:moveTo>
                  <a:pt x="63231" y="27585"/>
                </a:moveTo>
                <a:lnTo>
                  <a:pt x="63363" y="27666"/>
                </a:lnTo>
                <a:lnTo>
                  <a:pt x="63292" y="31463"/>
                </a:lnTo>
                <a:lnTo>
                  <a:pt x="63159" y="31381"/>
                </a:lnTo>
                <a:lnTo>
                  <a:pt x="63231" y="27585"/>
                </a:lnTo>
                <a:close/>
                <a:moveTo>
                  <a:pt x="81303" y="27901"/>
                </a:moveTo>
                <a:lnTo>
                  <a:pt x="81436" y="27982"/>
                </a:lnTo>
                <a:lnTo>
                  <a:pt x="81375" y="31789"/>
                </a:lnTo>
                <a:lnTo>
                  <a:pt x="81232" y="31708"/>
                </a:lnTo>
                <a:lnTo>
                  <a:pt x="81303" y="27901"/>
                </a:lnTo>
                <a:close/>
                <a:moveTo>
                  <a:pt x="54352" y="25993"/>
                </a:moveTo>
                <a:lnTo>
                  <a:pt x="54321" y="27483"/>
                </a:lnTo>
                <a:lnTo>
                  <a:pt x="54230" y="32667"/>
                </a:lnTo>
                <a:lnTo>
                  <a:pt x="54097" y="32738"/>
                </a:lnTo>
                <a:lnTo>
                  <a:pt x="54209" y="26064"/>
                </a:lnTo>
                <a:lnTo>
                  <a:pt x="54352" y="25993"/>
                </a:lnTo>
                <a:close/>
                <a:moveTo>
                  <a:pt x="72425" y="26309"/>
                </a:moveTo>
                <a:lnTo>
                  <a:pt x="72404" y="27799"/>
                </a:lnTo>
                <a:lnTo>
                  <a:pt x="72313" y="32983"/>
                </a:lnTo>
                <a:lnTo>
                  <a:pt x="72170" y="33055"/>
                </a:lnTo>
                <a:lnTo>
                  <a:pt x="72293" y="26390"/>
                </a:lnTo>
                <a:lnTo>
                  <a:pt x="72425" y="26309"/>
                </a:lnTo>
                <a:close/>
                <a:moveTo>
                  <a:pt x="90498" y="26625"/>
                </a:moveTo>
                <a:lnTo>
                  <a:pt x="90386" y="33300"/>
                </a:lnTo>
                <a:lnTo>
                  <a:pt x="90243" y="33381"/>
                </a:lnTo>
                <a:lnTo>
                  <a:pt x="90365" y="26707"/>
                </a:lnTo>
                <a:lnTo>
                  <a:pt x="90498" y="26625"/>
                </a:lnTo>
                <a:close/>
                <a:moveTo>
                  <a:pt x="18390" y="21737"/>
                </a:moveTo>
                <a:lnTo>
                  <a:pt x="27207" y="27023"/>
                </a:lnTo>
                <a:lnTo>
                  <a:pt x="27146" y="30830"/>
                </a:lnTo>
                <a:lnTo>
                  <a:pt x="27053" y="30778"/>
                </a:lnTo>
                <a:lnTo>
                  <a:pt x="27023" y="30758"/>
                </a:lnTo>
                <a:lnTo>
                  <a:pt x="21339" y="33901"/>
                </a:lnTo>
                <a:lnTo>
                  <a:pt x="18216" y="32023"/>
                </a:lnTo>
                <a:lnTo>
                  <a:pt x="18308" y="26839"/>
                </a:lnTo>
                <a:lnTo>
                  <a:pt x="18390" y="21737"/>
                </a:lnTo>
                <a:close/>
                <a:moveTo>
                  <a:pt x="36340" y="22054"/>
                </a:moveTo>
                <a:lnTo>
                  <a:pt x="36248" y="27166"/>
                </a:lnTo>
                <a:lnTo>
                  <a:pt x="36156" y="32340"/>
                </a:lnTo>
                <a:lnTo>
                  <a:pt x="32768" y="34218"/>
                </a:lnTo>
                <a:lnTo>
                  <a:pt x="27268" y="30912"/>
                </a:lnTo>
                <a:lnTo>
                  <a:pt x="27339" y="27023"/>
                </a:lnTo>
                <a:lnTo>
                  <a:pt x="36340" y="22054"/>
                </a:lnTo>
                <a:close/>
                <a:moveTo>
                  <a:pt x="36473" y="22063"/>
                </a:moveTo>
                <a:lnTo>
                  <a:pt x="45025" y="27186"/>
                </a:lnTo>
                <a:lnTo>
                  <a:pt x="44953" y="31136"/>
                </a:lnTo>
                <a:lnTo>
                  <a:pt x="44973" y="31146"/>
                </a:lnTo>
                <a:lnTo>
                  <a:pt x="39412" y="34228"/>
                </a:lnTo>
                <a:lnTo>
                  <a:pt x="36289" y="32340"/>
                </a:lnTo>
                <a:lnTo>
                  <a:pt x="36381" y="27166"/>
                </a:lnTo>
                <a:lnTo>
                  <a:pt x="36473" y="22063"/>
                </a:lnTo>
                <a:close/>
                <a:moveTo>
                  <a:pt x="57587" y="24206"/>
                </a:moveTo>
                <a:lnTo>
                  <a:pt x="63097" y="27503"/>
                </a:lnTo>
                <a:lnTo>
                  <a:pt x="63026" y="31381"/>
                </a:lnTo>
                <a:lnTo>
                  <a:pt x="57403" y="34493"/>
                </a:lnTo>
                <a:lnTo>
                  <a:pt x="54362" y="32667"/>
                </a:lnTo>
                <a:lnTo>
                  <a:pt x="54454" y="27483"/>
                </a:lnTo>
                <a:lnTo>
                  <a:pt x="54484" y="25921"/>
                </a:lnTo>
                <a:lnTo>
                  <a:pt x="57587" y="24206"/>
                </a:lnTo>
                <a:close/>
                <a:moveTo>
                  <a:pt x="51046" y="24237"/>
                </a:moveTo>
                <a:lnTo>
                  <a:pt x="54076" y="26064"/>
                </a:lnTo>
                <a:lnTo>
                  <a:pt x="53964" y="32810"/>
                </a:lnTo>
                <a:lnTo>
                  <a:pt x="50851" y="34534"/>
                </a:lnTo>
                <a:lnTo>
                  <a:pt x="45351" y="31218"/>
                </a:lnTo>
                <a:lnTo>
                  <a:pt x="45413" y="27350"/>
                </a:lnTo>
                <a:lnTo>
                  <a:pt x="51046" y="24237"/>
                </a:lnTo>
                <a:close/>
                <a:moveTo>
                  <a:pt x="75660" y="24523"/>
                </a:moveTo>
                <a:lnTo>
                  <a:pt x="81171" y="27830"/>
                </a:lnTo>
                <a:lnTo>
                  <a:pt x="81099" y="31697"/>
                </a:lnTo>
                <a:lnTo>
                  <a:pt x="75486" y="34810"/>
                </a:lnTo>
                <a:lnTo>
                  <a:pt x="72435" y="32983"/>
                </a:lnTo>
                <a:lnTo>
                  <a:pt x="72527" y="27809"/>
                </a:lnTo>
                <a:lnTo>
                  <a:pt x="72558" y="26238"/>
                </a:lnTo>
                <a:lnTo>
                  <a:pt x="75660" y="24523"/>
                </a:lnTo>
                <a:close/>
                <a:moveTo>
                  <a:pt x="69118" y="24564"/>
                </a:moveTo>
                <a:lnTo>
                  <a:pt x="72160" y="26381"/>
                </a:lnTo>
                <a:lnTo>
                  <a:pt x="72037" y="33136"/>
                </a:lnTo>
                <a:lnTo>
                  <a:pt x="68935" y="34851"/>
                </a:lnTo>
                <a:lnTo>
                  <a:pt x="63424" y="31544"/>
                </a:lnTo>
                <a:lnTo>
                  <a:pt x="63496" y="27666"/>
                </a:lnTo>
                <a:lnTo>
                  <a:pt x="69118" y="24564"/>
                </a:lnTo>
                <a:close/>
                <a:moveTo>
                  <a:pt x="87192" y="24880"/>
                </a:moveTo>
                <a:lnTo>
                  <a:pt x="90233" y="26707"/>
                </a:lnTo>
                <a:lnTo>
                  <a:pt x="90111" y="33452"/>
                </a:lnTo>
                <a:lnTo>
                  <a:pt x="87008" y="35177"/>
                </a:lnTo>
                <a:lnTo>
                  <a:pt x="81498" y="31860"/>
                </a:lnTo>
                <a:lnTo>
                  <a:pt x="81569" y="27993"/>
                </a:lnTo>
                <a:lnTo>
                  <a:pt x="87192" y="24880"/>
                </a:lnTo>
                <a:close/>
                <a:moveTo>
                  <a:pt x="36217" y="32452"/>
                </a:moveTo>
                <a:lnTo>
                  <a:pt x="39279" y="34300"/>
                </a:lnTo>
                <a:lnTo>
                  <a:pt x="35963" y="36137"/>
                </a:lnTo>
                <a:lnTo>
                  <a:pt x="32901" y="34300"/>
                </a:lnTo>
                <a:lnTo>
                  <a:pt x="36217" y="32452"/>
                </a:lnTo>
                <a:close/>
                <a:moveTo>
                  <a:pt x="53964" y="32962"/>
                </a:moveTo>
                <a:lnTo>
                  <a:pt x="53903" y="36361"/>
                </a:lnTo>
                <a:lnTo>
                  <a:pt x="50984" y="34616"/>
                </a:lnTo>
                <a:lnTo>
                  <a:pt x="53964" y="32962"/>
                </a:lnTo>
                <a:close/>
                <a:moveTo>
                  <a:pt x="54301" y="32779"/>
                </a:moveTo>
                <a:lnTo>
                  <a:pt x="57271" y="34565"/>
                </a:lnTo>
                <a:lnTo>
                  <a:pt x="54026" y="36361"/>
                </a:lnTo>
                <a:lnTo>
                  <a:pt x="54087" y="32891"/>
                </a:lnTo>
                <a:lnTo>
                  <a:pt x="54301" y="32779"/>
                </a:lnTo>
                <a:close/>
                <a:moveTo>
                  <a:pt x="72037" y="33279"/>
                </a:moveTo>
                <a:lnTo>
                  <a:pt x="71976" y="36688"/>
                </a:lnTo>
                <a:lnTo>
                  <a:pt x="69057" y="34932"/>
                </a:lnTo>
                <a:lnTo>
                  <a:pt x="72037" y="33279"/>
                </a:lnTo>
                <a:close/>
                <a:moveTo>
                  <a:pt x="72374" y="33095"/>
                </a:moveTo>
                <a:lnTo>
                  <a:pt x="75354" y="34892"/>
                </a:lnTo>
                <a:lnTo>
                  <a:pt x="72109" y="36688"/>
                </a:lnTo>
                <a:lnTo>
                  <a:pt x="72170" y="33207"/>
                </a:lnTo>
                <a:lnTo>
                  <a:pt x="72374" y="33095"/>
                </a:lnTo>
                <a:close/>
                <a:moveTo>
                  <a:pt x="18267" y="21737"/>
                </a:moveTo>
                <a:lnTo>
                  <a:pt x="18175" y="26839"/>
                </a:lnTo>
                <a:lnTo>
                  <a:pt x="18084" y="32023"/>
                </a:lnTo>
                <a:lnTo>
                  <a:pt x="9083" y="37004"/>
                </a:lnTo>
                <a:lnTo>
                  <a:pt x="9083" y="37004"/>
                </a:lnTo>
                <a:lnTo>
                  <a:pt x="9266" y="26707"/>
                </a:lnTo>
                <a:lnTo>
                  <a:pt x="18267" y="21737"/>
                </a:lnTo>
                <a:close/>
                <a:moveTo>
                  <a:pt x="316" y="21421"/>
                </a:moveTo>
                <a:lnTo>
                  <a:pt x="9133" y="26707"/>
                </a:lnTo>
                <a:lnTo>
                  <a:pt x="8950" y="37004"/>
                </a:lnTo>
                <a:lnTo>
                  <a:pt x="132" y="31708"/>
                </a:lnTo>
                <a:lnTo>
                  <a:pt x="316" y="21421"/>
                </a:lnTo>
                <a:close/>
                <a:moveTo>
                  <a:pt x="90111" y="33606"/>
                </a:moveTo>
                <a:lnTo>
                  <a:pt x="90049" y="37004"/>
                </a:lnTo>
                <a:lnTo>
                  <a:pt x="87140" y="35248"/>
                </a:lnTo>
                <a:lnTo>
                  <a:pt x="90111" y="33606"/>
                </a:lnTo>
                <a:close/>
                <a:moveTo>
                  <a:pt x="99162" y="21849"/>
                </a:moveTo>
                <a:lnTo>
                  <a:pt x="99356" y="21961"/>
                </a:lnTo>
                <a:lnTo>
                  <a:pt x="99275" y="26839"/>
                </a:lnTo>
                <a:lnTo>
                  <a:pt x="99182" y="32023"/>
                </a:lnTo>
                <a:lnTo>
                  <a:pt x="90182" y="37004"/>
                </a:lnTo>
                <a:lnTo>
                  <a:pt x="90243" y="33534"/>
                </a:lnTo>
                <a:lnTo>
                  <a:pt x="90519" y="33381"/>
                </a:lnTo>
                <a:lnTo>
                  <a:pt x="90631" y="26554"/>
                </a:lnTo>
                <a:lnTo>
                  <a:pt x="99162" y="21849"/>
                </a:lnTo>
                <a:close/>
                <a:moveTo>
                  <a:pt x="27012" y="30912"/>
                </a:moveTo>
                <a:lnTo>
                  <a:pt x="27135" y="30983"/>
                </a:lnTo>
                <a:lnTo>
                  <a:pt x="27023" y="37320"/>
                </a:lnTo>
                <a:lnTo>
                  <a:pt x="21472" y="33983"/>
                </a:lnTo>
                <a:lnTo>
                  <a:pt x="27012" y="30912"/>
                </a:lnTo>
                <a:close/>
                <a:moveTo>
                  <a:pt x="99662" y="21839"/>
                </a:moveTo>
                <a:lnTo>
                  <a:pt x="108306" y="27023"/>
                </a:lnTo>
                <a:lnTo>
                  <a:pt x="108122" y="37320"/>
                </a:lnTo>
                <a:lnTo>
                  <a:pt x="99315" y="32023"/>
                </a:lnTo>
                <a:lnTo>
                  <a:pt x="99407" y="26839"/>
                </a:lnTo>
                <a:lnTo>
                  <a:pt x="99489" y="21931"/>
                </a:lnTo>
                <a:lnTo>
                  <a:pt x="99662" y="21839"/>
                </a:lnTo>
                <a:close/>
                <a:moveTo>
                  <a:pt x="27268" y="31064"/>
                </a:moveTo>
                <a:lnTo>
                  <a:pt x="32636" y="34289"/>
                </a:lnTo>
                <a:lnTo>
                  <a:pt x="27155" y="37330"/>
                </a:lnTo>
                <a:lnTo>
                  <a:pt x="27268" y="31064"/>
                </a:lnTo>
                <a:close/>
                <a:moveTo>
                  <a:pt x="117235" y="22165"/>
                </a:moveTo>
                <a:lnTo>
                  <a:pt x="117429" y="22288"/>
                </a:lnTo>
                <a:lnTo>
                  <a:pt x="117347" y="27166"/>
                </a:lnTo>
                <a:lnTo>
                  <a:pt x="117256" y="32340"/>
                </a:lnTo>
                <a:lnTo>
                  <a:pt x="108255" y="37330"/>
                </a:lnTo>
                <a:lnTo>
                  <a:pt x="108439" y="27023"/>
                </a:lnTo>
                <a:lnTo>
                  <a:pt x="117235" y="22165"/>
                </a:lnTo>
                <a:close/>
                <a:moveTo>
                  <a:pt x="45341" y="31381"/>
                </a:moveTo>
                <a:lnTo>
                  <a:pt x="50719" y="34606"/>
                </a:lnTo>
                <a:lnTo>
                  <a:pt x="45239" y="37647"/>
                </a:lnTo>
                <a:lnTo>
                  <a:pt x="45239" y="37647"/>
                </a:lnTo>
                <a:lnTo>
                  <a:pt x="45341" y="31381"/>
                </a:lnTo>
                <a:close/>
                <a:moveTo>
                  <a:pt x="45096" y="31228"/>
                </a:moveTo>
                <a:lnTo>
                  <a:pt x="45218" y="31299"/>
                </a:lnTo>
                <a:lnTo>
                  <a:pt x="45106" y="37647"/>
                </a:lnTo>
                <a:lnTo>
                  <a:pt x="39544" y="34300"/>
                </a:lnTo>
                <a:lnTo>
                  <a:pt x="45096" y="31228"/>
                </a:lnTo>
                <a:close/>
                <a:moveTo>
                  <a:pt x="117735" y="22156"/>
                </a:moveTo>
                <a:lnTo>
                  <a:pt x="126389" y="27340"/>
                </a:lnTo>
                <a:lnTo>
                  <a:pt x="126205" y="37647"/>
                </a:lnTo>
                <a:lnTo>
                  <a:pt x="117388" y="32340"/>
                </a:lnTo>
                <a:lnTo>
                  <a:pt x="117480" y="27166"/>
                </a:lnTo>
                <a:lnTo>
                  <a:pt x="117562" y="22247"/>
                </a:lnTo>
                <a:lnTo>
                  <a:pt x="117735" y="22156"/>
                </a:lnTo>
                <a:close/>
                <a:moveTo>
                  <a:pt x="135512" y="22380"/>
                </a:moveTo>
                <a:lnTo>
                  <a:pt x="135329" y="32667"/>
                </a:lnTo>
                <a:lnTo>
                  <a:pt x="126338" y="37647"/>
                </a:lnTo>
                <a:lnTo>
                  <a:pt x="126511" y="27350"/>
                </a:lnTo>
                <a:lnTo>
                  <a:pt x="135512" y="22380"/>
                </a:lnTo>
                <a:close/>
                <a:moveTo>
                  <a:pt x="63169" y="31544"/>
                </a:moveTo>
                <a:lnTo>
                  <a:pt x="63292" y="31626"/>
                </a:lnTo>
                <a:lnTo>
                  <a:pt x="63179" y="37963"/>
                </a:lnTo>
                <a:lnTo>
                  <a:pt x="57618" y="34626"/>
                </a:lnTo>
                <a:lnTo>
                  <a:pt x="63169" y="31544"/>
                </a:lnTo>
                <a:close/>
                <a:moveTo>
                  <a:pt x="63424" y="31697"/>
                </a:moveTo>
                <a:lnTo>
                  <a:pt x="68792" y="34932"/>
                </a:lnTo>
                <a:lnTo>
                  <a:pt x="63312" y="37963"/>
                </a:lnTo>
                <a:lnTo>
                  <a:pt x="63424" y="31697"/>
                </a:lnTo>
                <a:close/>
                <a:moveTo>
                  <a:pt x="81242" y="31871"/>
                </a:moveTo>
                <a:lnTo>
                  <a:pt x="81364" y="31942"/>
                </a:lnTo>
                <a:lnTo>
                  <a:pt x="81253" y="38289"/>
                </a:lnTo>
                <a:lnTo>
                  <a:pt x="75701" y="34942"/>
                </a:lnTo>
                <a:lnTo>
                  <a:pt x="81242" y="31871"/>
                </a:lnTo>
                <a:close/>
                <a:moveTo>
                  <a:pt x="81498" y="32023"/>
                </a:moveTo>
                <a:lnTo>
                  <a:pt x="86865" y="35248"/>
                </a:lnTo>
                <a:lnTo>
                  <a:pt x="81385" y="38289"/>
                </a:lnTo>
                <a:lnTo>
                  <a:pt x="81498" y="32023"/>
                </a:lnTo>
                <a:close/>
                <a:moveTo>
                  <a:pt x="39412" y="34371"/>
                </a:moveTo>
                <a:lnTo>
                  <a:pt x="45137" y="37810"/>
                </a:lnTo>
                <a:lnTo>
                  <a:pt x="45168" y="37831"/>
                </a:lnTo>
                <a:lnTo>
                  <a:pt x="50842" y="34687"/>
                </a:lnTo>
                <a:lnTo>
                  <a:pt x="53903" y="36524"/>
                </a:lnTo>
                <a:lnTo>
                  <a:pt x="46892" y="40402"/>
                </a:lnTo>
                <a:lnTo>
                  <a:pt x="42861" y="37973"/>
                </a:lnTo>
                <a:lnTo>
                  <a:pt x="42830" y="37953"/>
                </a:lnTo>
                <a:lnTo>
                  <a:pt x="40830" y="39055"/>
                </a:lnTo>
                <a:lnTo>
                  <a:pt x="36095" y="36218"/>
                </a:lnTo>
                <a:lnTo>
                  <a:pt x="39412" y="34371"/>
                </a:lnTo>
                <a:close/>
                <a:moveTo>
                  <a:pt x="57485" y="34697"/>
                </a:moveTo>
                <a:lnTo>
                  <a:pt x="63210" y="38137"/>
                </a:lnTo>
                <a:lnTo>
                  <a:pt x="63240" y="38157"/>
                </a:lnTo>
                <a:lnTo>
                  <a:pt x="68925" y="35003"/>
                </a:lnTo>
                <a:lnTo>
                  <a:pt x="71986" y="36851"/>
                </a:lnTo>
                <a:lnTo>
                  <a:pt x="64975" y="40718"/>
                </a:lnTo>
                <a:lnTo>
                  <a:pt x="60934" y="38289"/>
                </a:lnTo>
                <a:lnTo>
                  <a:pt x="60904" y="38269"/>
                </a:lnTo>
                <a:lnTo>
                  <a:pt x="58913" y="39382"/>
                </a:lnTo>
                <a:lnTo>
                  <a:pt x="54168" y="36534"/>
                </a:lnTo>
                <a:lnTo>
                  <a:pt x="57485" y="34697"/>
                </a:lnTo>
                <a:close/>
                <a:moveTo>
                  <a:pt x="75568" y="35014"/>
                </a:moveTo>
                <a:lnTo>
                  <a:pt x="81283" y="38453"/>
                </a:lnTo>
                <a:lnTo>
                  <a:pt x="81314" y="38473"/>
                </a:lnTo>
                <a:lnTo>
                  <a:pt x="86998" y="35330"/>
                </a:lnTo>
                <a:lnTo>
                  <a:pt x="90059" y="37167"/>
                </a:lnTo>
                <a:lnTo>
                  <a:pt x="83049" y="41045"/>
                </a:lnTo>
                <a:lnTo>
                  <a:pt x="79007" y="38616"/>
                </a:lnTo>
                <a:lnTo>
                  <a:pt x="78976" y="38596"/>
                </a:lnTo>
                <a:lnTo>
                  <a:pt x="76987" y="39698"/>
                </a:lnTo>
                <a:lnTo>
                  <a:pt x="72241" y="36851"/>
                </a:lnTo>
                <a:lnTo>
                  <a:pt x="75568" y="35014"/>
                </a:lnTo>
                <a:close/>
                <a:moveTo>
                  <a:pt x="21339" y="34055"/>
                </a:moveTo>
                <a:lnTo>
                  <a:pt x="27053" y="37493"/>
                </a:lnTo>
                <a:lnTo>
                  <a:pt x="27094" y="37514"/>
                </a:lnTo>
                <a:lnTo>
                  <a:pt x="32768" y="34371"/>
                </a:lnTo>
                <a:lnTo>
                  <a:pt x="35830" y="36208"/>
                </a:lnTo>
                <a:lnTo>
                  <a:pt x="26829" y="41178"/>
                </a:lnTo>
                <a:lnTo>
                  <a:pt x="18022" y="35892"/>
                </a:lnTo>
                <a:lnTo>
                  <a:pt x="21339" y="34055"/>
                </a:lnTo>
                <a:close/>
                <a:moveTo>
                  <a:pt x="99315" y="32187"/>
                </a:moveTo>
                <a:lnTo>
                  <a:pt x="108133" y="37493"/>
                </a:lnTo>
                <a:lnTo>
                  <a:pt x="101121" y="41362"/>
                </a:lnTo>
                <a:lnTo>
                  <a:pt x="97091" y="38933"/>
                </a:lnTo>
                <a:lnTo>
                  <a:pt x="97050" y="38912"/>
                </a:lnTo>
                <a:lnTo>
                  <a:pt x="95060" y="40014"/>
                </a:lnTo>
                <a:lnTo>
                  <a:pt x="90324" y="37177"/>
                </a:lnTo>
                <a:lnTo>
                  <a:pt x="99315" y="32187"/>
                </a:lnTo>
                <a:close/>
                <a:moveTo>
                  <a:pt x="42820" y="38106"/>
                </a:moveTo>
                <a:lnTo>
                  <a:pt x="46769" y="40473"/>
                </a:lnTo>
                <a:lnTo>
                  <a:pt x="44912" y="41494"/>
                </a:lnTo>
                <a:lnTo>
                  <a:pt x="40963" y="39137"/>
                </a:lnTo>
                <a:lnTo>
                  <a:pt x="42820" y="38106"/>
                </a:lnTo>
                <a:close/>
                <a:moveTo>
                  <a:pt x="36024" y="36330"/>
                </a:moveTo>
                <a:lnTo>
                  <a:pt x="40708" y="39126"/>
                </a:lnTo>
                <a:lnTo>
                  <a:pt x="35932" y="41770"/>
                </a:lnTo>
                <a:lnTo>
                  <a:pt x="35932" y="41433"/>
                </a:lnTo>
                <a:lnTo>
                  <a:pt x="36024" y="36330"/>
                </a:lnTo>
                <a:close/>
                <a:moveTo>
                  <a:pt x="60904" y="38422"/>
                </a:moveTo>
                <a:lnTo>
                  <a:pt x="64843" y="40790"/>
                </a:lnTo>
                <a:lnTo>
                  <a:pt x="62986" y="41820"/>
                </a:lnTo>
                <a:lnTo>
                  <a:pt x="59046" y="39453"/>
                </a:lnTo>
                <a:lnTo>
                  <a:pt x="60904" y="38422"/>
                </a:lnTo>
                <a:close/>
                <a:moveTo>
                  <a:pt x="54097" y="36647"/>
                </a:moveTo>
                <a:lnTo>
                  <a:pt x="58781" y="39453"/>
                </a:lnTo>
                <a:lnTo>
                  <a:pt x="54005" y="42096"/>
                </a:lnTo>
                <a:lnTo>
                  <a:pt x="54015" y="41749"/>
                </a:lnTo>
                <a:lnTo>
                  <a:pt x="54097" y="36647"/>
                </a:lnTo>
                <a:close/>
                <a:moveTo>
                  <a:pt x="78976" y="38749"/>
                </a:moveTo>
                <a:lnTo>
                  <a:pt x="82916" y="41117"/>
                </a:lnTo>
                <a:lnTo>
                  <a:pt x="81058" y="42137"/>
                </a:lnTo>
                <a:lnTo>
                  <a:pt x="77119" y="39779"/>
                </a:lnTo>
                <a:lnTo>
                  <a:pt x="78976" y="38749"/>
                </a:lnTo>
                <a:close/>
                <a:moveTo>
                  <a:pt x="72180" y="36963"/>
                </a:moveTo>
                <a:lnTo>
                  <a:pt x="76854" y="39770"/>
                </a:lnTo>
                <a:lnTo>
                  <a:pt x="72078" y="42412"/>
                </a:lnTo>
                <a:lnTo>
                  <a:pt x="72088" y="42076"/>
                </a:lnTo>
                <a:lnTo>
                  <a:pt x="72180" y="36963"/>
                </a:lnTo>
                <a:close/>
                <a:moveTo>
                  <a:pt x="97050" y="39065"/>
                </a:moveTo>
                <a:lnTo>
                  <a:pt x="100989" y="41433"/>
                </a:lnTo>
                <a:lnTo>
                  <a:pt x="99142" y="42464"/>
                </a:lnTo>
                <a:lnTo>
                  <a:pt x="95193" y="40096"/>
                </a:lnTo>
                <a:lnTo>
                  <a:pt x="97050" y="39065"/>
                </a:lnTo>
                <a:close/>
                <a:moveTo>
                  <a:pt x="90253" y="37289"/>
                </a:moveTo>
                <a:lnTo>
                  <a:pt x="94927" y="40085"/>
                </a:lnTo>
                <a:lnTo>
                  <a:pt x="90161" y="42739"/>
                </a:lnTo>
                <a:lnTo>
                  <a:pt x="90161" y="42392"/>
                </a:lnTo>
                <a:lnTo>
                  <a:pt x="90253" y="37289"/>
                </a:lnTo>
                <a:close/>
                <a:moveTo>
                  <a:pt x="53974" y="36647"/>
                </a:moveTo>
                <a:lnTo>
                  <a:pt x="53883" y="41749"/>
                </a:lnTo>
                <a:lnTo>
                  <a:pt x="53872" y="42167"/>
                </a:lnTo>
                <a:lnTo>
                  <a:pt x="51770" y="43331"/>
                </a:lnTo>
                <a:lnTo>
                  <a:pt x="47025" y="40484"/>
                </a:lnTo>
                <a:lnTo>
                  <a:pt x="53974" y="36647"/>
                </a:lnTo>
                <a:close/>
                <a:moveTo>
                  <a:pt x="72048" y="36963"/>
                </a:moveTo>
                <a:lnTo>
                  <a:pt x="71955" y="42065"/>
                </a:lnTo>
                <a:lnTo>
                  <a:pt x="71946" y="42484"/>
                </a:lnTo>
                <a:lnTo>
                  <a:pt x="69843" y="43647"/>
                </a:lnTo>
                <a:lnTo>
                  <a:pt x="65098" y="40800"/>
                </a:lnTo>
                <a:lnTo>
                  <a:pt x="72048" y="36963"/>
                </a:lnTo>
                <a:close/>
                <a:moveTo>
                  <a:pt x="90120" y="37280"/>
                </a:moveTo>
                <a:lnTo>
                  <a:pt x="90029" y="42392"/>
                </a:lnTo>
                <a:lnTo>
                  <a:pt x="90029" y="42811"/>
                </a:lnTo>
                <a:lnTo>
                  <a:pt x="87927" y="43974"/>
                </a:lnTo>
                <a:lnTo>
                  <a:pt x="83181" y="41117"/>
                </a:lnTo>
                <a:lnTo>
                  <a:pt x="90120" y="37280"/>
                </a:lnTo>
                <a:close/>
                <a:moveTo>
                  <a:pt x="35799" y="41994"/>
                </a:moveTo>
                <a:lnTo>
                  <a:pt x="35759" y="44249"/>
                </a:lnTo>
                <a:lnTo>
                  <a:pt x="33829" y="43086"/>
                </a:lnTo>
                <a:lnTo>
                  <a:pt x="35799" y="41994"/>
                </a:lnTo>
                <a:close/>
                <a:moveTo>
                  <a:pt x="108194" y="37606"/>
                </a:moveTo>
                <a:lnTo>
                  <a:pt x="108102" y="43127"/>
                </a:lnTo>
                <a:lnTo>
                  <a:pt x="105999" y="44290"/>
                </a:lnTo>
                <a:lnTo>
                  <a:pt x="101254" y="41443"/>
                </a:lnTo>
                <a:lnTo>
                  <a:pt x="108194" y="37606"/>
                </a:lnTo>
                <a:close/>
                <a:moveTo>
                  <a:pt x="53872" y="42321"/>
                </a:moveTo>
                <a:lnTo>
                  <a:pt x="53831" y="44566"/>
                </a:lnTo>
                <a:lnTo>
                  <a:pt x="51903" y="43412"/>
                </a:lnTo>
                <a:lnTo>
                  <a:pt x="53872" y="42321"/>
                </a:lnTo>
                <a:close/>
                <a:moveTo>
                  <a:pt x="71946" y="42637"/>
                </a:moveTo>
                <a:lnTo>
                  <a:pt x="71905" y="44882"/>
                </a:lnTo>
                <a:lnTo>
                  <a:pt x="69976" y="43729"/>
                </a:lnTo>
                <a:lnTo>
                  <a:pt x="71946" y="42637"/>
                </a:lnTo>
                <a:close/>
                <a:moveTo>
                  <a:pt x="90018" y="42963"/>
                </a:moveTo>
                <a:lnTo>
                  <a:pt x="89977" y="45208"/>
                </a:lnTo>
                <a:lnTo>
                  <a:pt x="88049" y="44045"/>
                </a:lnTo>
                <a:lnTo>
                  <a:pt x="90018" y="42963"/>
                </a:lnTo>
                <a:close/>
                <a:moveTo>
                  <a:pt x="108102" y="43280"/>
                </a:moveTo>
                <a:lnTo>
                  <a:pt x="108061" y="45525"/>
                </a:lnTo>
                <a:lnTo>
                  <a:pt x="106132" y="44372"/>
                </a:lnTo>
                <a:lnTo>
                  <a:pt x="108102" y="43280"/>
                </a:lnTo>
                <a:close/>
                <a:moveTo>
                  <a:pt x="46892" y="40555"/>
                </a:moveTo>
                <a:lnTo>
                  <a:pt x="51638" y="43403"/>
                </a:lnTo>
                <a:lnTo>
                  <a:pt x="44871" y="47138"/>
                </a:lnTo>
                <a:lnTo>
                  <a:pt x="44973" y="41616"/>
                </a:lnTo>
                <a:lnTo>
                  <a:pt x="46892" y="40555"/>
                </a:lnTo>
                <a:close/>
                <a:moveTo>
                  <a:pt x="64965" y="40872"/>
                </a:moveTo>
                <a:lnTo>
                  <a:pt x="69710" y="43729"/>
                </a:lnTo>
                <a:lnTo>
                  <a:pt x="62955" y="47464"/>
                </a:lnTo>
                <a:lnTo>
                  <a:pt x="63047" y="41933"/>
                </a:lnTo>
                <a:lnTo>
                  <a:pt x="64965" y="40872"/>
                </a:lnTo>
                <a:close/>
                <a:moveTo>
                  <a:pt x="33758" y="43198"/>
                </a:moveTo>
                <a:lnTo>
                  <a:pt x="35748" y="44392"/>
                </a:lnTo>
                <a:lnTo>
                  <a:pt x="35718" y="46556"/>
                </a:lnTo>
                <a:lnTo>
                  <a:pt x="33677" y="47678"/>
                </a:lnTo>
                <a:lnTo>
                  <a:pt x="33758" y="43198"/>
                </a:lnTo>
                <a:close/>
                <a:moveTo>
                  <a:pt x="83049" y="41188"/>
                </a:moveTo>
                <a:lnTo>
                  <a:pt x="87794" y="44045"/>
                </a:lnTo>
                <a:lnTo>
                  <a:pt x="81028" y="47780"/>
                </a:lnTo>
                <a:lnTo>
                  <a:pt x="81130" y="42249"/>
                </a:lnTo>
                <a:lnTo>
                  <a:pt x="83049" y="41188"/>
                </a:lnTo>
                <a:close/>
                <a:moveTo>
                  <a:pt x="51831" y="43525"/>
                </a:moveTo>
                <a:lnTo>
                  <a:pt x="53831" y="44719"/>
                </a:lnTo>
                <a:lnTo>
                  <a:pt x="53790" y="46872"/>
                </a:lnTo>
                <a:lnTo>
                  <a:pt x="51749" y="48005"/>
                </a:lnTo>
                <a:lnTo>
                  <a:pt x="51749" y="48005"/>
                </a:lnTo>
                <a:lnTo>
                  <a:pt x="51831" y="43525"/>
                </a:lnTo>
                <a:close/>
                <a:moveTo>
                  <a:pt x="101121" y="41514"/>
                </a:moveTo>
                <a:lnTo>
                  <a:pt x="105867" y="44362"/>
                </a:lnTo>
                <a:lnTo>
                  <a:pt x="99101" y="48107"/>
                </a:lnTo>
                <a:lnTo>
                  <a:pt x="99203" y="42576"/>
                </a:lnTo>
                <a:lnTo>
                  <a:pt x="101121" y="41514"/>
                </a:lnTo>
                <a:close/>
                <a:moveTo>
                  <a:pt x="69914" y="43841"/>
                </a:moveTo>
                <a:lnTo>
                  <a:pt x="71905" y="45035"/>
                </a:lnTo>
                <a:lnTo>
                  <a:pt x="71864" y="47199"/>
                </a:lnTo>
                <a:lnTo>
                  <a:pt x="69833" y="48321"/>
                </a:lnTo>
                <a:lnTo>
                  <a:pt x="69914" y="43841"/>
                </a:lnTo>
                <a:close/>
                <a:moveTo>
                  <a:pt x="40830" y="39208"/>
                </a:moveTo>
                <a:lnTo>
                  <a:pt x="44841" y="41606"/>
                </a:lnTo>
                <a:lnTo>
                  <a:pt x="44739" y="47219"/>
                </a:lnTo>
                <a:lnTo>
                  <a:pt x="42637" y="48372"/>
                </a:lnTo>
                <a:lnTo>
                  <a:pt x="35881" y="44321"/>
                </a:lnTo>
                <a:lnTo>
                  <a:pt x="35922" y="41922"/>
                </a:lnTo>
                <a:lnTo>
                  <a:pt x="40830" y="39208"/>
                </a:lnTo>
                <a:close/>
                <a:moveTo>
                  <a:pt x="87988" y="44158"/>
                </a:moveTo>
                <a:lnTo>
                  <a:pt x="89977" y="45362"/>
                </a:lnTo>
                <a:lnTo>
                  <a:pt x="89937" y="47515"/>
                </a:lnTo>
                <a:lnTo>
                  <a:pt x="87906" y="48637"/>
                </a:lnTo>
                <a:lnTo>
                  <a:pt x="87957" y="45933"/>
                </a:lnTo>
                <a:lnTo>
                  <a:pt x="87988" y="44158"/>
                </a:lnTo>
                <a:close/>
                <a:moveTo>
                  <a:pt x="58913" y="39525"/>
                </a:moveTo>
                <a:lnTo>
                  <a:pt x="62914" y="41933"/>
                </a:lnTo>
                <a:lnTo>
                  <a:pt x="62822" y="47535"/>
                </a:lnTo>
                <a:lnTo>
                  <a:pt x="60720" y="48699"/>
                </a:lnTo>
                <a:lnTo>
                  <a:pt x="53964" y="44648"/>
                </a:lnTo>
                <a:lnTo>
                  <a:pt x="54005" y="42249"/>
                </a:lnTo>
                <a:lnTo>
                  <a:pt x="58913" y="39525"/>
                </a:lnTo>
                <a:close/>
                <a:moveTo>
                  <a:pt x="106061" y="44484"/>
                </a:moveTo>
                <a:lnTo>
                  <a:pt x="108051" y="45678"/>
                </a:lnTo>
                <a:lnTo>
                  <a:pt x="108020" y="47832"/>
                </a:lnTo>
                <a:lnTo>
                  <a:pt x="105979" y="48964"/>
                </a:lnTo>
                <a:lnTo>
                  <a:pt x="106061" y="44484"/>
                </a:lnTo>
                <a:close/>
                <a:moveTo>
                  <a:pt x="76987" y="39851"/>
                </a:moveTo>
                <a:lnTo>
                  <a:pt x="80997" y="42249"/>
                </a:lnTo>
                <a:lnTo>
                  <a:pt x="80895" y="47852"/>
                </a:lnTo>
                <a:lnTo>
                  <a:pt x="78793" y="49015"/>
                </a:lnTo>
                <a:lnTo>
                  <a:pt x="72037" y="44964"/>
                </a:lnTo>
                <a:lnTo>
                  <a:pt x="72078" y="42566"/>
                </a:lnTo>
                <a:lnTo>
                  <a:pt x="76987" y="39851"/>
                </a:lnTo>
                <a:close/>
                <a:moveTo>
                  <a:pt x="95060" y="40167"/>
                </a:moveTo>
                <a:lnTo>
                  <a:pt x="99071" y="42576"/>
                </a:lnTo>
                <a:lnTo>
                  <a:pt x="98969" y="48179"/>
                </a:lnTo>
                <a:lnTo>
                  <a:pt x="96866" y="49331"/>
                </a:lnTo>
                <a:lnTo>
                  <a:pt x="90111" y="45280"/>
                </a:lnTo>
                <a:lnTo>
                  <a:pt x="90151" y="42882"/>
                </a:lnTo>
                <a:lnTo>
                  <a:pt x="95060" y="40167"/>
                </a:lnTo>
                <a:close/>
                <a:moveTo>
                  <a:pt x="115123" y="39382"/>
                </a:moveTo>
                <a:lnTo>
                  <a:pt x="123940" y="44688"/>
                </a:lnTo>
                <a:lnTo>
                  <a:pt x="114950" y="49658"/>
                </a:lnTo>
                <a:lnTo>
                  <a:pt x="108183" y="45607"/>
                </a:lnTo>
                <a:lnTo>
                  <a:pt x="108235" y="43208"/>
                </a:lnTo>
                <a:lnTo>
                  <a:pt x="115123" y="39382"/>
                </a:lnTo>
                <a:close/>
                <a:moveTo>
                  <a:pt x="35881" y="44474"/>
                </a:moveTo>
                <a:lnTo>
                  <a:pt x="42576" y="48485"/>
                </a:lnTo>
                <a:lnTo>
                  <a:pt x="42535" y="50546"/>
                </a:lnTo>
                <a:lnTo>
                  <a:pt x="35840" y="46525"/>
                </a:lnTo>
                <a:lnTo>
                  <a:pt x="35881" y="44474"/>
                </a:lnTo>
                <a:close/>
                <a:moveTo>
                  <a:pt x="53954" y="44790"/>
                </a:moveTo>
                <a:lnTo>
                  <a:pt x="60648" y="48811"/>
                </a:lnTo>
                <a:lnTo>
                  <a:pt x="60618" y="50862"/>
                </a:lnTo>
                <a:lnTo>
                  <a:pt x="53924" y="46841"/>
                </a:lnTo>
                <a:lnTo>
                  <a:pt x="53954" y="44790"/>
                </a:lnTo>
                <a:close/>
                <a:moveTo>
                  <a:pt x="72037" y="45117"/>
                </a:moveTo>
                <a:lnTo>
                  <a:pt x="78722" y="49127"/>
                </a:lnTo>
                <a:lnTo>
                  <a:pt x="78691" y="51189"/>
                </a:lnTo>
                <a:lnTo>
                  <a:pt x="71996" y="47158"/>
                </a:lnTo>
                <a:lnTo>
                  <a:pt x="72037" y="45117"/>
                </a:lnTo>
                <a:close/>
                <a:moveTo>
                  <a:pt x="90111" y="45433"/>
                </a:moveTo>
                <a:lnTo>
                  <a:pt x="96805" y="49444"/>
                </a:lnTo>
                <a:lnTo>
                  <a:pt x="96764" y="51505"/>
                </a:lnTo>
                <a:lnTo>
                  <a:pt x="90070" y="47485"/>
                </a:lnTo>
                <a:lnTo>
                  <a:pt x="90111" y="45433"/>
                </a:lnTo>
                <a:close/>
                <a:moveTo>
                  <a:pt x="35891" y="36320"/>
                </a:moveTo>
                <a:lnTo>
                  <a:pt x="35799" y="41433"/>
                </a:lnTo>
                <a:lnTo>
                  <a:pt x="35799" y="41851"/>
                </a:lnTo>
                <a:lnTo>
                  <a:pt x="33625" y="43045"/>
                </a:lnTo>
                <a:lnTo>
                  <a:pt x="33544" y="47750"/>
                </a:lnTo>
                <a:lnTo>
                  <a:pt x="26717" y="51536"/>
                </a:lnTo>
                <a:lnTo>
                  <a:pt x="26901" y="41290"/>
                </a:lnTo>
                <a:lnTo>
                  <a:pt x="35891" y="36320"/>
                </a:lnTo>
                <a:close/>
                <a:moveTo>
                  <a:pt x="17950" y="36003"/>
                </a:moveTo>
                <a:lnTo>
                  <a:pt x="26768" y="41290"/>
                </a:lnTo>
                <a:lnTo>
                  <a:pt x="26584" y="51587"/>
                </a:lnTo>
                <a:lnTo>
                  <a:pt x="17767" y="46290"/>
                </a:lnTo>
                <a:lnTo>
                  <a:pt x="17950" y="36003"/>
                </a:lnTo>
                <a:close/>
                <a:moveTo>
                  <a:pt x="44739" y="47362"/>
                </a:moveTo>
                <a:lnTo>
                  <a:pt x="44657" y="51821"/>
                </a:lnTo>
                <a:lnTo>
                  <a:pt x="42667" y="50617"/>
                </a:lnTo>
                <a:lnTo>
                  <a:pt x="42708" y="48494"/>
                </a:lnTo>
                <a:lnTo>
                  <a:pt x="44739" y="47362"/>
                </a:lnTo>
                <a:close/>
                <a:moveTo>
                  <a:pt x="108183" y="45760"/>
                </a:moveTo>
                <a:lnTo>
                  <a:pt x="114878" y="49771"/>
                </a:lnTo>
                <a:lnTo>
                  <a:pt x="114837" y="51821"/>
                </a:lnTo>
                <a:lnTo>
                  <a:pt x="108153" y="47801"/>
                </a:lnTo>
                <a:lnTo>
                  <a:pt x="108183" y="45760"/>
                </a:lnTo>
                <a:close/>
                <a:moveTo>
                  <a:pt x="51699" y="43514"/>
                </a:moveTo>
                <a:lnTo>
                  <a:pt x="51617" y="48076"/>
                </a:lnTo>
                <a:lnTo>
                  <a:pt x="44790" y="51862"/>
                </a:lnTo>
                <a:lnTo>
                  <a:pt x="44871" y="47290"/>
                </a:lnTo>
                <a:lnTo>
                  <a:pt x="51699" y="43514"/>
                </a:lnTo>
                <a:close/>
                <a:moveTo>
                  <a:pt x="62812" y="47689"/>
                </a:moveTo>
                <a:lnTo>
                  <a:pt x="62741" y="52138"/>
                </a:lnTo>
                <a:lnTo>
                  <a:pt x="60741" y="50944"/>
                </a:lnTo>
                <a:lnTo>
                  <a:pt x="60781" y="48811"/>
                </a:lnTo>
                <a:lnTo>
                  <a:pt x="62812" y="47689"/>
                </a:lnTo>
                <a:close/>
                <a:moveTo>
                  <a:pt x="69782" y="43841"/>
                </a:moveTo>
                <a:lnTo>
                  <a:pt x="69701" y="48392"/>
                </a:lnTo>
                <a:lnTo>
                  <a:pt x="62863" y="52179"/>
                </a:lnTo>
                <a:lnTo>
                  <a:pt x="62945" y="47617"/>
                </a:lnTo>
                <a:lnTo>
                  <a:pt x="69782" y="43841"/>
                </a:lnTo>
                <a:close/>
                <a:moveTo>
                  <a:pt x="80895" y="48005"/>
                </a:moveTo>
                <a:lnTo>
                  <a:pt x="80813" y="52465"/>
                </a:lnTo>
                <a:lnTo>
                  <a:pt x="78824" y="51260"/>
                </a:lnTo>
                <a:lnTo>
                  <a:pt x="78854" y="49127"/>
                </a:lnTo>
                <a:lnTo>
                  <a:pt x="80895" y="48005"/>
                </a:lnTo>
                <a:close/>
                <a:moveTo>
                  <a:pt x="87855" y="44158"/>
                </a:moveTo>
                <a:lnTo>
                  <a:pt x="87773" y="48719"/>
                </a:lnTo>
                <a:lnTo>
                  <a:pt x="80946" y="52495"/>
                </a:lnTo>
                <a:lnTo>
                  <a:pt x="81028" y="47934"/>
                </a:lnTo>
                <a:lnTo>
                  <a:pt x="87855" y="44158"/>
                </a:lnTo>
                <a:close/>
                <a:moveTo>
                  <a:pt x="98969" y="48331"/>
                </a:moveTo>
                <a:lnTo>
                  <a:pt x="98887" y="52781"/>
                </a:lnTo>
                <a:lnTo>
                  <a:pt x="96896" y="51587"/>
                </a:lnTo>
                <a:lnTo>
                  <a:pt x="96937" y="49454"/>
                </a:lnTo>
                <a:lnTo>
                  <a:pt x="98969" y="48331"/>
                </a:lnTo>
                <a:close/>
                <a:moveTo>
                  <a:pt x="105928" y="44484"/>
                </a:moveTo>
                <a:lnTo>
                  <a:pt x="105847" y="49036"/>
                </a:lnTo>
                <a:lnTo>
                  <a:pt x="99019" y="52821"/>
                </a:lnTo>
                <a:lnTo>
                  <a:pt x="99101" y="48250"/>
                </a:lnTo>
                <a:lnTo>
                  <a:pt x="105928" y="44484"/>
                </a:lnTo>
                <a:close/>
                <a:moveTo>
                  <a:pt x="42667" y="50862"/>
                </a:moveTo>
                <a:lnTo>
                  <a:pt x="44545" y="51995"/>
                </a:lnTo>
                <a:lnTo>
                  <a:pt x="42626" y="53057"/>
                </a:lnTo>
                <a:lnTo>
                  <a:pt x="42626" y="53057"/>
                </a:lnTo>
                <a:lnTo>
                  <a:pt x="42667" y="50862"/>
                </a:lnTo>
                <a:close/>
                <a:moveTo>
                  <a:pt x="60741" y="51189"/>
                </a:moveTo>
                <a:lnTo>
                  <a:pt x="62618" y="52311"/>
                </a:lnTo>
                <a:lnTo>
                  <a:pt x="60700" y="53372"/>
                </a:lnTo>
                <a:lnTo>
                  <a:pt x="60741" y="51189"/>
                </a:lnTo>
                <a:close/>
                <a:moveTo>
                  <a:pt x="78813" y="51505"/>
                </a:moveTo>
                <a:lnTo>
                  <a:pt x="80691" y="52638"/>
                </a:lnTo>
                <a:lnTo>
                  <a:pt x="78772" y="53699"/>
                </a:lnTo>
                <a:lnTo>
                  <a:pt x="78813" y="51505"/>
                </a:lnTo>
                <a:close/>
                <a:moveTo>
                  <a:pt x="96887" y="51821"/>
                </a:moveTo>
                <a:lnTo>
                  <a:pt x="98774" y="52954"/>
                </a:lnTo>
                <a:lnTo>
                  <a:pt x="96856" y="54016"/>
                </a:lnTo>
                <a:lnTo>
                  <a:pt x="96887" y="51821"/>
                </a:lnTo>
                <a:close/>
                <a:moveTo>
                  <a:pt x="114970" y="52056"/>
                </a:moveTo>
                <a:lnTo>
                  <a:pt x="116929" y="53230"/>
                </a:lnTo>
                <a:lnTo>
                  <a:pt x="114929" y="54332"/>
                </a:lnTo>
                <a:lnTo>
                  <a:pt x="114970" y="52056"/>
                </a:lnTo>
                <a:close/>
                <a:moveTo>
                  <a:pt x="51617" y="48281"/>
                </a:moveTo>
                <a:lnTo>
                  <a:pt x="51617" y="48628"/>
                </a:lnTo>
                <a:lnTo>
                  <a:pt x="51525" y="53801"/>
                </a:lnTo>
                <a:lnTo>
                  <a:pt x="49678" y="54832"/>
                </a:lnTo>
                <a:lnTo>
                  <a:pt x="44933" y="51985"/>
                </a:lnTo>
                <a:lnTo>
                  <a:pt x="51617" y="48281"/>
                </a:lnTo>
                <a:close/>
                <a:moveTo>
                  <a:pt x="69690" y="48597"/>
                </a:moveTo>
                <a:lnTo>
                  <a:pt x="69690" y="48943"/>
                </a:lnTo>
                <a:lnTo>
                  <a:pt x="69598" y="54128"/>
                </a:lnTo>
                <a:lnTo>
                  <a:pt x="67751" y="55148"/>
                </a:lnTo>
                <a:lnTo>
                  <a:pt x="63006" y="52301"/>
                </a:lnTo>
                <a:lnTo>
                  <a:pt x="69690" y="48597"/>
                </a:lnTo>
                <a:close/>
                <a:moveTo>
                  <a:pt x="87773" y="48923"/>
                </a:moveTo>
                <a:lnTo>
                  <a:pt x="87671" y="54444"/>
                </a:lnTo>
                <a:lnTo>
                  <a:pt x="85824" y="55465"/>
                </a:lnTo>
                <a:lnTo>
                  <a:pt x="81089" y="52628"/>
                </a:lnTo>
                <a:lnTo>
                  <a:pt x="87773" y="48923"/>
                </a:lnTo>
                <a:close/>
                <a:moveTo>
                  <a:pt x="105847" y="49240"/>
                </a:moveTo>
                <a:lnTo>
                  <a:pt x="105836" y="49587"/>
                </a:lnTo>
                <a:lnTo>
                  <a:pt x="105745" y="54760"/>
                </a:lnTo>
                <a:lnTo>
                  <a:pt x="103908" y="55792"/>
                </a:lnTo>
                <a:lnTo>
                  <a:pt x="99162" y="52944"/>
                </a:lnTo>
                <a:lnTo>
                  <a:pt x="105847" y="49240"/>
                </a:lnTo>
                <a:close/>
                <a:moveTo>
                  <a:pt x="35779" y="46719"/>
                </a:moveTo>
                <a:lnTo>
                  <a:pt x="42535" y="50780"/>
                </a:lnTo>
                <a:lnTo>
                  <a:pt x="42494" y="53128"/>
                </a:lnTo>
                <a:lnTo>
                  <a:pt x="37534" y="55863"/>
                </a:lnTo>
                <a:lnTo>
                  <a:pt x="33575" y="53485"/>
                </a:lnTo>
                <a:lnTo>
                  <a:pt x="33677" y="47882"/>
                </a:lnTo>
                <a:lnTo>
                  <a:pt x="35779" y="46719"/>
                </a:lnTo>
                <a:close/>
                <a:moveTo>
                  <a:pt x="53852" y="47045"/>
                </a:moveTo>
                <a:lnTo>
                  <a:pt x="60607" y="51107"/>
                </a:lnTo>
                <a:lnTo>
                  <a:pt x="60567" y="53444"/>
                </a:lnTo>
                <a:lnTo>
                  <a:pt x="55607" y="56189"/>
                </a:lnTo>
                <a:lnTo>
                  <a:pt x="51647" y="53812"/>
                </a:lnTo>
                <a:lnTo>
                  <a:pt x="51740" y="48628"/>
                </a:lnTo>
                <a:lnTo>
                  <a:pt x="51749" y="48209"/>
                </a:lnTo>
                <a:lnTo>
                  <a:pt x="53852" y="47045"/>
                </a:lnTo>
                <a:close/>
                <a:moveTo>
                  <a:pt x="71925" y="47362"/>
                </a:moveTo>
                <a:lnTo>
                  <a:pt x="78681" y="51424"/>
                </a:lnTo>
                <a:lnTo>
                  <a:pt x="78640" y="53771"/>
                </a:lnTo>
                <a:lnTo>
                  <a:pt x="73690" y="56506"/>
                </a:lnTo>
                <a:lnTo>
                  <a:pt x="69731" y="54128"/>
                </a:lnTo>
                <a:lnTo>
                  <a:pt x="69823" y="48943"/>
                </a:lnTo>
                <a:lnTo>
                  <a:pt x="69823" y="48525"/>
                </a:lnTo>
                <a:lnTo>
                  <a:pt x="71925" y="47362"/>
                </a:lnTo>
                <a:close/>
                <a:moveTo>
                  <a:pt x="90009" y="47689"/>
                </a:moveTo>
                <a:lnTo>
                  <a:pt x="96764" y="51750"/>
                </a:lnTo>
                <a:lnTo>
                  <a:pt x="96723" y="54087"/>
                </a:lnTo>
                <a:lnTo>
                  <a:pt x="91764" y="56832"/>
                </a:lnTo>
                <a:lnTo>
                  <a:pt x="87804" y="54444"/>
                </a:lnTo>
                <a:lnTo>
                  <a:pt x="87906" y="48852"/>
                </a:lnTo>
                <a:lnTo>
                  <a:pt x="90009" y="47689"/>
                </a:lnTo>
                <a:close/>
                <a:moveTo>
                  <a:pt x="33544" y="47964"/>
                </a:moveTo>
                <a:lnTo>
                  <a:pt x="33442" y="53556"/>
                </a:lnTo>
                <a:lnTo>
                  <a:pt x="37401" y="55944"/>
                </a:lnTo>
                <a:lnTo>
                  <a:pt x="35626" y="56924"/>
                </a:lnTo>
                <a:lnTo>
                  <a:pt x="26860" y="51669"/>
                </a:lnTo>
                <a:lnTo>
                  <a:pt x="33544" y="47964"/>
                </a:lnTo>
                <a:close/>
                <a:moveTo>
                  <a:pt x="108142" y="47954"/>
                </a:moveTo>
                <a:lnTo>
                  <a:pt x="114837" y="51975"/>
                </a:lnTo>
                <a:lnTo>
                  <a:pt x="114796" y="54413"/>
                </a:lnTo>
                <a:lnTo>
                  <a:pt x="109836" y="57148"/>
                </a:lnTo>
                <a:lnTo>
                  <a:pt x="105877" y="54771"/>
                </a:lnTo>
                <a:lnTo>
                  <a:pt x="105969" y="49587"/>
                </a:lnTo>
                <a:lnTo>
                  <a:pt x="105979" y="49168"/>
                </a:lnTo>
                <a:lnTo>
                  <a:pt x="108142" y="47964"/>
                </a:lnTo>
                <a:lnTo>
                  <a:pt x="108142" y="47954"/>
                </a:lnTo>
                <a:close/>
                <a:moveTo>
                  <a:pt x="51586" y="53924"/>
                </a:moveTo>
                <a:lnTo>
                  <a:pt x="55475" y="56261"/>
                </a:lnTo>
                <a:lnTo>
                  <a:pt x="53699" y="57241"/>
                </a:lnTo>
                <a:lnTo>
                  <a:pt x="49801" y="54903"/>
                </a:lnTo>
                <a:lnTo>
                  <a:pt x="51586" y="53924"/>
                </a:lnTo>
                <a:close/>
                <a:moveTo>
                  <a:pt x="69660" y="54240"/>
                </a:moveTo>
                <a:lnTo>
                  <a:pt x="73558" y="56577"/>
                </a:lnTo>
                <a:lnTo>
                  <a:pt x="71782" y="57557"/>
                </a:lnTo>
                <a:lnTo>
                  <a:pt x="67884" y="55230"/>
                </a:lnTo>
                <a:lnTo>
                  <a:pt x="69660" y="54240"/>
                </a:lnTo>
                <a:close/>
                <a:moveTo>
                  <a:pt x="44821" y="52066"/>
                </a:moveTo>
                <a:lnTo>
                  <a:pt x="49545" y="54903"/>
                </a:lnTo>
                <a:lnTo>
                  <a:pt x="44719" y="57567"/>
                </a:lnTo>
                <a:lnTo>
                  <a:pt x="44821" y="52066"/>
                </a:lnTo>
                <a:close/>
                <a:moveTo>
                  <a:pt x="87732" y="54556"/>
                </a:moveTo>
                <a:lnTo>
                  <a:pt x="91631" y="56903"/>
                </a:lnTo>
                <a:lnTo>
                  <a:pt x="89855" y="57883"/>
                </a:lnTo>
                <a:lnTo>
                  <a:pt x="85957" y="55547"/>
                </a:lnTo>
                <a:lnTo>
                  <a:pt x="87732" y="54556"/>
                </a:lnTo>
                <a:close/>
                <a:moveTo>
                  <a:pt x="62893" y="52393"/>
                </a:moveTo>
                <a:lnTo>
                  <a:pt x="67619" y="55220"/>
                </a:lnTo>
                <a:lnTo>
                  <a:pt x="62791" y="57894"/>
                </a:lnTo>
                <a:lnTo>
                  <a:pt x="62802" y="57495"/>
                </a:lnTo>
                <a:lnTo>
                  <a:pt x="62893" y="52393"/>
                </a:lnTo>
                <a:close/>
                <a:moveTo>
                  <a:pt x="105816" y="54883"/>
                </a:moveTo>
                <a:lnTo>
                  <a:pt x="109704" y="57220"/>
                </a:lnTo>
                <a:lnTo>
                  <a:pt x="107929" y="58200"/>
                </a:lnTo>
                <a:lnTo>
                  <a:pt x="104030" y="55863"/>
                </a:lnTo>
                <a:lnTo>
                  <a:pt x="105816" y="54883"/>
                </a:lnTo>
                <a:close/>
                <a:moveTo>
                  <a:pt x="80967" y="52710"/>
                </a:moveTo>
                <a:lnTo>
                  <a:pt x="85691" y="55536"/>
                </a:lnTo>
                <a:lnTo>
                  <a:pt x="80875" y="58210"/>
                </a:lnTo>
                <a:lnTo>
                  <a:pt x="80875" y="57812"/>
                </a:lnTo>
                <a:lnTo>
                  <a:pt x="80967" y="52710"/>
                </a:lnTo>
                <a:close/>
                <a:moveTo>
                  <a:pt x="99050" y="53026"/>
                </a:moveTo>
                <a:lnTo>
                  <a:pt x="103775" y="55863"/>
                </a:lnTo>
                <a:lnTo>
                  <a:pt x="98948" y="58536"/>
                </a:lnTo>
                <a:lnTo>
                  <a:pt x="98948" y="58536"/>
                </a:lnTo>
                <a:lnTo>
                  <a:pt x="98958" y="58139"/>
                </a:lnTo>
                <a:lnTo>
                  <a:pt x="99050" y="53026"/>
                </a:lnTo>
                <a:close/>
                <a:moveTo>
                  <a:pt x="42494" y="53281"/>
                </a:moveTo>
                <a:lnTo>
                  <a:pt x="42392" y="58792"/>
                </a:lnTo>
                <a:lnTo>
                  <a:pt x="37667" y="55944"/>
                </a:lnTo>
                <a:lnTo>
                  <a:pt x="42494" y="53281"/>
                </a:lnTo>
                <a:close/>
                <a:moveTo>
                  <a:pt x="44688" y="52077"/>
                </a:moveTo>
                <a:lnTo>
                  <a:pt x="44586" y="57649"/>
                </a:lnTo>
                <a:lnTo>
                  <a:pt x="42524" y="58792"/>
                </a:lnTo>
                <a:lnTo>
                  <a:pt x="42626" y="53209"/>
                </a:lnTo>
                <a:lnTo>
                  <a:pt x="44678" y="52077"/>
                </a:lnTo>
                <a:close/>
                <a:moveTo>
                  <a:pt x="124012" y="44800"/>
                </a:moveTo>
                <a:lnTo>
                  <a:pt x="123828" y="55087"/>
                </a:lnTo>
                <a:lnTo>
                  <a:pt x="117021" y="58853"/>
                </a:lnTo>
                <a:lnTo>
                  <a:pt x="117123" y="53199"/>
                </a:lnTo>
                <a:lnTo>
                  <a:pt x="114970" y="51903"/>
                </a:lnTo>
                <a:lnTo>
                  <a:pt x="115011" y="49771"/>
                </a:lnTo>
                <a:lnTo>
                  <a:pt x="124012" y="44800"/>
                </a:lnTo>
                <a:close/>
                <a:moveTo>
                  <a:pt x="60567" y="53597"/>
                </a:moveTo>
                <a:lnTo>
                  <a:pt x="60465" y="59108"/>
                </a:lnTo>
                <a:lnTo>
                  <a:pt x="55740" y="56261"/>
                </a:lnTo>
                <a:lnTo>
                  <a:pt x="60567" y="53597"/>
                </a:lnTo>
                <a:close/>
                <a:moveTo>
                  <a:pt x="62750" y="52393"/>
                </a:moveTo>
                <a:lnTo>
                  <a:pt x="62761" y="52403"/>
                </a:lnTo>
                <a:lnTo>
                  <a:pt x="62669" y="57495"/>
                </a:lnTo>
                <a:lnTo>
                  <a:pt x="62669" y="57965"/>
                </a:lnTo>
                <a:lnTo>
                  <a:pt x="60598" y="59108"/>
                </a:lnTo>
                <a:lnTo>
                  <a:pt x="60700" y="53526"/>
                </a:lnTo>
                <a:lnTo>
                  <a:pt x="62750" y="52393"/>
                </a:lnTo>
                <a:close/>
                <a:moveTo>
                  <a:pt x="78640" y="53924"/>
                </a:moveTo>
                <a:lnTo>
                  <a:pt x="78548" y="59425"/>
                </a:lnTo>
                <a:lnTo>
                  <a:pt x="73813" y="56588"/>
                </a:lnTo>
                <a:lnTo>
                  <a:pt x="78640" y="53924"/>
                </a:lnTo>
                <a:close/>
                <a:moveTo>
                  <a:pt x="80824" y="52710"/>
                </a:moveTo>
                <a:lnTo>
                  <a:pt x="80834" y="52719"/>
                </a:lnTo>
                <a:lnTo>
                  <a:pt x="80752" y="57812"/>
                </a:lnTo>
                <a:lnTo>
                  <a:pt x="80742" y="58282"/>
                </a:lnTo>
                <a:lnTo>
                  <a:pt x="78670" y="59434"/>
                </a:lnTo>
                <a:lnTo>
                  <a:pt x="78772" y="53842"/>
                </a:lnTo>
                <a:lnTo>
                  <a:pt x="80824" y="52710"/>
                </a:lnTo>
                <a:close/>
                <a:moveTo>
                  <a:pt x="96713" y="54240"/>
                </a:moveTo>
                <a:lnTo>
                  <a:pt x="96621" y="59751"/>
                </a:lnTo>
                <a:lnTo>
                  <a:pt x="91896" y="56903"/>
                </a:lnTo>
                <a:lnTo>
                  <a:pt x="96713" y="54240"/>
                </a:lnTo>
                <a:close/>
                <a:moveTo>
                  <a:pt x="98897" y="53036"/>
                </a:moveTo>
                <a:lnTo>
                  <a:pt x="98917" y="53046"/>
                </a:lnTo>
                <a:lnTo>
                  <a:pt x="98826" y="58128"/>
                </a:lnTo>
                <a:lnTo>
                  <a:pt x="98815" y="58608"/>
                </a:lnTo>
                <a:lnTo>
                  <a:pt x="96754" y="59751"/>
                </a:lnTo>
                <a:lnTo>
                  <a:pt x="96846" y="54168"/>
                </a:lnTo>
                <a:lnTo>
                  <a:pt x="98897" y="53036"/>
                </a:lnTo>
                <a:close/>
                <a:moveTo>
                  <a:pt x="114796" y="54556"/>
                </a:moveTo>
                <a:lnTo>
                  <a:pt x="114694" y="60067"/>
                </a:lnTo>
                <a:lnTo>
                  <a:pt x="109970" y="57230"/>
                </a:lnTo>
                <a:lnTo>
                  <a:pt x="114796" y="54556"/>
                </a:lnTo>
                <a:close/>
                <a:moveTo>
                  <a:pt x="116991" y="53342"/>
                </a:moveTo>
                <a:lnTo>
                  <a:pt x="116889" y="58924"/>
                </a:lnTo>
                <a:lnTo>
                  <a:pt x="114827" y="60067"/>
                </a:lnTo>
                <a:lnTo>
                  <a:pt x="114929" y="54485"/>
                </a:lnTo>
                <a:lnTo>
                  <a:pt x="116991" y="53342"/>
                </a:lnTo>
                <a:close/>
                <a:moveTo>
                  <a:pt x="37534" y="56016"/>
                </a:moveTo>
                <a:lnTo>
                  <a:pt x="42422" y="58955"/>
                </a:lnTo>
                <a:lnTo>
                  <a:pt x="42453" y="58975"/>
                </a:lnTo>
                <a:lnTo>
                  <a:pt x="44586" y="57792"/>
                </a:lnTo>
                <a:lnTo>
                  <a:pt x="44586" y="57792"/>
                </a:lnTo>
                <a:lnTo>
                  <a:pt x="44535" y="60536"/>
                </a:lnTo>
                <a:lnTo>
                  <a:pt x="44504" y="62353"/>
                </a:lnTo>
                <a:lnTo>
                  <a:pt x="35503" y="67333"/>
                </a:lnTo>
                <a:lnTo>
                  <a:pt x="35503" y="67333"/>
                </a:lnTo>
                <a:lnTo>
                  <a:pt x="35687" y="57037"/>
                </a:lnTo>
                <a:lnTo>
                  <a:pt x="37534" y="56016"/>
                </a:lnTo>
                <a:close/>
                <a:moveTo>
                  <a:pt x="26737" y="51750"/>
                </a:moveTo>
                <a:lnTo>
                  <a:pt x="35555" y="57037"/>
                </a:lnTo>
                <a:lnTo>
                  <a:pt x="35371" y="67333"/>
                </a:lnTo>
                <a:lnTo>
                  <a:pt x="26563" y="62037"/>
                </a:lnTo>
                <a:lnTo>
                  <a:pt x="26737" y="51750"/>
                </a:lnTo>
                <a:close/>
                <a:moveTo>
                  <a:pt x="49668" y="54975"/>
                </a:moveTo>
                <a:lnTo>
                  <a:pt x="53638" y="57352"/>
                </a:lnTo>
                <a:lnTo>
                  <a:pt x="53454" y="67650"/>
                </a:lnTo>
                <a:lnTo>
                  <a:pt x="44637" y="62353"/>
                </a:lnTo>
                <a:lnTo>
                  <a:pt x="44719" y="57720"/>
                </a:lnTo>
                <a:lnTo>
                  <a:pt x="49668" y="54975"/>
                </a:lnTo>
                <a:close/>
                <a:moveTo>
                  <a:pt x="55607" y="56343"/>
                </a:moveTo>
                <a:lnTo>
                  <a:pt x="60496" y="59282"/>
                </a:lnTo>
                <a:lnTo>
                  <a:pt x="60526" y="59302"/>
                </a:lnTo>
                <a:lnTo>
                  <a:pt x="62659" y="58118"/>
                </a:lnTo>
                <a:lnTo>
                  <a:pt x="62577" y="62670"/>
                </a:lnTo>
                <a:lnTo>
                  <a:pt x="53586" y="67660"/>
                </a:lnTo>
                <a:lnTo>
                  <a:pt x="53760" y="57352"/>
                </a:lnTo>
                <a:lnTo>
                  <a:pt x="55607" y="56343"/>
                </a:lnTo>
                <a:close/>
                <a:moveTo>
                  <a:pt x="67751" y="55302"/>
                </a:moveTo>
                <a:lnTo>
                  <a:pt x="71710" y="57669"/>
                </a:lnTo>
                <a:lnTo>
                  <a:pt x="71527" y="67976"/>
                </a:lnTo>
                <a:lnTo>
                  <a:pt x="62710" y="62670"/>
                </a:lnTo>
                <a:lnTo>
                  <a:pt x="62791" y="58046"/>
                </a:lnTo>
                <a:lnTo>
                  <a:pt x="67751" y="55302"/>
                </a:lnTo>
                <a:close/>
                <a:moveTo>
                  <a:pt x="73680" y="56659"/>
                </a:moveTo>
                <a:lnTo>
                  <a:pt x="78568" y="59598"/>
                </a:lnTo>
                <a:lnTo>
                  <a:pt x="78609" y="59618"/>
                </a:lnTo>
                <a:lnTo>
                  <a:pt x="80742" y="58434"/>
                </a:lnTo>
                <a:lnTo>
                  <a:pt x="80742" y="58434"/>
                </a:lnTo>
                <a:lnTo>
                  <a:pt x="80661" y="62996"/>
                </a:lnTo>
                <a:lnTo>
                  <a:pt x="71660" y="67976"/>
                </a:lnTo>
                <a:lnTo>
                  <a:pt x="71844" y="57679"/>
                </a:lnTo>
                <a:lnTo>
                  <a:pt x="73680" y="56659"/>
                </a:lnTo>
                <a:close/>
                <a:moveTo>
                  <a:pt x="85824" y="55618"/>
                </a:moveTo>
                <a:lnTo>
                  <a:pt x="89784" y="57996"/>
                </a:lnTo>
                <a:lnTo>
                  <a:pt x="89600" y="68292"/>
                </a:lnTo>
                <a:lnTo>
                  <a:pt x="80783" y="62996"/>
                </a:lnTo>
                <a:lnTo>
                  <a:pt x="80865" y="58363"/>
                </a:lnTo>
                <a:lnTo>
                  <a:pt x="85824" y="55618"/>
                </a:lnTo>
                <a:close/>
                <a:moveTo>
                  <a:pt x="91764" y="56975"/>
                </a:moveTo>
                <a:lnTo>
                  <a:pt x="96652" y="59914"/>
                </a:lnTo>
                <a:lnTo>
                  <a:pt x="96683" y="59935"/>
                </a:lnTo>
                <a:lnTo>
                  <a:pt x="98815" y="58761"/>
                </a:lnTo>
                <a:lnTo>
                  <a:pt x="98733" y="63312"/>
                </a:lnTo>
                <a:lnTo>
                  <a:pt x="89733" y="68292"/>
                </a:lnTo>
                <a:lnTo>
                  <a:pt x="89916" y="57996"/>
                </a:lnTo>
                <a:lnTo>
                  <a:pt x="91764" y="56975"/>
                </a:lnTo>
                <a:close/>
                <a:moveTo>
                  <a:pt x="103897" y="55934"/>
                </a:moveTo>
                <a:lnTo>
                  <a:pt x="107867" y="58312"/>
                </a:lnTo>
                <a:lnTo>
                  <a:pt x="107684" y="68619"/>
                </a:lnTo>
                <a:lnTo>
                  <a:pt x="98866" y="63312"/>
                </a:lnTo>
                <a:lnTo>
                  <a:pt x="98948" y="58679"/>
                </a:lnTo>
                <a:lnTo>
                  <a:pt x="103897" y="55934"/>
                </a:lnTo>
                <a:close/>
                <a:moveTo>
                  <a:pt x="109836" y="57302"/>
                </a:moveTo>
                <a:lnTo>
                  <a:pt x="114725" y="60241"/>
                </a:lnTo>
                <a:lnTo>
                  <a:pt x="114755" y="60261"/>
                </a:lnTo>
                <a:lnTo>
                  <a:pt x="116889" y="59078"/>
                </a:lnTo>
                <a:lnTo>
                  <a:pt x="116807" y="63629"/>
                </a:lnTo>
                <a:lnTo>
                  <a:pt x="107806" y="68619"/>
                </a:lnTo>
                <a:lnTo>
                  <a:pt x="107990" y="58312"/>
                </a:lnTo>
                <a:lnTo>
                  <a:pt x="109836" y="57302"/>
                </a:lnTo>
                <a:close/>
                <a:moveTo>
                  <a:pt x="45535" y="0"/>
                </a:moveTo>
                <a:lnTo>
                  <a:pt x="36340" y="5093"/>
                </a:lnTo>
                <a:lnTo>
                  <a:pt x="36156" y="15604"/>
                </a:lnTo>
                <a:lnTo>
                  <a:pt x="41698" y="18941"/>
                </a:lnTo>
                <a:lnTo>
                  <a:pt x="36412" y="21870"/>
                </a:lnTo>
                <a:lnTo>
                  <a:pt x="27493" y="16512"/>
                </a:lnTo>
                <a:lnTo>
                  <a:pt x="27462" y="16491"/>
                </a:lnTo>
                <a:lnTo>
                  <a:pt x="18328" y="21553"/>
                </a:lnTo>
                <a:lnTo>
                  <a:pt x="9419" y="16185"/>
                </a:lnTo>
                <a:lnTo>
                  <a:pt x="9389" y="16165"/>
                </a:lnTo>
                <a:lnTo>
                  <a:pt x="194" y="21267"/>
                </a:lnTo>
                <a:lnTo>
                  <a:pt x="0" y="31779"/>
                </a:lnTo>
                <a:lnTo>
                  <a:pt x="8981" y="37177"/>
                </a:lnTo>
                <a:lnTo>
                  <a:pt x="9011" y="37198"/>
                </a:lnTo>
                <a:lnTo>
                  <a:pt x="18145" y="32136"/>
                </a:lnTo>
                <a:lnTo>
                  <a:pt x="21206" y="33973"/>
                </a:lnTo>
                <a:lnTo>
                  <a:pt x="17818" y="35851"/>
                </a:lnTo>
                <a:lnTo>
                  <a:pt x="17634" y="46362"/>
                </a:lnTo>
                <a:lnTo>
                  <a:pt x="26615" y="51760"/>
                </a:lnTo>
                <a:lnTo>
                  <a:pt x="26431" y="62108"/>
                </a:lnTo>
                <a:lnTo>
                  <a:pt x="35401" y="67507"/>
                </a:lnTo>
                <a:lnTo>
                  <a:pt x="35442" y="67527"/>
                </a:lnTo>
                <a:lnTo>
                  <a:pt x="44565" y="62466"/>
                </a:lnTo>
                <a:lnTo>
                  <a:pt x="53484" y="67823"/>
                </a:lnTo>
                <a:lnTo>
                  <a:pt x="53515" y="67843"/>
                </a:lnTo>
                <a:lnTo>
                  <a:pt x="62648" y="62782"/>
                </a:lnTo>
                <a:lnTo>
                  <a:pt x="71558" y="68140"/>
                </a:lnTo>
                <a:lnTo>
                  <a:pt x="71588" y="68160"/>
                </a:lnTo>
                <a:lnTo>
                  <a:pt x="80722" y="63108"/>
                </a:lnTo>
                <a:lnTo>
                  <a:pt x="89631" y="68466"/>
                </a:lnTo>
                <a:lnTo>
                  <a:pt x="89662" y="68487"/>
                </a:lnTo>
                <a:lnTo>
                  <a:pt x="98795" y="63425"/>
                </a:lnTo>
                <a:lnTo>
                  <a:pt x="107714" y="68782"/>
                </a:lnTo>
                <a:lnTo>
                  <a:pt x="107745" y="68803"/>
                </a:lnTo>
                <a:lnTo>
                  <a:pt x="116939" y="63711"/>
                </a:lnTo>
                <a:lnTo>
                  <a:pt x="117021" y="59006"/>
                </a:lnTo>
                <a:lnTo>
                  <a:pt x="123950" y="55169"/>
                </a:lnTo>
                <a:lnTo>
                  <a:pt x="124144" y="44648"/>
                </a:lnTo>
                <a:lnTo>
                  <a:pt x="115163" y="39259"/>
                </a:lnTo>
                <a:lnTo>
                  <a:pt x="115133" y="39239"/>
                </a:lnTo>
                <a:lnTo>
                  <a:pt x="108235" y="43056"/>
                </a:lnTo>
                <a:lnTo>
                  <a:pt x="108337" y="37453"/>
                </a:lnTo>
                <a:lnTo>
                  <a:pt x="108316" y="37443"/>
                </a:lnTo>
                <a:lnTo>
                  <a:pt x="117317" y="32452"/>
                </a:lnTo>
                <a:lnTo>
                  <a:pt x="126236" y="37810"/>
                </a:lnTo>
                <a:lnTo>
                  <a:pt x="126267" y="37831"/>
                </a:lnTo>
                <a:lnTo>
                  <a:pt x="135462" y="32738"/>
                </a:lnTo>
                <a:lnTo>
                  <a:pt x="135645" y="22227"/>
                </a:lnTo>
                <a:lnTo>
                  <a:pt x="126675" y="16829"/>
                </a:lnTo>
                <a:lnTo>
                  <a:pt x="126849" y="6695"/>
                </a:lnTo>
                <a:lnTo>
                  <a:pt x="117878" y="1296"/>
                </a:lnTo>
                <a:lnTo>
                  <a:pt x="117837" y="1286"/>
                </a:lnTo>
                <a:lnTo>
                  <a:pt x="108714" y="6338"/>
                </a:lnTo>
                <a:lnTo>
                  <a:pt x="99795" y="980"/>
                </a:lnTo>
                <a:lnTo>
                  <a:pt x="99765" y="959"/>
                </a:lnTo>
                <a:lnTo>
                  <a:pt x="90631" y="6021"/>
                </a:lnTo>
                <a:lnTo>
                  <a:pt x="81722" y="664"/>
                </a:lnTo>
                <a:lnTo>
                  <a:pt x="81691" y="643"/>
                </a:lnTo>
                <a:lnTo>
                  <a:pt x="72558" y="5694"/>
                </a:lnTo>
                <a:lnTo>
                  <a:pt x="63649" y="337"/>
                </a:lnTo>
                <a:lnTo>
                  <a:pt x="63618" y="317"/>
                </a:lnTo>
                <a:lnTo>
                  <a:pt x="54484" y="5378"/>
                </a:lnTo>
                <a:lnTo>
                  <a:pt x="45565" y="20"/>
                </a:lnTo>
                <a:lnTo>
                  <a:pt x="45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3"/>
          <p:cNvGrpSpPr/>
          <p:nvPr/>
        </p:nvGrpSpPr>
        <p:grpSpPr>
          <a:xfrm>
            <a:off x="3317161" y="3533807"/>
            <a:ext cx="1293586" cy="2333154"/>
            <a:chOff x="291261" y="3548038"/>
            <a:chExt cx="1293586" cy="2333154"/>
          </a:xfrm>
        </p:grpSpPr>
        <p:sp>
          <p:nvSpPr>
            <p:cNvPr id="123" name="Google Shape;123;p3"/>
            <p:cNvSpPr/>
            <p:nvPr/>
          </p:nvSpPr>
          <p:spPr>
            <a:xfrm>
              <a:off x="1117622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22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117622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22"/>
                  </a:lnTo>
                  <a:lnTo>
                    <a:pt x="0" y="653"/>
                  </a:lnTo>
                  <a:lnTo>
                    <a:pt x="4133" y="653"/>
                  </a:lnTo>
                  <a:lnTo>
                    <a:pt x="4133" y="378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117622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117622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29"/>
                  </a:ln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117622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117622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3" y="643"/>
                  </a:lnTo>
                  <a:lnTo>
                    <a:pt x="4133" y="92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392905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0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392905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653"/>
                  </a:lnTo>
                  <a:lnTo>
                    <a:pt x="4133" y="65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392905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256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511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392905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490"/>
                  </a:lnTo>
                  <a:lnTo>
                    <a:pt x="1" y="644"/>
                  </a:lnTo>
                  <a:lnTo>
                    <a:pt x="4133" y="64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92905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1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92905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398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392905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562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92905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4133" y="64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91261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91261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84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439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91261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347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5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91261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582"/>
                  </a:lnTo>
                  <a:lnTo>
                    <a:pt x="0" y="644"/>
                  </a:lnTo>
                  <a:lnTo>
                    <a:pt x="4134" y="64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91261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03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91261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90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91261" y="369633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91261" y="3771691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276"/>
                  </a:lnTo>
                  <a:lnTo>
                    <a:pt x="0" y="643"/>
                  </a:lnTo>
                  <a:lnTo>
                    <a:pt x="4134" y="643"/>
                  </a:lnTo>
                  <a:lnTo>
                    <a:pt x="4134" y="53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91261" y="3846583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38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91261" y="3548038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91261" y="362292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3"/>
                  </a:lnTo>
                  <a:lnTo>
                    <a:pt x="4134" y="653"/>
                  </a:lnTo>
                  <a:lnTo>
                    <a:pt x="4134" y="19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91261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43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2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91261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16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56536" y="3892502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56536" y="4021391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1"/>
                  </a:cubicBezTo>
                  <a:lnTo>
                    <a:pt x="1" y="592"/>
                  </a:lnTo>
                  <a:cubicBezTo>
                    <a:pt x="1" y="889"/>
                    <a:pt x="236" y="1133"/>
                    <a:pt x="542" y="1133"/>
                  </a:cubicBezTo>
                  <a:cubicBezTo>
                    <a:pt x="838" y="1133"/>
                    <a:pt x="1083" y="889"/>
                    <a:pt x="1083" y="592"/>
                  </a:cubicBezTo>
                  <a:lnTo>
                    <a:pt x="1083" y="55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56536" y="4150745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3"/>
                    <a:pt x="542" y="1123"/>
                  </a:cubicBezTo>
                  <a:cubicBezTo>
                    <a:pt x="838" y="112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56536" y="4279635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56536" y="4408989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56536" y="4537832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56536" y="4667233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1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1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56536" y="4796076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4"/>
                    <a:pt x="542" y="1124"/>
                  </a:cubicBezTo>
                  <a:cubicBezTo>
                    <a:pt x="838" y="1124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56536" y="4924966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52"/>
                  </a:cubicBezTo>
                  <a:lnTo>
                    <a:pt x="1" y="593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3"/>
                  </a:cubicBezTo>
                  <a:lnTo>
                    <a:pt x="1083" y="55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56536" y="5054320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45"/>
                    <a:pt x="1" y="542"/>
                  </a:cubicBezTo>
                  <a:lnTo>
                    <a:pt x="1" y="582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2"/>
                  </a:cubicBezTo>
                  <a:lnTo>
                    <a:pt x="1083" y="54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756536" y="5183209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56536" y="5312563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56536" y="5441453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56536" y="5570761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36"/>
                    <a:pt x="1" y="542"/>
                  </a:cubicBezTo>
                  <a:lnTo>
                    <a:pt x="1" y="583"/>
                  </a:lnTo>
                  <a:cubicBezTo>
                    <a:pt x="1" y="879"/>
                    <a:pt x="236" y="1123"/>
                    <a:pt x="542" y="1123"/>
                  </a:cubicBezTo>
                  <a:cubicBezTo>
                    <a:pt x="838" y="1123"/>
                    <a:pt x="1083" y="879"/>
                    <a:pt x="1083" y="583"/>
                  </a:cubicBezTo>
                  <a:lnTo>
                    <a:pt x="1083" y="542"/>
                  </a:lnTo>
                  <a:cubicBezTo>
                    <a:pt x="1083" y="23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56536" y="569965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56536" y="582854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2"/>
                  </a:cubicBezTo>
                  <a:lnTo>
                    <a:pt x="1" y="592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92"/>
                  </a:cubicBezTo>
                  <a:lnTo>
                    <a:pt x="1083" y="55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" name="Google Shape;166;p3"/>
          <p:cNvCxnSpPr/>
          <p:nvPr/>
        </p:nvCxnSpPr>
        <p:spPr>
          <a:xfrm>
            <a:off x="6388125" y="596536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7" name="Google Shape;167;p3"/>
          <p:cNvGrpSpPr/>
          <p:nvPr/>
        </p:nvGrpSpPr>
        <p:grpSpPr>
          <a:xfrm>
            <a:off x="7130450" y="3921976"/>
            <a:ext cx="1293603" cy="392100"/>
            <a:chOff x="3757150" y="2904827"/>
            <a:chExt cx="1293603" cy="392100"/>
          </a:xfrm>
        </p:grpSpPr>
        <p:sp>
          <p:nvSpPr>
            <p:cNvPr id="168" name="Google Shape;168;p3"/>
            <p:cNvSpPr/>
            <p:nvPr/>
          </p:nvSpPr>
          <p:spPr>
            <a:xfrm>
              <a:off x="3757150" y="2910462"/>
              <a:ext cx="257643" cy="380036"/>
            </a:xfrm>
            <a:custGeom>
              <a:avLst/>
              <a:gdLst/>
              <a:ahLst/>
              <a:cxnLst/>
              <a:rect l="l" t="t" r="r" b="b"/>
              <a:pathLst>
                <a:path w="3246" h="4788" extrusionOk="0">
                  <a:moveTo>
                    <a:pt x="950" y="1"/>
                  </a:moveTo>
                  <a:lnTo>
                    <a:pt x="17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45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962881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68613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2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368709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2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67" y="2378"/>
                  </a:lnTo>
                  <a:lnTo>
                    <a:pt x="33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8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574440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3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78" y="2378"/>
                  </a:lnTo>
                  <a:lnTo>
                    <a:pt x="337" y="837"/>
                  </a:lnTo>
                  <a:lnTo>
                    <a:pt x="1031" y="143"/>
                  </a:lnTo>
                  <a:close/>
                  <a:moveTo>
                    <a:pt x="1031" y="1"/>
                  </a:moveTo>
                  <a:lnTo>
                    <a:pt x="184" y="837"/>
                  </a:lnTo>
                  <a:lnTo>
                    <a:pt x="172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80966" y="2904827"/>
              <a:ext cx="269787" cy="392100"/>
            </a:xfrm>
            <a:custGeom>
              <a:avLst/>
              <a:gdLst/>
              <a:ahLst/>
              <a:cxnLst/>
              <a:rect l="l" t="t" r="r" b="b"/>
              <a:pathLst>
                <a:path w="3399" h="4940" extrusionOk="0">
                  <a:moveTo>
                    <a:pt x="1021" y="143"/>
                  </a:moveTo>
                  <a:lnTo>
                    <a:pt x="3246" y="2378"/>
                  </a:lnTo>
                  <a:lnTo>
                    <a:pt x="837" y="4786"/>
                  </a:lnTo>
                  <a:lnTo>
                    <a:pt x="154" y="4092"/>
                  </a:lnTo>
                  <a:lnTo>
                    <a:pt x="1868" y="2378"/>
                  </a:lnTo>
                  <a:lnTo>
                    <a:pt x="32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7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37" y="4940"/>
                  </a:lnTo>
                  <a:lnTo>
                    <a:pt x="339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3"/>
          <p:cNvGrpSpPr/>
          <p:nvPr/>
        </p:nvGrpSpPr>
        <p:grpSpPr>
          <a:xfrm>
            <a:off x="-2723300" y="-746673"/>
            <a:ext cx="5290194" cy="2686386"/>
            <a:chOff x="5218975" y="-1166485"/>
            <a:chExt cx="5290194" cy="2686386"/>
          </a:xfrm>
        </p:grpSpPr>
        <p:grpSp>
          <p:nvGrpSpPr>
            <p:cNvPr id="175" name="Google Shape;175;p3"/>
            <p:cNvGrpSpPr/>
            <p:nvPr/>
          </p:nvGrpSpPr>
          <p:grpSpPr>
            <a:xfrm>
              <a:off x="6246842" y="642308"/>
              <a:ext cx="720624" cy="823505"/>
              <a:chOff x="6271359" y="582204"/>
              <a:chExt cx="720624" cy="823505"/>
            </a:xfrm>
          </p:grpSpPr>
          <p:sp>
            <p:nvSpPr>
              <p:cNvPr id="176" name="Google Shape;176;p3"/>
              <p:cNvSpPr/>
              <p:nvPr/>
            </p:nvSpPr>
            <p:spPr>
              <a:xfrm>
                <a:off x="6271854" y="582458"/>
                <a:ext cx="719633" cy="822741"/>
              </a:xfrm>
              <a:custGeom>
                <a:avLst/>
                <a:gdLst/>
                <a:ahLst/>
                <a:cxnLst/>
                <a:rect l="l" t="t" r="r" b="b"/>
                <a:pathLst>
                  <a:path w="53734" h="61433" extrusionOk="0">
                    <a:moveTo>
                      <a:pt x="27408" y="411"/>
                    </a:moveTo>
                    <a:lnTo>
                      <a:pt x="53174" y="15923"/>
                    </a:lnTo>
                    <a:lnTo>
                      <a:pt x="53472" y="15754"/>
                    </a:lnTo>
                    <a:lnTo>
                      <a:pt x="53678" y="16109"/>
                    </a:lnTo>
                    <a:lnTo>
                      <a:pt x="53380" y="16276"/>
                    </a:lnTo>
                    <a:lnTo>
                      <a:pt x="52839" y="46331"/>
                    </a:lnTo>
                    <a:lnTo>
                      <a:pt x="26532" y="60911"/>
                    </a:lnTo>
                    <a:lnTo>
                      <a:pt x="26532" y="61229"/>
                    </a:lnTo>
                    <a:lnTo>
                      <a:pt x="26532" y="61247"/>
                    </a:lnTo>
                    <a:lnTo>
                      <a:pt x="26122" y="61247"/>
                    </a:lnTo>
                    <a:lnTo>
                      <a:pt x="26122" y="60911"/>
                    </a:lnTo>
                    <a:lnTo>
                      <a:pt x="355" y="45418"/>
                    </a:lnTo>
                    <a:lnTo>
                      <a:pt x="355" y="45399"/>
                    </a:lnTo>
                    <a:lnTo>
                      <a:pt x="895" y="15344"/>
                    </a:lnTo>
                    <a:lnTo>
                      <a:pt x="597" y="15158"/>
                    </a:lnTo>
                    <a:lnTo>
                      <a:pt x="803" y="14822"/>
                    </a:lnTo>
                    <a:lnTo>
                      <a:pt x="1101" y="14991"/>
                    </a:lnTo>
                    <a:lnTo>
                      <a:pt x="27408" y="411"/>
                    </a:lnTo>
                    <a:close/>
                    <a:moveTo>
                      <a:pt x="27408" y="0"/>
                    </a:moveTo>
                    <a:lnTo>
                      <a:pt x="542" y="14897"/>
                    </a:lnTo>
                    <a:lnTo>
                      <a:pt x="0" y="45605"/>
                    </a:lnTo>
                    <a:lnTo>
                      <a:pt x="26234" y="61378"/>
                    </a:lnTo>
                    <a:lnTo>
                      <a:pt x="26326" y="61433"/>
                    </a:lnTo>
                    <a:lnTo>
                      <a:pt x="53194" y="46555"/>
                    </a:lnTo>
                    <a:lnTo>
                      <a:pt x="53733" y="15829"/>
                    </a:lnTo>
                    <a:lnTo>
                      <a:pt x="27502" y="56"/>
                    </a:lnTo>
                    <a:lnTo>
                      <a:pt x="27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6271359" y="582204"/>
                <a:ext cx="720624" cy="823505"/>
              </a:xfrm>
              <a:custGeom>
                <a:avLst/>
                <a:gdLst/>
                <a:ahLst/>
                <a:cxnLst/>
                <a:rect l="l" t="t" r="r" b="b"/>
                <a:pathLst>
                  <a:path w="53808" h="61490" extrusionOk="0">
                    <a:moveTo>
                      <a:pt x="27445" y="430"/>
                    </a:moveTo>
                    <a:lnTo>
                      <a:pt x="1138" y="15010"/>
                    </a:lnTo>
                    <a:lnTo>
                      <a:pt x="1156" y="15027"/>
                    </a:lnTo>
                    <a:lnTo>
                      <a:pt x="27445" y="467"/>
                    </a:lnTo>
                    <a:lnTo>
                      <a:pt x="53193" y="15942"/>
                    </a:lnTo>
                    <a:lnTo>
                      <a:pt x="53211" y="15942"/>
                    </a:lnTo>
                    <a:lnTo>
                      <a:pt x="27445" y="430"/>
                    </a:lnTo>
                    <a:close/>
                    <a:moveTo>
                      <a:pt x="932" y="15363"/>
                    </a:moveTo>
                    <a:lnTo>
                      <a:pt x="392" y="45418"/>
                    </a:lnTo>
                    <a:lnTo>
                      <a:pt x="392" y="45437"/>
                    </a:lnTo>
                    <a:lnTo>
                      <a:pt x="26159" y="60930"/>
                    </a:lnTo>
                    <a:lnTo>
                      <a:pt x="26159" y="60893"/>
                    </a:lnTo>
                    <a:lnTo>
                      <a:pt x="410" y="45418"/>
                    </a:lnTo>
                    <a:lnTo>
                      <a:pt x="952" y="15382"/>
                    </a:lnTo>
                    <a:lnTo>
                      <a:pt x="932" y="15363"/>
                    </a:lnTo>
                    <a:close/>
                    <a:moveTo>
                      <a:pt x="53380" y="16295"/>
                    </a:moveTo>
                    <a:lnTo>
                      <a:pt x="52858" y="46350"/>
                    </a:lnTo>
                    <a:lnTo>
                      <a:pt x="26569" y="60893"/>
                    </a:lnTo>
                    <a:lnTo>
                      <a:pt x="26569" y="60930"/>
                    </a:lnTo>
                    <a:lnTo>
                      <a:pt x="52876" y="46350"/>
                    </a:lnTo>
                    <a:lnTo>
                      <a:pt x="53417" y="16295"/>
                    </a:lnTo>
                    <a:close/>
                    <a:moveTo>
                      <a:pt x="27445" y="19"/>
                    </a:moveTo>
                    <a:lnTo>
                      <a:pt x="27539" y="75"/>
                    </a:lnTo>
                    <a:lnTo>
                      <a:pt x="53770" y="15848"/>
                    </a:lnTo>
                    <a:lnTo>
                      <a:pt x="53231" y="46574"/>
                    </a:lnTo>
                    <a:lnTo>
                      <a:pt x="26363" y="61452"/>
                    </a:lnTo>
                    <a:lnTo>
                      <a:pt x="26271" y="61397"/>
                    </a:lnTo>
                    <a:lnTo>
                      <a:pt x="37" y="45624"/>
                    </a:lnTo>
                    <a:lnTo>
                      <a:pt x="579" y="14916"/>
                    </a:lnTo>
                    <a:lnTo>
                      <a:pt x="27445" y="19"/>
                    </a:lnTo>
                    <a:close/>
                    <a:moveTo>
                      <a:pt x="27445" y="0"/>
                    </a:moveTo>
                    <a:lnTo>
                      <a:pt x="559" y="14898"/>
                    </a:lnTo>
                    <a:lnTo>
                      <a:pt x="0" y="45642"/>
                    </a:lnTo>
                    <a:lnTo>
                      <a:pt x="26251" y="61434"/>
                    </a:lnTo>
                    <a:lnTo>
                      <a:pt x="26363" y="61489"/>
                    </a:lnTo>
                    <a:lnTo>
                      <a:pt x="53248" y="46593"/>
                    </a:lnTo>
                    <a:lnTo>
                      <a:pt x="53808" y="15848"/>
                    </a:lnTo>
                    <a:lnTo>
                      <a:pt x="27556" y="57"/>
                    </a:lnTo>
                    <a:lnTo>
                      <a:pt x="27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6280345" y="781458"/>
                <a:ext cx="709896" cy="213008"/>
              </a:xfrm>
              <a:custGeom>
                <a:avLst/>
                <a:gdLst/>
                <a:ahLst/>
                <a:cxnLst/>
                <a:rect l="l" t="t" r="r" b="b"/>
                <a:pathLst>
                  <a:path w="53007" h="15905" extrusionOk="0">
                    <a:moveTo>
                      <a:pt x="187" y="0"/>
                    </a:moveTo>
                    <a:lnTo>
                      <a:pt x="0" y="299"/>
                    </a:lnTo>
                    <a:lnTo>
                      <a:pt x="26028" y="15905"/>
                    </a:lnTo>
                    <a:lnTo>
                      <a:pt x="26028" y="15811"/>
                    </a:lnTo>
                    <a:lnTo>
                      <a:pt x="26438" y="15811"/>
                    </a:lnTo>
                    <a:lnTo>
                      <a:pt x="26438" y="15905"/>
                    </a:lnTo>
                    <a:lnTo>
                      <a:pt x="53007" y="1231"/>
                    </a:lnTo>
                    <a:lnTo>
                      <a:pt x="52821" y="933"/>
                    </a:lnTo>
                    <a:lnTo>
                      <a:pt x="26234" y="1560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6279836" y="780949"/>
                <a:ext cx="710914" cy="214012"/>
              </a:xfrm>
              <a:custGeom>
                <a:avLst/>
                <a:gdLst/>
                <a:ahLst/>
                <a:cxnLst/>
                <a:rect l="l" t="t" r="r" b="b"/>
                <a:pathLst>
                  <a:path w="53083" h="15980" extrusionOk="0">
                    <a:moveTo>
                      <a:pt x="207" y="1"/>
                    </a:moveTo>
                    <a:lnTo>
                      <a:pt x="1" y="337"/>
                    </a:lnTo>
                    <a:lnTo>
                      <a:pt x="299" y="523"/>
                    </a:lnTo>
                    <a:lnTo>
                      <a:pt x="319" y="542"/>
                    </a:lnTo>
                    <a:lnTo>
                      <a:pt x="26066" y="15980"/>
                    </a:lnTo>
                    <a:lnTo>
                      <a:pt x="26066" y="15943"/>
                    </a:lnTo>
                    <a:lnTo>
                      <a:pt x="38" y="337"/>
                    </a:lnTo>
                    <a:lnTo>
                      <a:pt x="225" y="38"/>
                    </a:lnTo>
                    <a:lnTo>
                      <a:pt x="26272" y="15644"/>
                    </a:lnTo>
                    <a:lnTo>
                      <a:pt x="52859" y="971"/>
                    </a:lnTo>
                    <a:lnTo>
                      <a:pt x="53045" y="1269"/>
                    </a:lnTo>
                    <a:lnTo>
                      <a:pt x="26476" y="15943"/>
                    </a:lnTo>
                    <a:lnTo>
                      <a:pt x="26476" y="15980"/>
                    </a:lnTo>
                    <a:lnTo>
                      <a:pt x="52747" y="1455"/>
                    </a:lnTo>
                    <a:lnTo>
                      <a:pt x="52784" y="1455"/>
                    </a:lnTo>
                    <a:lnTo>
                      <a:pt x="53082" y="1288"/>
                    </a:lnTo>
                    <a:lnTo>
                      <a:pt x="52876" y="933"/>
                    </a:lnTo>
                    <a:lnTo>
                      <a:pt x="52578" y="1102"/>
                    </a:lnTo>
                    <a:lnTo>
                      <a:pt x="52560" y="1102"/>
                    </a:lnTo>
                    <a:lnTo>
                      <a:pt x="26272" y="15625"/>
                    </a:lnTo>
                    <a:lnTo>
                      <a:pt x="523" y="187"/>
                    </a:lnTo>
                    <a:lnTo>
                      <a:pt x="505" y="17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6621921" y="993461"/>
                <a:ext cx="12268" cy="4090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540" extrusionOk="0">
                    <a:moveTo>
                      <a:pt x="542" y="0"/>
                    </a:moveTo>
                    <a:lnTo>
                      <a:pt x="1" y="30520"/>
                    </a:lnTo>
                    <a:lnTo>
                      <a:pt x="374" y="3054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6621680" y="993193"/>
                <a:ext cx="12736" cy="4095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0578" extrusionOk="0">
                    <a:moveTo>
                      <a:pt x="933" y="20"/>
                    </a:moveTo>
                    <a:lnTo>
                      <a:pt x="392" y="30560"/>
                    </a:lnTo>
                    <a:lnTo>
                      <a:pt x="19" y="30540"/>
                    </a:lnTo>
                    <a:lnTo>
                      <a:pt x="560" y="20"/>
                    </a:lnTo>
                    <a:close/>
                    <a:moveTo>
                      <a:pt x="541" y="1"/>
                    </a:moveTo>
                    <a:lnTo>
                      <a:pt x="541" y="95"/>
                    </a:lnTo>
                    <a:lnTo>
                      <a:pt x="541" y="132"/>
                    </a:lnTo>
                    <a:lnTo>
                      <a:pt x="1" y="30205"/>
                    </a:lnTo>
                    <a:lnTo>
                      <a:pt x="1" y="30242"/>
                    </a:lnTo>
                    <a:lnTo>
                      <a:pt x="1" y="30578"/>
                    </a:lnTo>
                    <a:lnTo>
                      <a:pt x="411" y="30578"/>
                    </a:lnTo>
                    <a:lnTo>
                      <a:pt x="411" y="30560"/>
                    </a:lnTo>
                    <a:lnTo>
                      <a:pt x="411" y="30242"/>
                    </a:lnTo>
                    <a:lnTo>
                      <a:pt x="411" y="30205"/>
                    </a:lnTo>
                    <a:lnTo>
                      <a:pt x="951" y="132"/>
                    </a:lnTo>
                    <a:lnTo>
                      <a:pt x="951" y="95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3"/>
            <p:cNvGrpSpPr/>
            <p:nvPr/>
          </p:nvGrpSpPr>
          <p:grpSpPr>
            <a:xfrm>
              <a:off x="5218975" y="-1166485"/>
              <a:ext cx="5290194" cy="2686386"/>
              <a:chOff x="5244600" y="-1230235"/>
              <a:chExt cx="5290194" cy="2686386"/>
            </a:xfrm>
          </p:grpSpPr>
          <p:sp>
            <p:nvSpPr>
              <p:cNvPr id="183" name="Google Shape;183;p3"/>
              <p:cNvSpPr/>
              <p:nvPr/>
            </p:nvSpPr>
            <p:spPr>
              <a:xfrm>
                <a:off x="5244600" y="-1230235"/>
                <a:ext cx="5290194" cy="2683317"/>
              </a:xfrm>
              <a:custGeom>
                <a:avLst/>
                <a:gdLst/>
                <a:ahLst/>
                <a:cxnLst/>
                <a:rect l="l" t="t" r="r" b="b"/>
                <a:pathLst>
                  <a:path w="135646" h="68803" extrusionOk="0">
                    <a:moveTo>
                      <a:pt x="45535" y="153"/>
                    </a:moveTo>
                    <a:lnTo>
                      <a:pt x="54352" y="5450"/>
                    </a:lnTo>
                    <a:lnTo>
                      <a:pt x="45351" y="10420"/>
                    </a:lnTo>
                    <a:lnTo>
                      <a:pt x="36534" y="5134"/>
                    </a:lnTo>
                    <a:lnTo>
                      <a:pt x="45535" y="153"/>
                    </a:lnTo>
                    <a:close/>
                    <a:moveTo>
                      <a:pt x="63608" y="469"/>
                    </a:moveTo>
                    <a:lnTo>
                      <a:pt x="72425" y="5776"/>
                    </a:lnTo>
                    <a:lnTo>
                      <a:pt x="63424" y="10746"/>
                    </a:lnTo>
                    <a:lnTo>
                      <a:pt x="54617" y="5460"/>
                    </a:lnTo>
                    <a:lnTo>
                      <a:pt x="63608" y="469"/>
                    </a:lnTo>
                    <a:close/>
                    <a:moveTo>
                      <a:pt x="81691" y="796"/>
                    </a:moveTo>
                    <a:lnTo>
                      <a:pt x="90498" y="6093"/>
                    </a:lnTo>
                    <a:lnTo>
                      <a:pt x="81507" y="11062"/>
                    </a:lnTo>
                    <a:lnTo>
                      <a:pt x="72690" y="5776"/>
                    </a:lnTo>
                    <a:lnTo>
                      <a:pt x="81691" y="796"/>
                    </a:lnTo>
                    <a:close/>
                    <a:moveTo>
                      <a:pt x="99765" y="1113"/>
                    </a:moveTo>
                    <a:lnTo>
                      <a:pt x="108582" y="6409"/>
                    </a:lnTo>
                    <a:lnTo>
                      <a:pt x="99581" y="11379"/>
                    </a:lnTo>
                    <a:lnTo>
                      <a:pt x="90764" y="6093"/>
                    </a:lnTo>
                    <a:lnTo>
                      <a:pt x="99765" y="1113"/>
                    </a:lnTo>
                    <a:close/>
                    <a:moveTo>
                      <a:pt x="117837" y="1429"/>
                    </a:moveTo>
                    <a:lnTo>
                      <a:pt x="126654" y="6735"/>
                    </a:lnTo>
                    <a:lnTo>
                      <a:pt x="117653" y="11706"/>
                    </a:lnTo>
                    <a:lnTo>
                      <a:pt x="108836" y="6419"/>
                    </a:lnTo>
                    <a:lnTo>
                      <a:pt x="117837" y="1429"/>
                    </a:lnTo>
                    <a:close/>
                    <a:moveTo>
                      <a:pt x="54413" y="5562"/>
                    </a:moveTo>
                    <a:lnTo>
                      <a:pt x="54321" y="10674"/>
                    </a:lnTo>
                    <a:lnTo>
                      <a:pt x="54239" y="15584"/>
                    </a:lnTo>
                    <a:lnTo>
                      <a:pt x="48647" y="18675"/>
                    </a:lnTo>
                    <a:lnTo>
                      <a:pt x="45565" y="16829"/>
                    </a:lnTo>
                    <a:lnTo>
                      <a:pt x="45535" y="16808"/>
                    </a:lnTo>
                    <a:lnTo>
                      <a:pt x="45300" y="16940"/>
                    </a:lnTo>
                    <a:lnTo>
                      <a:pt x="45413" y="10532"/>
                    </a:lnTo>
                    <a:lnTo>
                      <a:pt x="54413" y="5562"/>
                    </a:lnTo>
                    <a:close/>
                    <a:moveTo>
                      <a:pt x="54230" y="15736"/>
                    </a:moveTo>
                    <a:lnTo>
                      <a:pt x="54230" y="15849"/>
                    </a:lnTo>
                    <a:lnTo>
                      <a:pt x="48872" y="18818"/>
                    </a:lnTo>
                    <a:lnTo>
                      <a:pt x="48780" y="18757"/>
                    </a:lnTo>
                    <a:lnTo>
                      <a:pt x="54230" y="15736"/>
                    </a:lnTo>
                    <a:close/>
                    <a:moveTo>
                      <a:pt x="36473" y="5245"/>
                    </a:moveTo>
                    <a:lnTo>
                      <a:pt x="45290" y="10532"/>
                    </a:lnTo>
                    <a:lnTo>
                      <a:pt x="45168" y="17012"/>
                    </a:lnTo>
                    <a:lnTo>
                      <a:pt x="41830" y="18870"/>
                    </a:lnTo>
                    <a:lnTo>
                      <a:pt x="36289" y="15532"/>
                    </a:lnTo>
                    <a:lnTo>
                      <a:pt x="36473" y="5245"/>
                    </a:lnTo>
                    <a:close/>
                    <a:moveTo>
                      <a:pt x="72486" y="5889"/>
                    </a:moveTo>
                    <a:lnTo>
                      <a:pt x="72404" y="10991"/>
                    </a:lnTo>
                    <a:lnTo>
                      <a:pt x="72313" y="15899"/>
                    </a:lnTo>
                    <a:lnTo>
                      <a:pt x="66721" y="19002"/>
                    </a:lnTo>
                    <a:lnTo>
                      <a:pt x="63649" y="17155"/>
                    </a:lnTo>
                    <a:lnTo>
                      <a:pt x="63618" y="17135"/>
                    </a:lnTo>
                    <a:lnTo>
                      <a:pt x="63383" y="17257"/>
                    </a:lnTo>
                    <a:lnTo>
                      <a:pt x="63496" y="10858"/>
                    </a:lnTo>
                    <a:lnTo>
                      <a:pt x="72486" y="5889"/>
                    </a:lnTo>
                    <a:close/>
                    <a:moveTo>
                      <a:pt x="54546" y="5572"/>
                    </a:moveTo>
                    <a:lnTo>
                      <a:pt x="63363" y="10858"/>
                    </a:lnTo>
                    <a:lnTo>
                      <a:pt x="63251" y="17339"/>
                    </a:lnTo>
                    <a:lnTo>
                      <a:pt x="60169" y="19043"/>
                    </a:lnTo>
                    <a:lnTo>
                      <a:pt x="54373" y="15553"/>
                    </a:lnTo>
                    <a:lnTo>
                      <a:pt x="54454" y="10674"/>
                    </a:lnTo>
                    <a:lnTo>
                      <a:pt x="54546" y="5572"/>
                    </a:lnTo>
                    <a:close/>
                    <a:moveTo>
                      <a:pt x="72313" y="16053"/>
                    </a:moveTo>
                    <a:lnTo>
                      <a:pt x="72313" y="16175"/>
                    </a:lnTo>
                    <a:lnTo>
                      <a:pt x="66955" y="19135"/>
                    </a:lnTo>
                    <a:lnTo>
                      <a:pt x="66853" y="19074"/>
                    </a:lnTo>
                    <a:lnTo>
                      <a:pt x="72313" y="16053"/>
                    </a:lnTo>
                    <a:close/>
                    <a:moveTo>
                      <a:pt x="54362" y="15706"/>
                    </a:moveTo>
                    <a:lnTo>
                      <a:pt x="60036" y="19114"/>
                    </a:lnTo>
                    <a:lnTo>
                      <a:pt x="59904" y="19186"/>
                    </a:lnTo>
                    <a:lnTo>
                      <a:pt x="54362" y="15849"/>
                    </a:lnTo>
                    <a:lnTo>
                      <a:pt x="54362" y="15706"/>
                    </a:lnTo>
                    <a:close/>
                    <a:moveTo>
                      <a:pt x="90569" y="6205"/>
                    </a:moveTo>
                    <a:lnTo>
                      <a:pt x="90478" y="11307"/>
                    </a:lnTo>
                    <a:lnTo>
                      <a:pt x="90386" y="16226"/>
                    </a:lnTo>
                    <a:lnTo>
                      <a:pt x="84804" y="19319"/>
                    </a:lnTo>
                    <a:lnTo>
                      <a:pt x="81722" y="17471"/>
                    </a:lnTo>
                    <a:lnTo>
                      <a:pt x="81691" y="17451"/>
                    </a:lnTo>
                    <a:lnTo>
                      <a:pt x="81457" y="17584"/>
                    </a:lnTo>
                    <a:lnTo>
                      <a:pt x="81569" y="11175"/>
                    </a:lnTo>
                    <a:lnTo>
                      <a:pt x="90569" y="6205"/>
                    </a:lnTo>
                    <a:close/>
                    <a:moveTo>
                      <a:pt x="72619" y="5889"/>
                    </a:moveTo>
                    <a:lnTo>
                      <a:pt x="81436" y="11175"/>
                    </a:lnTo>
                    <a:lnTo>
                      <a:pt x="81324" y="17655"/>
                    </a:lnTo>
                    <a:lnTo>
                      <a:pt x="78242" y="19359"/>
                    </a:lnTo>
                    <a:lnTo>
                      <a:pt x="72445" y="15869"/>
                    </a:lnTo>
                    <a:lnTo>
                      <a:pt x="72527" y="10991"/>
                    </a:lnTo>
                    <a:lnTo>
                      <a:pt x="72619" y="5889"/>
                    </a:lnTo>
                    <a:close/>
                    <a:moveTo>
                      <a:pt x="90386" y="16380"/>
                    </a:moveTo>
                    <a:lnTo>
                      <a:pt x="90386" y="16491"/>
                    </a:lnTo>
                    <a:lnTo>
                      <a:pt x="85028" y="19461"/>
                    </a:lnTo>
                    <a:lnTo>
                      <a:pt x="84926" y="19400"/>
                    </a:lnTo>
                    <a:lnTo>
                      <a:pt x="90386" y="16380"/>
                    </a:lnTo>
                    <a:close/>
                    <a:moveTo>
                      <a:pt x="72445" y="16022"/>
                    </a:moveTo>
                    <a:lnTo>
                      <a:pt x="78109" y="19430"/>
                    </a:lnTo>
                    <a:lnTo>
                      <a:pt x="77976" y="19502"/>
                    </a:lnTo>
                    <a:lnTo>
                      <a:pt x="72435" y="16175"/>
                    </a:lnTo>
                    <a:lnTo>
                      <a:pt x="72445" y="16022"/>
                    </a:lnTo>
                    <a:close/>
                    <a:moveTo>
                      <a:pt x="45535" y="16961"/>
                    </a:moveTo>
                    <a:lnTo>
                      <a:pt x="48515" y="18757"/>
                    </a:lnTo>
                    <a:lnTo>
                      <a:pt x="45239" y="20564"/>
                    </a:lnTo>
                    <a:lnTo>
                      <a:pt x="45300" y="17094"/>
                    </a:lnTo>
                    <a:lnTo>
                      <a:pt x="45535" y="16961"/>
                    </a:lnTo>
                    <a:close/>
                    <a:moveTo>
                      <a:pt x="48647" y="18829"/>
                    </a:moveTo>
                    <a:lnTo>
                      <a:pt x="48739" y="18890"/>
                    </a:lnTo>
                    <a:lnTo>
                      <a:pt x="45433" y="20727"/>
                    </a:lnTo>
                    <a:lnTo>
                      <a:pt x="45331" y="20666"/>
                    </a:lnTo>
                    <a:lnTo>
                      <a:pt x="48647" y="18829"/>
                    </a:lnTo>
                    <a:close/>
                    <a:moveTo>
                      <a:pt x="45270" y="20778"/>
                    </a:moveTo>
                    <a:lnTo>
                      <a:pt x="45300" y="20798"/>
                    </a:lnTo>
                    <a:lnTo>
                      <a:pt x="45270" y="20818"/>
                    </a:lnTo>
                    <a:lnTo>
                      <a:pt x="45270" y="20778"/>
                    </a:lnTo>
                    <a:close/>
                    <a:moveTo>
                      <a:pt x="45168" y="17165"/>
                    </a:moveTo>
                    <a:lnTo>
                      <a:pt x="45106" y="20829"/>
                    </a:lnTo>
                    <a:lnTo>
                      <a:pt x="41963" y="18941"/>
                    </a:lnTo>
                    <a:lnTo>
                      <a:pt x="45168" y="17165"/>
                    </a:lnTo>
                    <a:close/>
                    <a:moveTo>
                      <a:pt x="63240" y="17482"/>
                    </a:moveTo>
                    <a:lnTo>
                      <a:pt x="63179" y="20849"/>
                    </a:lnTo>
                    <a:lnTo>
                      <a:pt x="60301" y="19114"/>
                    </a:lnTo>
                    <a:lnTo>
                      <a:pt x="63240" y="17482"/>
                    </a:lnTo>
                    <a:close/>
                    <a:moveTo>
                      <a:pt x="63608" y="17278"/>
                    </a:moveTo>
                    <a:lnTo>
                      <a:pt x="66588" y="19074"/>
                    </a:lnTo>
                    <a:lnTo>
                      <a:pt x="63312" y="20890"/>
                    </a:lnTo>
                    <a:lnTo>
                      <a:pt x="63373" y="17410"/>
                    </a:lnTo>
                    <a:lnTo>
                      <a:pt x="63608" y="17278"/>
                    </a:lnTo>
                    <a:close/>
                    <a:moveTo>
                      <a:pt x="66721" y="19155"/>
                    </a:moveTo>
                    <a:lnTo>
                      <a:pt x="66823" y="19217"/>
                    </a:lnTo>
                    <a:lnTo>
                      <a:pt x="63506" y="21043"/>
                    </a:lnTo>
                    <a:lnTo>
                      <a:pt x="63414" y="20982"/>
                    </a:lnTo>
                    <a:lnTo>
                      <a:pt x="66721" y="19155"/>
                    </a:lnTo>
                    <a:close/>
                    <a:moveTo>
                      <a:pt x="60169" y="19186"/>
                    </a:moveTo>
                    <a:lnTo>
                      <a:pt x="63149" y="20982"/>
                    </a:lnTo>
                    <a:lnTo>
                      <a:pt x="63016" y="21053"/>
                    </a:lnTo>
                    <a:lnTo>
                      <a:pt x="60036" y="19267"/>
                    </a:lnTo>
                    <a:lnTo>
                      <a:pt x="60169" y="19186"/>
                    </a:lnTo>
                    <a:close/>
                    <a:moveTo>
                      <a:pt x="63342" y="21094"/>
                    </a:moveTo>
                    <a:lnTo>
                      <a:pt x="63373" y="21115"/>
                    </a:lnTo>
                    <a:lnTo>
                      <a:pt x="63342" y="21135"/>
                    </a:lnTo>
                    <a:lnTo>
                      <a:pt x="63342" y="21094"/>
                    </a:lnTo>
                    <a:close/>
                    <a:moveTo>
                      <a:pt x="63179" y="21115"/>
                    </a:moveTo>
                    <a:lnTo>
                      <a:pt x="63179" y="21156"/>
                    </a:lnTo>
                    <a:lnTo>
                      <a:pt x="63149" y="21135"/>
                    </a:lnTo>
                    <a:lnTo>
                      <a:pt x="63179" y="21115"/>
                    </a:lnTo>
                    <a:close/>
                    <a:moveTo>
                      <a:pt x="81324" y="17808"/>
                    </a:moveTo>
                    <a:lnTo>
                      <a:pt x="81262" y="21176"/>
                    </a:lnTo>
                    <a:lnTo>
                      <a:pt x="78375" y="19441"/>
                    </a:lnTo>
                    <a:lnTo>
                      <a:pt x="81324" y="17808"/>
                    </a:lnTo>
                    <a:close/>
                    <a:moveTo>
                      <a:pt x="81691" y="17604"/>
                    </a:moveTo>
                    <a:lnTo>
                      <a:pt x="84671" y="19390"/>
                    </a:lnTo>
                    <a:lnTo>
                      <a:pt x="81395" y="21206"/>
                    </a:lnTo>
                    <a:lnTo>
                      <a:pt x="81457" y="17736"/>
                    </a:lnTo>
                    <a:lnTo>
                      <a:pt x="81691" y="17604"/>
                    </a:lnTo>
                    <a:close/>
                    <a:moveTo>
                      <a:pt x="78242" y="19512"/>
                    </a:moveTo>
                    <a:lnTo>
                      <a:pt x="81222" y="21298"/>
                    </a:lnTo>
                    <a:lnTo>
                      <a:pt x="81089" y="21369"/>
                    </a:lnTo>
                    <a:lnTo>
                      <a:pt x="78109" y="19584"/>
                    </a:lnTo>
                    <a:lnTo>
                      <a:pt x="78242" y="19512"/>
                    </a:lnTo>
                    <a:close/>
                    <a:moveTo>
                      <a:pt x="84793" y="19471"/>
                    </a:moveTo>
                    <a:lnTo>
                      <a:pt x="84895" y="19532"/>
                    </a:lnTo>
                    <a:lnTo>
                      <a:pt x="81589" y="21369"/>
                    </a:lnTo>
                    <a:lnTo>
                      <a:pt x="81487" y="21308"/>
                    </a:lnTo>
                    <a:lnTo>
                      <a:pt x="84793" y="19471"/>
                    </a:lnTo>
                    <a:close/>
                    <a:moveTo>
                      <a:pt x="81416" y="21421"/>
                    </a:moveTo>
                    <a:lnTo>
                      <a:pt x="81457" y="21441"/>
                    </a:lnTo>
                    <a:lnTo>
                      <a:pt x="81416" y="21462"/>
                    </a:lnTo>
                    <a:lnTo>
                      <a:pt x="81416" y="21421"/>
                    </a:lnTo>
                    <a:close/>
                    <a:moveTo>
                      <a:pt x="81253" y="21431"/>
                    </a:moveTo>
                    <a:lnTo>
                      <a:pt x="81253" y="21471"/>
                    </a:lnTo>
                    <a:lnTo>
                      <a:pt x="81222" y="21451"/>
                    </a:lnTo>
                    <a:lnTo>
                      <a:pt x="81253" y="21431"/>
                    </a:lnTo>
                    <a:close/>
                    <a:moveTo>
                      <a:pt x="90702" y="6205"/>
                    </a:moveTo>
                    <a:lnTo>
                      <a:pt x="99509" y="11491"/>
                    </a:lnTo>
                    <a:lnTo>
                      <a:pt x="99336" y="21492"/>
                    </a:lnTo>
                    <a:lnTo>
                      <a:pt x="90519" y="16196"/>
                    </a:lnTo>
                    <a:lnTo>
                      <a:pt x="90610" y="11318"/>
                    </a:lnTo>
                    <a:lnTo>
                      <a:pt x="90702" y="6205"/>
                    </a:lnTo>
                    <a:close/>
                    <a:moveTo>
                      <a:pt x="108643" y="6531"/>
                    </a:moveTo>
                    <a:lnTo>
                      <a:pt x="108551" y="11634"/>
                    </a:lnTo>
                    <a:lnTo>
                      <a:pt x="108469" y="16543"/>
                    </a:lnTo>
                    <a:lnTo>
                      <a:pt x="99468" y="21533"/>
                    </a:lnTo>
                    <a:lnTo>
                      <a:pt x="99642" y="11502"/>
                    </a:lnTo>
                    <a:lnTo>
                      <a:pt x="108643" y="6531"/>
                    </a:lnTo>
                    <a:close/>
                    <a:moveTo>
                      <a:pt x="108459" y="16695"/>
                    </a:moveTo>
                    <a:lnTo>
                      <a:pt x="108459" y="16808"/>
                    </a:lnTo>
                    <a:lnTo>
                      <a:pt x="99662" y="21686"/>
                    </a:lnTo>
                    <a:lnTo>
                      <a:pt x="99560" y="21625"/>
                    </a:lnTo>
                    <a:lnTo>
                      <a:pt x="108459" y="16695"/>
                    </a:lnTo>
                    <a:close/>
                    <a:moveTo>
                      <a:pt x="90519" y="16339"/>
                    </a:moveTo>
                    <a:lnTo>
                      <a:pt x="99295" y="21625"/>
                    </a:lnTo>
                    <a:lnTo>
                      <a:pt x="99162" y="21696"/>
                    </a:lnTo>
                    <a:lnTo>
                      <a:pt x="90519" y="16491"/>
                    </a:lnTo>
                    <a:lnTo>
                      <a:pt x="90519" y="16339"/>
                    </a:lnTo>
                    <a:close/>
                    <a:moveTo>
                      <a:pt x="99489" y="21737"/>
                    </a:moveTo>
                    <a:lnTo>
                      <a:pt x="99529" y="21757"/>
                    </a:lnTo>
                    <a:lnTo>
                      <a:pt x="99489" y="21778"/>
                    </a:lnTo>
                    <a:lnTo>
                      <a:pt x="99489" y="21737"/>
                    </a:lnTo>
                    <a:close/>
                    <a:moveTo>
                      <a:pt x="99336" y="21757"/>
                    </a:moveTo>
                    <a:lnTo>
                      <a:pt x="99336" y="21798"/>
                    </a:lnTo>
                    <a:lnTo>
                      <a:pt x="99295" y="21778"/>
                    </a:lnTo>
                    <a:lnTo>
                      <a:pt x="99336" y="21757"/>
                    </a:lnTo>
                    <a:close/>
                    <a:moveTo>
                      <a:pt x="108775" y="6531"/>
                    </a:moveTo>
                    <a:lnTo>
                      <a:pt x="117592" y="11817"/>
                    </a:lnTo>
                    <a:lnTo>
                      <a:pt x="117409" y="21809"/>
                    </a:lnTo>
                    <a:lnTo>
                      <a:pt x="108591" y="16512"/>
                    </a:lnTo>
                    <a:lnTo>
                      <a:pt x="108684" y="11634"/>
                    </a:lnTo>
                    <a:lnTo>
                      <a:pt x="108775" y="6531"/>
                    </a:lnTo>
                    <a:close/>
                    <a:moveTo>
                      <a:pt x="126716" y="6848"/>
                    </a:moveTo>
                    <a:lnTo>
                      <a:pt x="126542" y="16869"/>
                    </a:lnTo>
                    <a:lnTo>
                      <a:pt x="117542" y="21849"/>
                    </a:lnTo>
                    <a:lnTo>
                      <a:pt x="117725" y="11817"/>
                    </a:lnTo>
                    <a:lnTo>
                      <a:pt x="126716" y="6848"/>
                    </a:lnTo>
                    <a:close/>
                    <a:moveTo>
                      <a:pt x="126542" y="17012"/>
                    </a:moveTo>
                    <a:lnTo>
                      <a:pt x="126532" y="17135"/>
                    </a:lnTo>
                    <a:lnTo>
                      <a:pt x="117735" y="22002"/>
                    </a:lnTo>
                    <a:lnTo>
                      <a:pt x="117633" y="21952"/>
                    </a:lnTo>
                    <a:lnTo>
                      <a:pt x="126542" y="17012"/>
                    </a:lnTo>
                    <a:close/>
                    <a:moveTo>
                      <a:pt x="108591" y="16665"/>
                    </a:moveTo>
                    <a:lnTo>
                      <a:pt x="117378" y="21941"/>
                    </a:lnTo>
                    <a:lnTo>
                      <a:pt x="117245" y="22013"/>
                    </a:lnTo>
                    <a:lnTo>
                      <a:pt x="108591" y="16818"/>
                    </a:lnTo>
                    <a:lnTo>
                      <a:pt x="108591" y="16665"/>
                    </a:lnTo>
                    <a:close/>
                    <a:moveTo>
                      <a:pt x="117572" y="22063"/>
                    </a:moveTo>
                    <a:lnTo>
                      <a:pt x="117603" y="22084"/>
                    </a:lnTo>
                    <a:lnTo>
                      <a:pt x="117572" y="22104"/>
                    </a:lnTo>
                    <a:lnTo>
                      <a:pt x="117572" y="22063"/>
                    </a:lnTo>
                    <a:close/>
                    <a:moveTo>
                      <a:pt x="117409" y="22074"/>
                    </a:moveTo>
                    <a:lnTo>
                      <a:pt x="117409" y="22115"/>
                    </a:lnTo>
                    <a:lnTo>
                      <a:pt x="117368" y="22094"/>
                    </a:lnTo>
                    <a:lnTo>
                      <a:pt x="117409" y="22074"/>
                    </a:lnTo>
                    <a:close/>
                    <a:moveTo>
                      <a:pt x="54291" y="15961"/>
                    </a:moveTo>
                    <a:lnTo>
                      <a:pt x="59771" y="19257"/>
                    </a:lnTo>
                    <a:lnTo>
                      <a:pt x="54484" y="22186"/>
                    </a:lnTo>
                    <a:lnTo>
                      <a:pt x="49005" y="18900"/>
                    </a:lnTo>
                    <a:lnTo>
                      <a:pt x="54291" y="15961"/>
                    </a:lnTo>
                    <a:close/>
                    <a:moveTo>
                      <a:pt x="72374" y="16287"/>
                    </a:moveTo>
                    <a:lnTo>
                      <a:pt x="77854" y="19584"/>
                    </a:lnTo>
                    <a:lnTo>
                      <a:pt x="72558" y="22512"/>
                    </a:lnTo>
                    <a:lnTo>
                      <a:pt x="67077" y="19217"/>
                    </a:lnTo>
                    <a:lnTo>
                      <a:pt x="72374" y="16287"/>
                    </a:lnTo>
                    <a:close/>
                    <a:moveTo>
                      <a:pt x="59904" y="19339"/>
                    </a:moveTo>
                    <a:lnTo>
                      <a:pt x="62884" y="21124"/>
                    </a:lnTo>
                    <a:lnTo>
                      <a:pt x="57587" y="24054"/>
                    </a:lnTo>
                    <a:lnTo>
                      <a:pt x="54617" y="22267"/>
                    </a:lnTo>
                    <a:lnTo>
                      <a:pt x="59904" y="19339"/>
                    </a:lnTo>
                    <a:close/>
                    <a:moveTo>
                      <a:pt x="48872" y="18972"/>
                    </a:moveTo>
                    <a:lnTo>
                      <a:pt x="54352" y="22258"/>
                    </a:lnTo>
                    <a:lnTo>
                      <a:pt x="51046" y="24084"/>
                    </a:lnTo>
                    <a:lnTo>
                      <a:pt x="45565" y="20798"/>
                    </a:lnTo>
                    <a:lnTo>
                      <a:pt x="48872" y="18972"/>
                    </a:lnTo>
                    <a:close/>
                    <a:moveTo>
                      <a:pt x="77976" y="19655"/>
                    </a:moveTo>
                    <a:lnTo>
                      <a:pt x="80956" y="21451"/>
                    </a:lnTo>
                    <a:lnTo>
                      <a:pt x="75660" y="24370"/>
                    </a:lnTo>
                    <a:lnTo>
                      <a:pt x="72690" y="22584"/>
                    </a:lnTo>
                    <a:lnTo>
                      <a:pt x="77976" y="19655"/>
                    </a:lnTo>
                    <a:close/>
                    <a:moveTo>
                      <a:pt x="66945" y="19288"/>
                    </a:moveTo>
                    <a:lnTo>
                      <a:pt x="72425" y="22584"/>
                    </a:lnTo>
                    <a:lnTo>
                      <a:pt x="69118" y="24411"/>
                    </a:lnTo>
                    <a:lnTo>
                      <a:pt x="63639" y="21124"/>
                    </a:lnTo>
                    <a:lnTo>
                      <a:pt x="66945" y="19288"/>
                    </a:lnTo>
                    <a:close/>
                    <a:moveTo>
                      <a:pt x="85028" y="19614"/>
                    </a:moveTo>
                    <a:lnTo>
                      <a:pt x="90498" y="22900"/>
                    </a:lnTo>
                    <a:lnTo>
                      <a:pt x="87192" y="24727"/>
                    </a:lnTo>
                    <a:lnTo>
                      <a:pt x="81711" y="21441"/>
                    </a:lnTo>
                    <a:lnTo>
                      <a:pt x="85028" y="19614"/>
                    </a:lnTo>
                    <a:close/>
                    <a:moveTo>
                      <a:pt x="54546" y="22380"/>
                    </a:moveTo>
                    <a:lnTo>
                      <a:pt x="57454" y="24125"/>
                    </a:lnTo>
                    <a:lnTo>
                      <a:pt x="54484" y="25768"/>
                    </a:lnTo>
                    <a:lnTo>
                      <a:pt x="54546" y="22380"/>
                    </a:lnTo>
                    <a:close/>
                    <a:moveTo>
                      <a:pt x="54413" y="22380"/>
                    </a:moveTo>
                    <a:lnTo>
                      <a:pt x="54352" y="25839"/>
                    </a:lnTo>
                    <a:lnTo>
                      <a:pt x="54148" y="25952"/>
                    </a:lnTo>
                    <a:lnTo>
                      <a:pt x="51178" y="24166"/>
                    </a:lnTo>
                    <a:lnTo>
                      <a:pt x="54413" y="22380"/>
                    </a:lnTo>
                    <a:close/>
                    <a:moveTo>
                      <a:pt x="72619" y="22696"/>
                    </a:moveTo>
                    <a:lnTo>
                      <a:pt x="75527" y="24442"/>
                    </a:lnTo>
                    <a:lnTo>
                      <a:pt x="72558" y="26084"/>
                    </a:lnTo>
                    <a:lnTo>
                      <a:pt x="72619" y="22696"/>
                    </a:lnTo>
                    <a:close/>
                    <a:moveTo>
                      <a:pt x="72486" y="22696"/>
                    </a:moveTo>
                    <a:lnTo>
                      <a:pt x="72425" y="26156"/>
                    </a:lnTo>
                    <a:lnTo>
                      <a:pt x="72221" y="26268"/>
                    </a:lnTo>
                    <a:lnTo>
                      <a:pt x="69251" y="24492"/>
                    </a:lnTo>
                    <a:lnTo>
                      <a:pt x="72486" y="22696"/>
                    </a:lnTo>
                    <a:close/>
                    <a:moveTo>
                      <a:pt x="90447" y="16604"/>
                    </a:moveTo>
                    <a:lnTo>
                      <a:pt x="99030" y="21768"/>
                    </a:lnTo>
                    <a:lnTo>
                      <a:pt x="90641" y="26401"/>
                    </a:lnTo>
                    <a:lnTo>
                      <a:pt x="90702" y="22870"/>
                    </a:lnTo>
                    <a:lnTo>
                      <a:pt x="85161" y="19532"/>
                    </a:lnTo>
                    <a:lnTo>
                      <a:pt x="90447" y="16604"/>
                    </a:lnTo>
                    <a:close/>
                    <a:moveTo>
                      <a:pt x="9378" y="16318"/>
                    </a:moveTo>
                    <a:lnTo>
                      <a:pt x="18195" y="21625"/>
                    </a:lnTo>
                    <a:lnTo>
                      <a:pt x="9205" y="26594"/>
                    </a:lnTo>
                    <a:lnTo>
                      <a:pt x="388" y="21308"/>
                    </a:lnTo>
                    <a:lnTo>
                      <a:pt x="9378" y="16318"/>
                    </a:lnTo>
                    <a:close/>
                    <a:moveTo>
                      <a:pt x="90569" y="23013"/>
                    </a:moveTo>
                    <a:lnTo>
                      <a:pt x="90508" y="26483"/>
                    </a:lnTo>
                    <a:lnTo>
                      <a:pt x="90304" y="26594"/>
                    </a:lnTo>
                    <a:lnTo>
                      <a:pt x="87324" y="24809"/>
                    </a:lnTo>
                    <a:lnTo>
                      <a:pt x="90569" y="23013"/>
                    </a:lnTo>
                    <a:close/>
                    <a:moveTo>
                      <a:pt x="27462" y="16645"/>
                    </a:moveTo>
                    <a:lnTo>
                      <a:pt x="36279" y="21941"/>
                    </a:lnTo>
                    <a:lnTo>
                      <a:pt x="27278" y="26911"/>
                    </a:lnTo>
                    <a:lnTo>
                      <a:pt x="18461" y="21625"/>
                    </a:lnTo>
                    <a:lnTo>
                      <a:pt x="27462" y="16645"/>
                    </a:lnTo>
                    <a:close/>
                    <a:moveTo>
                      <a:pt x="108520" y="16931"/>
                    </a:moveTo>
                    <a:lnTo>
                      <a:pt x="117113" y="22084"/>
                    </a:lnTo>
                    <a:lnTo>
                      <a:pt x="108378" y="26911"/>
                    </a:lnTo>
                    <a:lnTo>
                      <a:pt x="99795" y="21768"/>
                    </a:lnTo>
                    <a:lnTo>
                      <a:pt x="108520" y="16931"/>
                    </a:lnTo>
                    <a:close/>
                    <a:moveTo>
                      <a:pt x="41830" y="19012"/>
                    </a:moveTo>
                    <a:lnTo>
                      <a:pt x="45127" y="21002"/>
                    </a:lnTo>
                    <a:lnTo>
                      <a:pt x="45025" y="27034"/>
                    </a:lnTo>
                    <a:lnTo>
                      <a:pt x="36534" y="21952"/>
                    </a:lnTo>
                    <a:lnTo>
                      <a:pt x="41830" y="19012"/>
                    </a:lnTo>
                    <a:close/>
                    <a:moveTo>
                      <a:pt x="45433" y="20880"/>
                    </a:moveTo>
                    <a:lnTo>
                      <a:pt x="50913" y="24166"/>
                    </a:lnTo>
                    <a:lnTo>
                      <a:pt x="45351" y="27227"/>
                    </a:lnTo>
                    <a:lnTo>
                      <a:pt x="45157" y="27115"/>
                    </a:lnTo>
                    <a:lnTo>
                      <a:pt x="45259" y="20972"/>
                    </a:lnTo>
                    <a:lnTo>
                      <a:pt x="45433" y="20880"/>
                    </a:lnTo>
                    <a:close/>
                    <a:moveTo>
                      <a:pt x="126665" y="16981"/>
                    </a:moveTo>
                    <a:lnTo>
                      <a:pt x="135451" y="22258"/>
                    </a:lnTo>
                    <a:lnTo>
                      <a:pt x="126450" y="27227"/>
                    </a:lnTo>
                    <a:lnTo>
                      <a:pt x="117868" y="22084"/>
                    </a:lnTo>
                    <a:lnTo>
                      <a:pt x="126665" y="17206"/>
                    </a:lnTo>
                    <a:lnTo>
                      <a:pt x="126665" y="16981"/>
                    </a:lnTo>
                    <a:close/>
                    <a:moveTo>
                      <a:pt x="63016" y="21206"/>
                    </a:moveTo>
                    <a:lnTo>
                      <a:pt x="63210" y="21319"/>
                    </a:lnTo>
                    <a:lnTo>
                      <a:pt x="63118" y="26197"/>
                    </a:lnTo>
                    <a:lnTo>
                      <a:pt x="63097" y="27360"/>
                    </a:lnTo>
                    <a:lnTo>
                      <a:pt x="57720" y="24125"/>
                    </a:lnTo>
                    <a:lnTo>
                      <a:pt x="63016" y="21206"/>
                    </a:lnTo>
                    <a:close/>
                    <a:moveTo>
                      <a:pt x="63506" y="21196"/>
                    </a:moveTo>
                    <a:lnTo>
                      <a:pt x="68986" y="24482"/>
                    </a:lnTo>
                    <a:lnTo>
                      <a:pt x="63424" y="27554"/>
                    </a:lnTo>
                    <a:lnTo>
                      <a:pt x="63231" y="27431"/>
                    </a:lnTo>
                    <a:lnTo>
                      <a:pt x="63251" y="26207"/>
                    </a:lnTo>
                    <a:lnTo>
                      <a:pt x="63342" y="21288"/>
                    </a:lnTo>
                    <a:lnTo>
                      <a:pt x="63506" y="21196"/>
                    </a:lnTo>
                    <a:close/>
                    <a:moveTo>
                      <a:pt x="81089" y="21523"/>
                    </a:moveTo>
                    <a:lnTo>
                      <a:pt x="81283" y="21645"/>
                    </a:lnTo>
                    <a:lnTo>
                      <a:pt x="81191" y="26523"/>
                    </a:lnTo>
                    <a:lnTo>
                      <a:pt x="81171" y="27676"/>
                    </a:lnTo>
                    <a:lnTo>
                      <a:pt x="75792" y="24451"/>
                    </a:lnTo>
                    <a:lnTo>
                      <a:pt x="81089" y="21523"/>
                    </a:lnTo>
                    <a:close/>
                    <a:moveTo>
                      <a:pt x="81579" y="21512"/>
                    </a:moveTo>
                    <a:lnTo>
                      <a:pt x="87059" y="24798"/>
                    </a:lnTo>
                    <a:lnTo>
                      <a:pt x="81507" y="27870"/>
                    </a:lnTo>
                    <a:lnTo>
                      <a:pt x="81303" y="27758"/>
                    </a:lnTo>
                    <a:lnTo>
                      <a:pt x="81324" y="26523"/>
                    </a:lnTo>
                    <a:lnTo>
                      <a:pt x="81416" y="21614"/>
                    </a:lnTo>
                    <a:lnTo>
                      <a:pt x="81579" y="21512"/>
                    </a:lnTo>
                    <a:close/>
                    <a:moveTo>
                      <a:pt x="45147" y="27268"/>
                    </a:moveTo>
                    <a:lnTo>
                      <a:pt x="45290" y="27340"/>
                    </a:lnTo>
                    <a:lnTo>
                      <a:pt x="45218" y="31146"/>
                    </a:lnTo>
                    <a:lnTo>
                      <a:pt x="45086" y="31064"/>
                    </a:lnTo>
                    <a:lnTo>
                      <a:pt x="45147" y="27268"/>
                    </a:lnTo>
                    <a:close/>
                    <a:moveTo>
                      <a:pt x="63231" y="27585"/>
                    </a:moveTo>
                    <a:lnTo>
                      <a:pt x="63363" y="27666"/>
                    </a:lnTo>
                    <a:lnTo>
                      <a:pt x="63292" y="31463"/>
                    </a:lnTo>
                    <a:lnTo>
                      <a:pt x="63159" y="31381"/>
                    </a:lnTo>
                    <a:lnTo>
                      <a:pt x="63231" y="27585"/>
                    </a:lnTo>
                    <a:close/>
                    <a:moveTo>
                      <a:pt x="81303" y="27901"/>
                    </a:moveTo>
                    <a:lnTo>
                      <a:pt x="81436" y="27982"/>
                    </a:lnTo>
                    <a:lnTo>
                      <a:pt x="81375" y="31789"/>
                    </a:lnTo>
                    <a:lnTo>
                      <a:pt x="81232" y="31708"/>
                    </a:lnTo>
                    <a:lnTo>
                      <a:pt x="81303" y="27901"/>
                    </a:lnTo>
                    <a:close/>
                    <a:moveTo>
                      <a:pt x="54352" y="25993"/>
                    </a:moveTo>
                    <a:lnTo>
                      <a:pt x="54321" y="27483"/>
                    </a:lnTo>
                    <a:lnTo>
                      <a:pt x="54230" y="32667"/>
                    </a:lnTo>
                    <a:lnTo>
                      <a:pt x="54097" y="32738"/>
                    </a:lnTo>
                    <a:lnTo>
                      <a:pt x="54209" y="26064"/>
                    </a:lnTo>
                    <a:lnTo>
                      <a:pt x="54352" y="25993"/>
                    </a:lnTo>
                    <a:close/>
                    <a:moveTo>
                      <a:pt x="72425" y="26309"/>
                    </a:moveTo>
                    <a:lnTo>
                      <a:pt x="72404" y="27799"/>
                    </a:lnTo>
                    <a:lnTo>
                      <a:pt x="72313" y="32983"/>
                    </a:lnTo>
                    <a:lnTo>
                      <a:pt x="72170" y="33055"/>
                    </a:lnTo>
                    <a:lnTo>
                      <a:pt x="72293" y="26390"/>
                    </a:lnTo>
                    <a:lnTo>
                      <a:pt x="72425" y="26309"/>
                    </a:lnTo>
                    <a:close/>
                    <a:moveTo>
                      <a:pt x="90498" y="26625"/>
                    </a:moveTo>
                    <a:lnTo>
                      <a:pt x="90386" y="33300"/>
                    </a:lnTo>
                    <a:lnTo>
                      <a:pt x="90243" y="33381"/>
                    </a:lnTo>
                    <a:lnTo>
                      <a:pt x="90365" y="26707"/>
                    </a:lnTo>
                    <a:lnTo>
                      <a:pt x="90498" y="26625"/>
                    </a:lnTo>
                    <a:close/>
                    <a:moveTo>
                      <a:pt x="18390" y="21737"/>
                    </a:moveTo>
                    <a:lnTo>
                      <a:pt x="27207" y="27023"/>
                    </a:lnTo>
                    <a:lnTo>
                      <a:pt x="27146" y="30830"/>
                    </a:lnTo>
                    <a:lnTo>
                      <a:pt x="27053" y="30778"/>
                    </a:lnTo>
                    <a:lnTo>
                      <a:pt x="27023" y="30758"/>
                    </a:lnTo>
                    <a:lnTo>
                      <a:pt x="21339" y="33901"/>
                    </a:lnTo>
                    <a:lnTo>
                      <a:pt x="18216" y="32023"/>
                    </a:lnTo>
                    <a:lnTo>
                      <a:pt x="18308" y="26839"/>
                    </a:lnTo>
                    <a:lnTo>
                      <a:pt x="18390" y="21737"/>
                    </a:lnTo>
                    <a:close/>
                    <a:moveTo>
                      <a:pt x="36340" y="22054"/>
                    </a:moveTo>
                    <a:lnTo>
                      <a:pt x="36248" y="27166"/>
                    </a:lnTo>
                    <a:lnTo>
                      <a:pt x="36156" y="32340"/>
                    </a:lnTo>
                    <a:lnTo>
                      <a:pt x="32768" y="34218"/>
                    </a:lnTo>
                    <a:lnTo>
                      <a:pt x="27268" y="30912"/>
                    </a:lnTo>
                    <a:lnTo>
                      <a:pt x="27339" y="27023"/>
                    </a:lnTo>
                    <a:lnTo>
                      <a:pt x="36340" y="22054"/>
                    </a:lnTo>
                    <a:close/>
                    <a:moveTo>
                      <a:pt x="36473" y="22063"/>
                    </a:moveTo>
                    <a:lnTo>
                      <a:pt x="45025" y="27186"/>
                    </a:lnTo>
                    <a:lnTo>
                      <a:pt x="44953" y="31136"/>
                    </a:lnTo>
                    <a:lnTo>
                      <a:pt x="44973" y="31146"/>
                    </a:lnTo>
                    <a:lnTo>
                      <a:pt x="39412" y="34228"/>
                    </a:lnTo>
                    <a:lnTo>
                      <a:pt x="36289" y="32340"/>
                    </a:lnTo>
                    <a:lnTo>
                      <a:pt x="36381" y="27166"/>
                    </a:lnTo>
                    <a:lnTo>
                      <a:pt x="36473" y="22063"/>
                    </a:lnTo>
                    <a:close/>
                    <a:moveTo>
                      <a:pt x="57587" y="24206"/>
                    </a:moveTo>
                    <a:lnTo>
                      <a:pt x="63097" y="27503"/>
                    </a:lnTo>
                    <a:lnTo>
                      <a:pt x="63026" y="31381"/>
                    </a:lnTo>
                    <a:lnTo>
                      <a:pt x="57403" y="34493"/>
                    </a:lnTo>
                    <a:lnTo>
                      <a:pt x="54362" y="32667"/>
                    </a:lnTo>
                    <a:lnTo>
                      <a:pt x="54454" y="27483"/>
                    </a:lnTo>
                    <a:lnTo>
                      <a:pt x="54484" y="25921"/>
                    </a:lnTo>
                    <a:lnTo>
                      <a:pt x="57587" y="24206"/>
                    </a:lnTo>
                    <a:close/>
                    <a:moveTo>
                      <a:pt x="51046" y="24237"/>
                    </a:moveTo>
                    <a:lnTo>
                      <a:pt x="54076" y="26064"/>
                    </a:lnTo>
                    <a:lnTo>
                      <a:pt x="53964" y="32810"/>
                    </a:lnTo>
                    <a:lnTo>
                      <a:pt x="50851" y="34534"/>
                    </a:lnTo>
                    <a:lnTo>
                      <a:pt x="45351" y="31218"/>
                    </a:lnTo>
                    <a:lnTo>
                      <a:pt x="45413" y="27350"/>
                    </a:lnTo>
                    <a:lnTo>
                      <a:pt x="51046" y="24237"/>
                    </a:lnTo>
                    <a:close/>
                    <a:moveTo>
                      <a:pt x="75660" y="24523"/>
                    </a:moveTo>
                    <a:lnTo>
                      <a:pt x="81171" y="27830"/>
                    </a:lnTo>
                    <a:lnTo>
                      <a:pt x="81099" y="31697"/>
                    </a:lnTo>
                    <a:lnTo>
                      <a:pt x="75486" y="34810"/>
                    </a:lnTo>
                    <a:lnTo>
                      <a:pt x="72435" y="32983"/>
                    </a:lnTo>
                    <a:lnTo>
                      <a:pt x="72527" y="27809"/>
                    </a:lnTo>
                    <a:lnTo>
                      <a:pt x="72558" y="26238"/>
                    </a:lnTo>
                    <a:lnTo>
                      <a:pt x="75660" y="24523"/>
                    </a:lnTo>
                    <a:close/>
                    <a:moveTo>
                      <a:pt x="69118" y="24564"/>
                    </a:moveTo>
                    <a:lnTo>
                      <a:pt x="72160" y="26381"/>
                    </a:lnTo>
                    <a:lnTo>
                      <a:pt x="72037" y="33136"/>
                    </a:lnTo>
                    <a:lnTo>
                      <a:pt x="68935" y="34851"/>
                    </a:lnTo>
                    <a:lnTo>
                      <a:pt x="63424" y="31544"/>
                    </a:lnTo>
                    <a:lnTo>
                      <a:pt x="63496" y="27666"/>
                    </a:lnTo>
                    <a:lnTo>
                      <a:pt x="69118" y="24564"/>
                    </a:lnTo>
                    <a:close/>
                    <a:moveTo>
                      <a:pt x="87192" y="24880"/>
                    </a:moveTo>
                    <a:lnTo>
                      <a:pt x="90233" y="26707"/>
                    </a:lnTo>
                    <a:lnTo>
                      <a:pt x="90111" y="33452"/>
                    </a:lnTo>
                    <a:lnTo>
                      <a:pt x="87008" y="35177"/>
                    </a:lnTo>
                    <a:lnTo>
                      <a:pt x="81498" y="31860"/>
                    </a:lnTo>
                    <a:lnTo>
                      <a:pt x="81569" y="27993"/>
                    </a:lnTo>
                    <a:lnTo>
                      <a:pt x="87192" y="24880"/>
                    </a:lnTo>
                    <a:close/>
                    <a:moveTo>
                      <a:pt x="36217" y="32452"/>
                    </a:moveTo>
                    <a:lnTo>
                      <a:pt x="39279" y="34300"/>
                    </a:lnTo>
                    <a:lnTo>
                      <a:pt x="35963" y="36137"/>
                    </a:lnTo>
                    <a:lnTo>
                      <a:pt x="32901" y="34300"/>
                    </a:lnTo>
                    <a:lnTo>
                      <a:pt x="36217" y="32452"/>
                    </a:lnTo>
                    <a:close/>
                    <a:moveTo>
                      <a:pt x="53964" y="32962"/>
                    </a:moveTo>
                    <a:lnTo>
                      <a:pt x="53903" y="36361"/>
                    </a:lnTo>
                    <a:lnTo>
                      <a:pt x="50984" y="34616"/>
                    </a:lnTo>
                    <a:lnTo>
                      <a:pt x="53964" y="32962"/>
                    </a:lnTo>
                    <a:close/>
                    <a:moveTo>
                      <a:pt x="54301" y="32779"/>
                    </a:moveTo>
                    <a:lnTo>
                      <a:pt x="57271" y="34565"/>
                    </a:lnTo>
                    <a:lnTo>
                      <a:pt x="54026" y="36361"/>
                    </a:lnTo>
                    <a:lnTo>
                      <a:pt x="54087" y="32891"/>
                    </a:lnTo>
                    <a:lnTo>
                      <a:pt x="54301" y="32779"/>
                    </a:lnTo>
                    <a:close/>
                    <a:moveTo>
                      <a:pt x="72037" y="33279"/>
                    </a:moveTo>
                    <a:lnTo>
                      <a:pt x="71976" y="36688"/>
                    </a:lnTo>
                    <a:lnTo>
                      <a:pt x="69057" y="34932"/>
                    </a:lnTo>
                    <a:lnTo>
                      <a:pt x="72037" y="33279"/>
                    </a:lnTo>
                    <a:close/>
                    <a:moveTo>
                      <a:pt x="72374" y="33095"/>
                    </a:moveTo>
                    <a:lnTo>
                      <a:pt x="75354" y="34892"/>
                    </a:lnTo>
                    <a:lnTo>
                      <a:pt x="72109" y="36688"/>
                    </a:lnTo>
                    <a:lnTo>
                      <a:pt x="72170" y="33207"/>
                    </a:lnTo>
                    <a:lnTo>
                      <a:pt x="72374" y="33095"/>
                    </a:lnTo>
                    <a:close/>
                    <a:moveTo>
                      <a:pt x="18267" y="21737"/>
                    </a:moveTo>
                    <a:lnTo>
                      <a:pt x="18175" y="26839"/>
                    </a:lnTo>
                    <a:lnTo>
                      <a:pt x="18084" y="32023"/>
                    </a:lnTo>
                    <a:lnTo>
                      <a:pt x="9083" y="37004"/>
                    </a:lnTo>
                    <a:lnTo>
                      <a:pt x="9083" y="37004"/>
                    </a:lnTo>
                    <a:lnTo>
                      <a:pt x="9266" y="26707"/>
                    </a:lnTo>
                    <a:lnTo>
                      <a:pt x="18267" y="21737"/>
                    </a:lnTo>
                    <a:close/>
                    <a:moveTo>
                      <a:pt x="316" y="21421"/>
                    </a:moveTo>
                    <a:lnTo>
                      <a:pt x="9133" y="26707"/>
                    </a:lnTo>
                    <a:lnTo>
                      <a:pt x="8950" y="37004"/>
                    </a:lnTo>
                    <a:lnTo>
                      <a:pt x="132" y="31708"/>
                    </a:lnTo>
                    <a:lnTo>
                      <a:pt x="316" y="21421"/>
                    </a:lnTo>
                    <a:close/>
                    <a:moveTo>
                      <a:pt x="90111" y="33606"/>
                    </a:moveTo>
                    <a:lnTo>
                      <a:pt x="90049" y="37004"/>
                    </a:lnTo>
                    <a:lnTo>
                      <a:pt x="87140" y="35248"/>
                    </a:lnTo>
                    <a:lnTo>
                      <a:pt x="90111" y="33606"/>
                    </a:lnTo>
                    <a:close/>
                    <a:moveTo>
                      <a:pt x="99162" y="21849"/>
                    </a:moveTo>
                    <a:lnTo>
                      <a:pt x="99356" y="21961"/>
                    </a:lnTo>
                    <a:lnTo>
                      <a:pt x="99275" y="26839"/>
                    </a:lnTo>
                    <a:lnTo>
                      <a:pt x="99182" y="32023"/>
                    </a:lnTo>
                    <a:lnTo>
                      <a:pt x="90182" y="37004"/>
                    </a:lnTo>
                    <a:lnTo>
                      <a:pt x="90243" y="33534"/>
                    </a:lnTo>
                    <a:lnTo>
                      <a:pt x="90519" y="33381"/>
                    </a:lnTo>
                    <a:lnTo>
                      <a:pt x="90631" y="26554"/>
                    </a:lnTo>
                    <a:lnTo>
                      <a:pt x="99162" y="21849"/>
                    </a:lnTo>
                    <a:close/>
                    <a:moveTo>
                      <a:pt x="27012" y="30912"/>
                    </a:moveTo>
                    <a:lnTo>
                      <a:pt x="27135" y="30983"/>
                    </a:lnTo>
                    <a:lnTo>
                      <a:pt x="27023" y="37320"/>
                    </a:lnTo>
                    <a:lnTo>
                      <a:pt x="21472" y="33983"/>
                    </a:lnTo>
                    <a:lnTo>
                      <a:pt x="27012" y="30912"/>
                    </a:lnTo>
                    <a:close/>
                    <a:moveTo>
                      <a:pt x="99662" y="21839"/>
                    </a:moveTo>
                    <a:lnTo>
                      <a:pt x="108306" y="27023"/>
                    </a:lnTo>
                    <a:lnTo>
                      <a:pt x="108122" y="37320"/>
                    </a:lnTo>
                    <a:lnTo>
                      <a:pt x="99315" y="32023"/>
                    </a:lnTo>
                    <a:lnTo>
                      <a:pt x="99407" y="26839"/>
                    </a:lnTo>
                    <a:lnTo>
                      <a:pt x="99489" y="21931"/>
                    </a:lnTo>
                    <a:lnTo>
                      <a:pt x="99662" y="21839"/>
                    </a:lnTo>
                    <a:close/>
                    <a:moveTo>
                      <a:pt x="27268" y="31064"/>
                    </a:moveTo>
                    <a:lnTo>
                      <a:pt x="32636" y="34289"/>
                    </a:lnTo>
                    <a:lnTo>
                      <a:pt x="27155" y="37330"/>
                    </a:lnTo>
                    <a:lnTo>
                      <a:pt x="27268" y="31064"/>
                    </a:lnTo>
                    <a:close/>
                    <a:moveTo>
                      <a:pt x="117235" y="22165"/>
                    </a:moveTo>
                    <a:lnTo>
                      <a:pt x="117429" y="22288"/>
                    </a:lnTo>
                    <a:lnTo>
                      <a:pt x="117347" y="27166"/>
                    </a:lnTo>
                    <a:lnTo>
                      <a:pt x="117256" y="32340"/>
                    </a:lnTo>
                    <a:lnTo>
                      <a:pt x="108255" y="37330"/>
                    </a:lnTo>
                    <a:lnTo>
                      <a:pt x="108439" y="27023"/>
                    </a:lnTo>
                    <a:lnTo>
                      <a:pt x="117235" y="22165"/>
                    </a:lnTo>
                    <a:close/>
                    <a:moveTo>
                      <a:pt x="45341" y="31381"/>
                    </a:moveTo>
                    <a:lnTo>
                      <a:pt x="50719" y="34606"/>
                    </a:lnTo>
                    <a:lnTo>
                      <a:pt x="45239" y="37647"/>
                    </a:lnTo>
                    <a:lnTo>
                      <a:pt x="45239" y="37647"/>
                    </a:lnTo>
                    <a:lnTo>
                      <a:pt x="45341" y="31381"/>
                    </a:lnTo>
                    <a:close/>
                    <a:moveTo>
                      <a:pt x="45096" y="31228"/>
                    </a:moveTo>
                    <a:lnTo>
                      <a:pt x="45218" y="31299"/>
                    </a:lnTo>
                    <a:lnTo>
                      <a:pt x="45106" y="37647"/>
                    </a:lnTo>
                    <a:lnTo>
                      <a:pt x="39544" y="34300"/>
                    </a:lnTo>
                    <a:lnTo>
                      <a:pt x="45096" y="31228"/>
                    </a:lnTo>
                    <a:close/>
                    <a:moveTo>
                      <a:pt x="117735" y="22156"/>
                    </a:moveTo>
                    <a:lnTo>
                      <a:pt x="126389" y="27340"/>
                    </a:lnTo>
                    <a:lnTo>
                      <a:pt x="126205" y="37647"/>
                    </a:lnTo>
                    <a:lnTo>
                      <a:pt x="117388" y="32340"/>
                    </a:lnTo>
                    <a:lnTo>
                      <a:pt x="117480" y="27166"/>
                    </a:lnTo>
                    <a:lnTo>
                      <a:pt x="117562" y="22247"/>
                    </a:lnTo>
                    <a:lnTo>
                      <a:pt x="117735" y="22156"/>
                    </a:lnTo>
                    <a:close/>
                    <a:moveTo>
                      <a:pt x="135512" y="22380"/>
                    </a:moveTo>
                    <a:lnTo>
                      <a:pt x="135329" y="32667"/>
                    </a:lnTo>
                    <a:lnTo>
                      <a:pt x="126338" y="37647"/>
                    </a:lnTo>
                    <a:lnTo>
                      <a:pt x="126511" y="27350"/>
                    </a:lnTo>
                    <a:lnTo>
                      <a:pt x="135512" y="22380"/>
                    </a:lnTo>
                    <a:close/>
                    <a:moveTo>
                      <a:pt x="63169" y="31544"/>
                    </a:moveTo>
                    <a:lnTo>
                      <a:pt x="63292" y="31626"/>
                    </a:lnTo>
                    <a:lnTo>
                      <a:pt x="63179" y="37963"/>
                    </a:lnTo>
                    <a:lnTo>
                      <a:pt x="57618" y="34626"/>
                    </a:lnTo>
                    <a:lnTo>
                      <a:pt x="63169" y="31544"/>
                    </a:lnTo>
                    <a:close/>
                    <a:moveTo>
                      <a:pt x="63424" y="31697"/>
                    </a:moveTo>
                    <a:lnTo>
                      <a:pt x="68792" y="34932"/>
                    </a:lnTo>
                    <a:lnTo>
                      <a:pt x="63312" y="37963"/>
                    </a:lnTo>
                    <a:lnTo>
                      <a:pt x="63424" y="31697"/>
                    </a:lnTo>
                    <a:close/>
                    <a:moveTo>
                      <a:pt x="81242" y="31871"/>
                    </a:moveTo>
                    <a:lnTo>
                      <a:pt x="81364" y="31942"/>
                    </a:lnTo>
                    <a:lnTo>
                      <a:pt x="81253" y="38289"/>
                    </a:lnTo>
                    <a:lnTo>
                      <a:pt x="75701" y="34942"/>
                    </a:lnTo>
                    <a:lnTo>
                      <a:pt x="81242" y="31871"/>
                    </a:lnTo>
                    <a:close/>
                    <a:moveTo>
                      <a:pt x="81498" y="32023"/>
                    </a:moveTo>
                    <a:lnTo>
                      <a:pt x="86865" y="35248"/>
                    </a:lnTo>
                    <a:lnTo>
                      <a:pt x="81385" y="38289"/>
                    </a:lnTo>
                    <a:lnTo>
                      <a:pt x="81498" y="32023"/>
                    </a:lnTo>
                    <a:close/>
                    <a:moveTo>
                      <a:pt x="39412" y="34371"/>
                    </a:moveTo>
                    <a:lnTo>
                      <a:pt x="45137" y="37810"/>
                    </a:lnTo>
                    <a:lnTo>
                      <a:pt x="45168" y="37831"/>
                    </a:lnTo>
                    <a:lnTo>
                      <a:pt x="50842" y="34687"/>
                    </a:lnTo>
                    <a:lnTo>
                      <a:pt x="53903" y="36524"/>
                    </a:lnTo>
                    <a:lnTo>
                      <a:pt x="46892" y="40402"/>
                    </a:lnTo>
                    <a:lnTo>
                      <a:pt x="42861" y="37973"/>
                    </a:lnTo>
                    <a:lnTo>
                      <a:pt x="42830" y="37953"/>
                    </a:lnTo>
                    <a:lnTo>
                      <a:pt x="40830" y="39055"/>
                    </a:lnTo>
                    <a:lnTo>
                      <a:pt x="36095" y="36218"/>
                    </a:lnTo>
                    <a:lnTo>
                      <a:pt x="39412" y="34371"/>
                    </a:lnTo>
                    <a:close/>
                    <a:moveTo>
                      <a:pt x="57485" y="34697"/>
                    </a:moveTo>
                    <a:lnTo>
                      <a:pt x="63210" y="38137"/>
                    </a:lnTo>
                    <a:lnTo>
                      <a:pt x="63240" y="38157"/>
                    </a:lnTo>
                    <a:lnTo>
                      <a:pt x="68925" y="35003"/>
                    </a:lnTo>
                    <a:lnTo>
                      <a:pt x="71986" y="36851"/>
                    </a:lnTo>
                    <a:lnTo>
                      <a:pt x="64975" y="40718"/>
                    </a:lnTo>
                    <a:lnTo>
                      <a:pt x="60934" y="38289"/>
                    </a:lnTo>
                    <a:lnTo>
                      <a:pt x="60904" y="38269"/>
                    </a:lnTo>
                    <a:lnTo>
                      <a:pt x="58913" y="39382"/>
                    </a:lnTo>
                    <a:lnTo>
                      <a:pt x="54168" y="36534"/>
                    </a:lnTo>
                    <a:lnTo>
                      <a:pt x="57485" y="34697"/>
                    </a:lnTo>
                    <a:close/>
                    <a:moveTo>
                      <a:pt x="75568" y="35014"/>
                    </a:moveTo>
                    <a:lnTo>
                      <a:pt x="81283" y="38453"/>
                    </a:lnTo>
                    <a:lnTo>
                      <a:pt x="81314" y="38473"/>
                    </a:lnTo>
                    <a:lnTo>
                      <a:pt x="86998" y="35330"/>
                    </a:lnTo>
                    <a:lnTo>
                      <a:pt x="90059" y="37167"/>
                    </a:lnTo>
                    <a:lnTo>
                      <a:pt x="83049" y="41045"/>
                    </a:lnTo>
                    <a:lnTo>
                      <a:pt x="79007" y="38616"/>
                    </a:lnTo>
                    <a:lnTo>
                      <a:pt x="78976" y="38596"/>
                    </a:lnTo>
                    <a:lnTo>
                      <a:pt x="76987" y="39698"/>
                    </a:lnTo>
                    <a:lnTo>
                      <a:pt x="72241" y="36851"/>
                    </a:lnTo>
                    <a:lnTo>
                      <a:pt x="75568" y="35014"/>
                    </a:lnTo>
                    <a:close/>
                    <a:moveTo>
                      <a:pt x="21339" y="34055"/>
                    </a:moveTo>
                    <a:lnTo>
                      <a:pt x="27053" y="37493"/>
                    </a:lnTo>
                    <a:lnTo>
                      <a:pt x="27094" y="37514"/>
                    </a:lnTo>
                    <a:lnTo>
                      <a:pt x="32768" y="34371"/>
                    </a:lnTo>
                    <a:lnTo>
                      <a:pt x="35830" y="36208"/>
                    </a:lnTo>
                    <a:lnTo>
                      <a:pt x="26829" y="41178"/>
                    </a:lnTo>
                    <a:lnTo>
                      <a:pt x="18022" y="35892"/>
                    </a:lnTo>
                    <a:lnTo>
                      <a:pt x="21339" y="34055"/>
                    </a:lnTo>
                    <a:close/>
                    <a:moveTo>
                      <a:pt x="99315" y="32187"/>
                    </a:moveTo>
                    <a:lnTo>
                      <a:pt x="108133" y="37493"/>
                    </a:lnTo>
                    <a:lnTo>
                      <a:pt x="101121" y="41362"/>
                    </a:lnTo>
                    <a:lnTo>
                      <a:pt x="97091" y="38933"/>
                    </a:lnTo>
                    <a:lnTo>
                      <a:pt x="97050" y="38912"/>
                    </a:lnTo>
                    <a:lnTo>
                      <a:pt x="95060" y="40014"/>
                    </a:lnTo>
                    <a:lnTo>
                      <a:pt x="90324" y="37177"/>
                    </a:lnTo>
                    <a:lnTo>
                      <a:pt x="99315" y="32187"/>
                    </a:lnTo>
                    <a:close/>
                    <a:moveTo>
                      <a:pt x="42820" y="38106"/>
                    </a:moveTo>
                    <a:lnTo>
                      <a:pt x="46769" y="40473"/>
                    </a:lnTo>
                    <a:lnTo>
                      <a:pt x="44912" y="41494"/>
                    </a:lnTo>
                    <a:lnTo>
                      <a:pt x="40963" y="39137"/>
                    </a:lnTo>
                    <a:lnTo>
                      <a:pt x="42820" y="38106"/>
                    </a:lnTo>
                    <a:close/>
                    <a:moveTo>
                      <a:pt x="36024" y="36330"/>
                    </a:moveTo>
                    <a:lnTo>
                      <a:pt x="40708" y="39126"/>
                    </a:lnTo>
                    <a:lnTo>
                      <a:pt x="35932" y="41770"/>
                    </a:lnTo>
                    <a:lnTo>
                      <a:pt x="35932" y="41433"/>
                    </a:lnTo>
                    <a:lnTo>
                      <a:pt x="36024" y="36330"/>
                    </a:lnTo>
                    <a:close/>
                    <a:moveTo>
                      <a:pt x="60904" y="38422"/>
                    </a:moveTo>
                    <a:lnTo>
                      <a:pt x="64843" y="40790"/>
                    </a:lnTo>
                    <a:lnTo>
                      <a:pt x="62986" y="41820"/>
                    </a:lnTo>
                    <a:lnTo>
                      <a:pt x="59046" y="39453"/>
                    </a:lnTo>
                    <a:lnTo>
                      <a:pt x="60904" y="38422"/>
                    </a:lnTo>
                    <a:close/>
                    <a:moveTo>
                      <a:pt x="54097" y="36647"/>
                    </a:moveTo>
                    <a:lnTo>
                      <a:pt x="58781" y="39453"/>
                    </a:lnTo>
                    <a:lnTo>
                      <a:pt x="54005" y="42096"/>
                    </a:lnTo>
                    <a:lnTo>
                      <a:pt x="54015" y="41749"/>
                    </a:lnTo>
                    <a:lnTo>
                      <a:pt x="54097" y="36647"/>
                    </a:lnTo>
                    <a:close/>
                    <a:moveTo>
                      <a:pt x="78976" y="38749"/>
                    </a:moveTo>
                    <a:lnTo>
                      <a:pt x="82916" y="41117"/>
                    </a:lnTo>
                    <a:lnTo>
                      <a:pt x="81058" y="42137"/>
                    </a:lnTo>
                    <a:lnTo>
                      <a:pt x="77119" y="39779"/>
                    </a:lnTo>
                    <a:lnTo>
                      <a:pt x="78976" y="38749"/>
                    </a:lnTo>
                    <a:close/>
                    <a:moveTo>
                      <a:pt x="72180" y="36963"/>
                    </a:moveTo>
                    <a:lnTo>
                      <a:pt x="76854" y="39770"/>
                    </a:lnTo>
                    <a:lnTo>
                      <a:pt x="72078" y="42412"/>
                    </a:lnTo>
                    <a:lnTo>
                      <a:pt x="72088" y="42076"/>
                    </a:lnTo>
                    <a:lnTo>
                      <a:pt x="72180" y="36963"/>
                    </a:lnTo>
                    <a:close/>
                    <a:moveTo>
                      <a:pt x="97050" y="39065"/>
                    </a:moveTo>
                    <a:lnTo>
                      <a:pt x="100989" y="41433"/>
                    </a:lnTo>
                    <a:lnTo>
                      <a:pt x="99142" y="42464"/>
                    </a:lnTo>
                    <a:lnTo>
                      <a:pt x="95193" y="40096"/>
                    </a:lnTo>
                    <a:lnTo>
                      <a:pt x="97050" y="39065"/>
                    </a:lnTo>
                    <a:close/>
                    <a:moveTo>
                      <a:pt x="90253" y="37289"/>
                    </a:moveTo>
                    <a:lnTo>
                      <a:pt x="94927" y="40085"/>
                    </a:lnTo>
                    <a:lnTo>
                      <a:pt x="90161" y="42739"/>
                    </a:lnTo>
                    <a:lnTo>
                      <a:pt x="90161" y="42392"/>
                    </a:lnTo>
                    <a:lnTo>
                      <a:pt x="90253" y="37289"/>
                    </a:lnTo>
                    <a:close/>
                    <a:moveTo>
                      <a:pt x="53974" y="36647"/>
                    </a:moveTo>
                    <a:lnTo>
                      <a:pt x="53883" y="41749"/>
                    </a:lnTo>
                    <a:lnTo>
                      <a:pt x="53872" y="42167"/>
                    </a:lnTo>
                    <a:lnTo>
                      <a:pt x="51770" y="43331"/>
                    </a:lnTo>
                    <a:lnTo>
                      <a:pt x="47025" y="40484"/>
                    </a:lnTo>
                    <a:lnTo>
                      <a:pt x="53974" y="36647"/>
                    </a:lnTo>
                    <a:close/>
                    <a:moveTo>
                      <a:pt x="72048" y="36963"/>
                    </a:moveTo>
                    <a:lnTo>
                      <a:pt x="71955" y="42065"/>
                    </a:lnTo>
                    <a:lnTo>
                      <a:pt x="71946" y="42484"/>
                    </a:lnTo>
                    <a:lnTo>
                      <a:pt x="69843" y="43647"/>
                    </a:lnTo>
                    <a:lnTo>
                      <a:pt x="65098" y="40800"/>
                    </a:lnTo>
                    <a:lnTo>
                      <a:pt x="72048" y="36963"/>
                    </a:lnTo>
                    <a:close/>
                    <a:moveTo>
                      <a:pt x="90120" y="37280"/>
                    </a:moveTo>
                    <a:lnTo>
                      <a:pt x="90029" y="42392"/>
                    </a:lnTo>
                    <a:lnTo>
                      <a:pt x="90029" y="42811"/>
                    </a:lnTo>
                    <a:lnTo>
                      <a:pt x="87927" y="43974"/>
                    </a:lnTo>
                    <a:lnTo>
                      <a:pt x="83181" y="41117"/>
                    </a:lnTo>
                    <a:lnTo>
                      <a:pt x="90120" y="37280"/>
                    </a:lnTo>
                    <a:close/>
                    <a:moveTo>
                      <a:pt x="35799" y="41994"/>
                    </a:moveTo>
                    <a:lnTo>
                      <a:pt x="35759" y="44249"/>
                    </a:lnTo>
                    <a:lnTo>
                      <a:pt x="33829" y="43086"/>
                    </a:lnTo>
                    <a:lnTo>
                      <a:pt x="35799" y="41994"/>
                    </a:lnTo>
                    <a:close/>
                    <a:moveTo>
                      <a:pt x="108194" y="37606"/>
                    </a:moveTo>
                    <a:lnTo>
                      <a:pt x="108102" y="43127"/>
                    </a:lnTo>
                    <a:lnTo>
                      <a:pt x="105999" y="44290"/>
                    </a:lnTo>
                    <a:lnTo>
                      <a:pt x="101254" y="41443"/>
                    </a:lnTo>
                    <a:lnTo>
                      <a:pt x="108194" y="37606"/>
                    </a:lnTo>
                    <a:close/>
                    <a:moveTo>
                      <a:pt x="53872" y="42321"/>
                    </a:moveTo>
                    <a:lnTo>
                      <a:pt x="53831" y="44566"/>
                    </a:lnTo>
                    <a:lnTo>
                      <a:pt x="51903" y="43412"/>
                    </a:lnTo>
                    <a:lnTo>
                      <a:pt x="53872" y="42321"/>
                    </a:lnTo>
                    <a:close/>
                    <a:moveTo>
                      <a:pt x="71946" y="42637"/>
                    </a:moveTo>
                    <a:lnTo>
                      <a:pt x="71905" y="44882"/>
                    </a:lnTo>
                    <a:lnTo>
                      <a:pt x="69976" y="43729"/>
                    </a:lnTo>
                    <a:lnTo>
                      <a:pt x="71946" y="42637"/>
                    </a:lnTo>
                    <a:close/>
                    <a:moveTo>
                      <a:pt x="90018" y="42963"/>
                    </a:moveTo>
                    <a:lnTo>
                      <a:pt x="89977" y="45208"/>
                    </a:lnTo>
                    <a:lnTo>
                      <a:pt x="88049" y="44045"/>
                    </a:lnTo>
                    <a:lnTo>
                      <a:pt x="90018" y="42963"/>
                    </a:lnTo>
                    <a:close/>
                    <a:moveTo>
                      <a:pt x="108102" y="43280"/>
                    </a:moveTo>
                    <a:lnTo>
                      <a:pt x="108061" y="45525"/>
                    </a:lnTo>
                    <a:lnTo>
                      <a:pt x="106132" y="44372"/>
                    </a:lnTo>
                    <a:lnTo>
                      <a:pt x="108102" y="43280"/>
                    </a:lnTo>
                    <a:close/>
                    <a:moveTo>
                      <a:pt x="46892" y="40555"/>
                    </a:moveTo>
                    <a:lnTo>
                      <a:pt x="51638" y="43403"/>
                    </a:lnTo>
                    <a:lnTo>
                      <a:pt x="44871" y="47138"/>
                    </a:lnTo>
                    <a:lnTo>
                      <a:pt x="44973" y="41616"/>
                    </a:lnTo>
                    <a:lnTo>
                      <a:pt x="46892" y="40555"/>
                    </a:lnTo>
                    <a:close/>
                    <a:moveTo>
                      <a:pt x="64965" y="40872"/>
                    </a:moveTo>
                    <a:lnTo>
                      <a:pt x="69710" y="43729"/>
                    </a:lnTo>
                    <a:lnTo>
                      <a:pt x="62955" y="47464"/>
                    </a:lnTo>
                    <a:lnTo>
                      <a:pt x="63047" y="41933"/>
                    </a:lnTo>
                    <a:lnTo>
                      <a:pt x="64965" y="40872"/>
                    </a:lnTo>
                    <a:close/>
                    <a:moveTo>
                      <a:pt x="33758" y="43198"/>
                    </a:moveTo>
                    <a:lnTo>
                      <a:pt x="35748" y="44392"/>
                    </a:lnTo>
                    <a:lnTo>
                      <a:pt x="35718" y="46556"/>
                    </a:lnTo>
                    <a:lnTo>
                      <a:pt x="33677" y="47678"/>
                    </a:lnTo>
                    <a:lnTo>
                      <a:pt x="33758" y="43198"/>
                    </a:lnTo>
                    <a:close/>
                    <a:moveTo>
                      <a:pt x="83049" y="41188"/>
                    </a:moveTo>
                    <a:lnTo>
                      <a:pt x="87794" y="44045"/>
                    </a:lnTo>
                    <a:lnTo>
                      <a:pt x="81028" y="47780"/>
                    </a:lnTo>
                    <a:lnTo>
                      <a:pt x="81130" y="42249"/>
                    </a:lnTo>
                    <a:lnTo>
                      <a:pt x="83049" y="41188"/>
                    </a:lnTo>
                    <a:close/>
                    <a:moveTo>
                      <a:pt x="51831" y="43525"/>
                    </a:moveTo>
                    <a:lnTo>
                      <a:pt x="53831" y="44719"/>
                    </a:lnTo>
                    <a:lnTo>
                      <a:pt x="53790" y="46872"/>
                    </a:lnTo>
                    <a:lnTo>
                      <a:pt x="51749" y="48005"/>
                    </a:lnTo>
                    <a:lnTo>
                      <a:pt x="51749" y="48005"/>
                    </a:lnTo>
                    <a:lnTo>
                      <a:pt x="51831" y="43525"/>
                    </a:lnTo>
                    <a:close/>
                    <a:moveTo>
                      <a:pt x="101121" y="41514"/>
                    </a:moveTo>
                    <a:lnTo>
                      <a:pt x="105867" y="44362"/>
                    </a:lnTo>
                    <a:lnTo>
                      <a:pt x="99101" y="48107"/>
                    </a:lnTo>
                    <a:lnTo>
                      <a:pt x="99203" y="42576"/>
                    </a:lnTo>
                    <a:lnTo>
                      <a:pt x="101121" y="41514"/>
                    </a:lnTo>
                    <a:close/>
                    <a:moveTo>
                      <a:pt x="69914" y="43841"/>
                    </a:moveTo>
                    <a:lnTo>
                      <a:pt x="71905" y="45035"/>
                    </a:lnTo>
                    <a:lnTo>
                      <a:pt x="71864" y="47199"/>
                    </a:lnTo>
                    <a:lnTo>
                      <a:pt x="69833" y="48321"/>
                    </a:lnTo>
                    <a:lnTo>
                      <a:pt x="69914" y="43841"/>
                    </a:lnTo>
                    <a:close/>
                    <a:moveTo>
                      <a:pt x="40830" y="39208"/>
                    </a:moveTo>
                    <a:lnTo>
                      <a:pt x="44841" y="41606"/>
                    </a:lnTo>
                    <a:lnTo>
                      <a:pt x="44739" y="47219"/>
                    </a:lnTo>
                    <a:lnTo>
                      <a:pt x="42637" y="48372"/>
                    </a:lnTo>
                    <a:lnTo>
                      <a:pt x="35881" y="44321"/>
                    </a:lnTo>
                    <a:lnTo>
                      <a:pt x="35922" y="41922"/>
                    </a:lnTo>
                    <a:lnTo>
                      <a:pt x="40830" y="39208"/>
                    </a:lnTo>
                    <a:close/>
                    <a:moveTo>
                      <a:pt x="87988" y="44158"/>
                    </a:moveTo>
                    <a:lnTo>
                      <a:pt x="89977" y="45362"/>
                    </a:lnTo>
                    <a:lnTo>
                      <a:pt x="89937" y="47515"/>
                    </a:lnTo>
                    <a:lnTo>
                      <a:pt x="87906" y="48637"/>
                    </a:lnTo>
                    <a:lnTo>
                      <a:pt x="87957" y="45933"/>
                    </a:lnTo>
                    <a:lnTo>
                      <a:pt x="87988" y="44158"/>
                    </a:lnTo>
                    <a:close/>
                    <a:moveTo>
                      <a:pt x="58913" y="39525"/>
                    </a:moveTo>
                    <a:lnTo>
                      <a:pt x="62914" y="41933"/>
                    </a:lnTo>
                    <a:lnTo>
                      <a:pt x="62822" y="47535"/>
                    </a:lnTo>
                    <a:lnTo>
                      <a:pt x="60720" y="48699"/>
                    </a:lnTo>
                    <a:lnTo>
                      <a:pt x="53964" y="44648"/>
                    </a:lnTo>
                    <a:lnTo>
                      <a:pt x="54005" y="42249"/>
                    </a:lnTo>
                    <a:lnTo>
                      <a:pt x="58913" y="39525"/>
                    </a:lnTo>
                    <a:close/>
                    <a:moveTo>
                      <a:pt x="106061" y="44484"/>
                    </a:moveTo>
                    <a:lnTo>
                      <a:pt x="108051" y="45678"/>
                    </a:lnTo>
                    <a:lnTo>
                      <a:pt x="108020" y="47832"/>
                    </a:lnTo>
                    <a:lnTo>
                      <a:pt x="105979" y="48964"/>
                    </a:lnTo>
                    <a:lnTo>
                      <a:pt x="106061" y="44484"/>
                    </a:lnTo>
                    <a:close/>
                    <a:moveTo>
                      <a:pt x="76987" y="39851"/>
                    </a:moveTo>
                    <a:lnTo>
                      <a:pt x="80997" y="42249"/>
                    </a:lnTo>
                    <a:lnTo>
                      <a:pt x="80895" y="47852"/>
                    </a:lnTo>
                    <a:lnTo>
                      <a:pt x="78793" y="49015"/>
                    </a:lnTo>
                    <a:lnTo>
                      <a:pt x="72037" y="44964"/>
                    </a:lnTo>
                    <a:lnTo>
                      <a:pt x="72078" y="42566"/>
                    </a:lnTo>
                    <a:lnTo>
                      <a:pt x="76987" y="39851"/>
                    </a:lnTo>
                    <a:close/>
                    <a:moveTo>
                      <a:pt x="95060" y="40167"/>
                    </a:moveTo>
                    <a:lnTo>
                      <a:pt x="99071" y="42576"/>
                    </a:lnTo>
                    <a:lnTo>
                      <a:pt x="98969" y="48179"/>
                    </a:lnTo>
                    <a:lnTo>
                      <a:pt x="96866" y="49331"/>
                    </a:lnTo>
                    <a:lnTo>
                      <a:pt x="90111" y="45280"/>
                    </a:lnTo>
                    <a:lnTo>
                      <a:pt x="90151" y="42882"/>
                    </a:lnTo>
                    <a:lnTo>
                      <a:pt x="95060" y="40167"/>
                    </a:lnTo>
                    <a:close/>
                    <a:moveTo>
                      <a:pt x="115123" y="39382"/>
                    </a:moveTo>
                    <a:lnTo>
                      <a:pt x="123940" y="44688"/>
                    </a:lnTo>
                    <a:lnTo>
                      <a:pt x="114950" y="49658"/>
                    </a:lnTo>
                    <a:lnTo>
                      <a:pt x="108183" y="45607"/>
                    </a:lnTo>
                    <a:lnTo>
                      <a:pt x="108235" y="43208"/>
                    </a:lnTo>
                    <a:lnTo>
                      <a:pt x="115123" y="39382"/>
                    </a:lnTo>
                    <a:close/>
                    <a:moveTo>
                      <a:pt x="35881" y="44474"/>
                    </a:moveTo>
                    <a:lnTo>
                      <a:pt x="42576" y="48485"/>
                    </a:lnTo>
                    <a:lnTo>
                      <a:pt x="42535" y="50546"/>
                    </a:lnTo>
                    <a:lnTo>
                      <a:pt x="35840" y="46525"/>
                    </a:lnTo>
                    <a:lnTo>
                      <a:pt x="35881" y="44474"/>
                    </a:lnTo>
                    <a:close/>
                    <a:moveTo>
                      <a:pt x="53954" y="44790"/>
                    </a:moveTo>
                    <a:lnTo>
                      <a:pt x="60648" y="48811"/>
                    </a:lnTo>
                    <a:lnTo>
                      <a:pt x="60618" y="50862"/>
                    </a:lnTo>
                    <a:lnTo>
                      <a:pt x="53924" y="46841"/>
                    </a:lnTo>
                    <a:lnTo>
                      <a:pt x="53954" y="44790"/>
                    </a:lnTo>
                    <a:close/>
                    <a:moveTo>
                      <a:pt x="72037" y="45117"/>
                    </a:moveTo>
                    <a:lnTo>
                      <a:pt x="78722" y="49127"/>
                    </a:lnTo>
                    <a:lnTo>
                      <a:pt x="78691" y="51189"/>
                    </a:lnTo>
                    <a:lnTo>
                      <a:pt x="71996" y="47158"/>
                    </a:lnTo>
                    <a:lnTo>
                      <a:pt x="72037" y="45117"/>
                    </a:lnTo>
                    <a:close/>
                    <a:moveTo>
                      <a:pt x="90111" y="45433"/>
                    </a:moveTo>
                    <a:lnTo>
                      <a:pt x="96805" y="49444"/>
                    </a:lnTo>
                    <a:lnTo>
                      <a:pt x="96764" y="51505"/>
                    </a:lnTo>
                    <a:lnTo>
                      <a:pt x="90070" y="47485"/>
                    </a:lnTo>
                    <a:lnTo>
                      <a:pt x="90111" y="45433"/>
                    </a:lnTo>
                    <a:close/>
                    <a:moveTo>
                      <a:pt x="35891" y="36320"/>
                    </a:moveTo>
                    <a:lnTo>
                      <a:pt x="35799" y="41433"/>
                    </a:lnTo>
                    <a:lnTo>
                      <a:pt x="35799" y="41851"/>
                    </a:lnTo>
                    <a:lnTo>
                      <a:pt x="33625" y="43045"/>
                    </a:lnTo>
                    <a:lnTo>
                      <a:pt x="33544" y="47750"/>
                    </a:lnTo>
                    <a:lnTo>
                      <a:pt x="26717" y="51536"/>
                    </a:lnTo>
                    <a:lnTo>
                      <a:pt x="26901" y="41290"/>
                    </a:lnTo>
                    <a:lnTo>
                      <a:pt x="35891" y="36320"/>
                    </a:lnTo>
                    <a:close/>
                    <a:moveTo>
                      <a:pt x="17950" y="36003"/>
                    </a:moveTo>
                    <a:lnTo>
                      <a:pt x="26768" y="41290"/>
                    </a:lnTo>
                    <a:lnTo>
                      <a:pt x="26584" y="51587"/>
                    </a:lnTo>
                    <a:lnTo>
                      <a:pt x="17767" y="46290"/>
                    </a:lnTo>
                    <a:lnTo>
                      <a:pt x="17950" y="36003"/>
                    </a:lnTo>
                    <a:close/>
                    <a:moveTo>
                      <a:pt x="44739" y="47362"/>
                    </a:moveTo>
                    <a:lnTo>
                      <a:pt x="44657" y="51821"/>
                    </a:lnTo>
                    <a:lnTo>
                      <a:pt x="42667" y="50617"/>
                    </a:lnTo>
                    <a:lnTo>
                      <a:pt x="42708" y="48494"/>
                    </a:lnTo>
                    <a:lnTo>
                      <a:pt x="44739" y="47362"/>
                    </a:lnTo>
                    <a:close/>
                    <a:moveTo>
                      <a:pt x="108183" y="45760"/>
                    </a:moveTo>
                    <a:lnTo>
                      <a:pt x="114878" y="49771"/>
                    </a:lnTo>
                    <a:lnTo>
                      <a:pt x="114837" y="51821"/>
                    </a:lnTo>
                    <a:lnTo>
                      <a:pt x="108153" y="47801"/>
                    </a:lnTo>
                    <a:lnTo>
                      <a:pt x="108183" y="45760"/>
                    </a:lnTo>
                    <a:close/>
                    <a:moveTo>
                      <a:pt x="51699" y="43514"/>
                    </a:moveTo>
                    <a:lnTo>
                      <a:pt x="51617" y="48076"/>
                    </a:lnTo>
                    <a:lnTo>
                      <a:pt x="44790" y="51862"/>
                    </a:lnTo>
                    <a:lnTo>
                      <a:pt x="44871" y="47290"/>
                    </a:lnTo>
                    <a:lnTo>
                      <a:pt x="51699" y="43514"/>
                    </a:lnTo>
                    <a:close/>
                    <a:moveTo>
                      <a:pt x="62812" y="47689"/>
                    </a:moveTo>
                    <a:lnTo>
                      <a:pt x="62741" y="52138"/>
                    </a:lnTo>
                    <a:lnTo>
                      <a:pt x="60741" y="50944"/>
                    </a:lnTo>
                    <a:lnTo>
                      <a:pt x="60781" y="48811"/>
                    </a:lnTo>
                    <a:lnTo>
                      <a:pt x="62812" y="47689"/>
                    </a:lnTo>
                    <a:close/>
                    <a:moveTo>
                      <a:pt x="69782" y="43841"/>
                    </a:moveTo>
                    <a:lnTo>
                      <a:pt x="69701" y="48392"/>
                    </a:lnTo>
                    <a:lnTo>
                      <a:pt x="62863" y="52179"/>
                    </a:lnTo>
                    <a:lnTo>
                      <a:pt x="62945" y="47617"/>
                    </a:lnTo>
                    <a:lnTo>
                      <a:pt x="69782" y="43841"/>
                    </a:lnTo>
                    <a:close/>
                    <a:moveTo>
                      <a:pt x="80895" y="48005"/>
                    </a:moveTo>
                    <a:lnTo>
                      <a:pt x="80813" y="52465"/>
                    </a:lnTo>
                    <a:lnTo>
                      <a:pt x="78824" y="51260"/>
                    </a:lnTo>
                    <a:lnTo>
                      <a:pt x="78854" y="49127"/>
                    </a:lnTo>
                    <a:lnTo>
                      <a:pt x="80895" y="48005"/>
                    </a:lnTo>
                    <a:close/>
                    <a:moveTo>
                      <a:pt x="87855" y="44158"/>
                    </a:moveTo>
                    <a:lnTo>
                      <a:pt x="87773" y="48719"/>
                    </a:lnTo>
                    <a:lnTo>
                      <a:pt x="80946" y="52495"/>
                    </a:lnTo>
                    <a:lnTo>
                      <a:pt x="81028" y="47934"/>
                    </a:lnTo>
                    <a:lnTo>
                      <a:pt x="87855" y="44158"/>
                    </a:lnTo>
                    <a:close/>
                    <a:moveTo>
                      <a:pt x="98969" y="48331"/>
                    </a:moveTo>
                    <a:lnTo>
                      <a:pt x="98887" y="52781"/>
                    </a:lnTo>
                    <a:lnTo>
                      <a:pt x="96896" y="51587"/>
                    </a:lnTo>
                    <a:lnTo>
                      <a:pt x="96937" y="49454"/>
                    </a:lnTo>
                    <a:lnTo>
                      <a:pt x="98969" y="48331"/>
                    </a:lnTo>
                    <a:close/>
                    <a:moveTo>
                      <a:pt x="105928" y="44484"/>
                    </a:moveTo>
                    <a:lnTo>
                      <a:pt x="105847" y="49036"/>
                    </a:lnTo>
                    <a:lnTo>
                      <a:pt x="99019" y="52821"/>
                    </a:lnTo>
                    <a:lnTo>
                      <a:pt x="99101" y="48250"/>
                    </a:lnTo>
                    <a:lnTo>
                      <a:pt x="105928" y="44484"/>
                    </a:lnTo>
                    <a:close/>
                    <a:moveTo>
                      <a:pt x="42667" y="50862"/>
                    </a:moveTo>
                    <a:lnTo>
                      <a:pt x="44545" y="51995"/>
                    </a:lnTo>
                    <a:lnTo>
                      <a:pt x="42626" y="53057"/>
                    </a:lnTo>
                    <a:lnTo>
                      <a:pt x="42626" y="53057"/>
                    </a:lnTo>
                    <a:lnTo>
                      <a:pt x="42667" y="50862"/>
                    </a:lnTo>
                    <a:close/>
                    <a:moveTo>
                      <a:pt x="60741" y="51189"/>
                    </a:moveTo>
                    <a:lnTo>
                      <a:pt x="62618" y="52311"/>
                    </a:lnTo>
                    <a:lnTo>
                      <a:pt x="60700" y="53372"/>
                    </a:lnTo>
                    <a:lnTo>
                      <a:pt x="60741" y="51189"/>
                    </a:lnTo>
                    <a:close/>
                    <a:moveTo>
                      <a:pt x="78813" y="51505"/>
                    </a:moveTo>
                    <a:lnTo>
                      <a:pt x="80691" y="52638"/>
                    </a:lnTo>
                    <a:lnTo>
                      <a:pt x="78772" y="53699"/>
                    </a:lnTo>
                    <a:lnTo>
                      <a:pt x="78813" y="51505"/>
                    </a:lnTo>
                    <a:close/>
                    <a:moveTo>
                      <a:pt x="96887" y="51821"/>
                    </a:moveTo>
                    <a:lnTo>
                      <a:pt x="98774" y="52954"/>
                    </a:lnTo>
                    <a:lnTo>
                      <a:pt x="96856" y="54016"/>
                    </a:lnTo>
                    <a:lnTo>
                      <a:pt x="96887" y="51821"/>
                    </a:lnTo>
                    <a:close/>
                    <a:moveTo>
                      <a:pt x="114970" y="52056"/>
                    </a:moveTo>
                    <a:lnTo>
                      <a:pt x="116929" y="53230"/>
                    </a:lnTo>
                    <a:lnTo>
                      <a:pt x="114929" y="54332"/>
                    </a:lnTo>
                    <a:lnTo>
                      <a:pt x="114970" y="52056"/>
                    </a:lnTo>
                    <a:close/>
                    <a:moveTo>
                      <a:pt x="51617" y="48281"/>
                    </a:moveTo>
                    <a:lnTo>
                      <a:pt x="51617" y="48628"/>
                    </a:lnTo>
                    <a:lnTo>
                      <a:pt x="51525" y="53801"/>
                    </a:lnTo>
                    <a:lnTo>
                      <a:pt x="49678" y="54832"/>
                    </a:lnTo>
                    <a:lnTo>
                      <a:pt x="44933" y="51985"/>
                    </a:lnTo>
                    <a:lnTo>
                      <a:pt x="51617" y="48281"/>
                    </a:lnTo>
                    <a:close/>
                    <a:moveTo>
                      <a:pt x="69690" y="48597"/>
                    </a:moveTo>
                    <a:lnTo>
                      <a:pt x="69690" y="48943"/>
                    </a:lnTo>
                    <a:lnTo>
                      <a:pt x="69598" y="54128"/>
                    </a:lnTo>
                    <a:lnTo>
                      <a:pt x="67751" y="55148"/>
                    </a:lnTo>
                    <a:lnTo>
                      <a:pt x="63006" y="52301"/>
                    </a:lnTo>
                    <a:lnTo>
                      <a:pt x="69690" y="48597"/>
                    </a:lnTo>
                    <a:close/>
                    <a:moveTo>
                      <a:pt x="87773" y="48923"/>
                    </a:moveTo>
                    <a:lnTo>
                      <a:pt x="87671" y="54444"/>
                    </a:lnTo>
                    <a:lnTo>
                      <a:pt x="85824" y="55465"/>
                    </a:lnTo>
                    <a:lnTo>
                      <a:pt x="81089" y="52628"/>
                    </a:lnTo>
                    <a:lnTo>
                      <a:pt x="87773" y="48923"/>
                    </a:lnTo>
                    <a:close/>
                    <a:moveTo>
                      <a:pt x="105847" y="49240"/>
                    </a:moveTo>
                    <a:lnTo>
                      <a:pt x="105836" y="49587"/>
                    </a:lnTo>
                    <a:lnTo>
                      <a:pt x="105745" y="54760"/>
                    </a:lnTo>
                    <a:lnTo>
                      <a:pt x="103908" y="55792"/>
                    </a:lnTo>
                    <a:lnTo>
                      <a:pt x="99162" y="52944"/>
                    </a:lnTo>
                    <a:lnTo>
                      <a:pt x="105847" y="49240"/>
                    </a:lnTo>
                    <a:close/>
                    <a:moveTo>
                      <a:pt x="35779" y="46719"/>
                    </a:moveTo>
                    <a:lnTo>
                      <a:pt x="42535" y="50780"/>
                    </a:lnTo>
                    <a:lnTo>
                      <a:pt x="42494" y="53128"/>
                    </a:lnTo>
                    <a:lnTo>
                      <a:pt x="37534" y="55863"/>
                    </a:lnTo>
                    <a:lnTo>
                      <a:pt x="33575" y="53485"/>
                    </a:lnTo>
                    <a:lnTo>
                      <a:pt x="33677" y="47882"/>
                    </a:lnTo>
                    <a:lnTo>
                      <a:pt x="35779" y="46719"/>
                    </a:lnTo>
                    <a:close/>
                    <a:moveTo>
                      <a:pt x="53852" y="47045"/>
                    </a:moveTo>
                    <a:lnTo>
                      <a:pt x="60607" y="51107"/>
                    </a:lnTo>
                    <a:lnTo>
                      <a:pt x="60567" y="53444"/>
                    </a:lnTo>
                    <a:lnTo>
                      <a:pt x="55607" y="56189"/>
                    </a:lnTo>
                    <a:lnTo>
                      <a:pt x="51647" y="53812"/>
                    </a:lnTo>
                    <a:lnTo>
                      <a:pt x="51740" y="48628"/>
                    </a:lnTo>
                    <a:lnTo>
                      <a:pt x="51749" y="48209"/>
                    </a:lnTo>
                    <a:lnTo>
                      <a:pt x="53852" y="47045"/>
                    </a:lnTo>
                    <a:close/>
                    <a:moveTo>
                      <a:pt x="71925" y="47362"/>
                    </a:moveTo>
                    <a:lnTo>
                      <a:pt x="78681" y="51424"/>
                    </a:lnTo>
                    <a:lnTo>
                      <a:pt x="78640" y="53771"/>
                    </a:lnTo>
                    <a:lnTo>
                      <a:pt x="73690" y="56506"/>
                    </a:lnTo>
                    <a:lnTo>
                      <a:pt x="69731" y="54128"/>
                    </a:lnTo>
                    <a:lnTo>
                      <a:pt x="69823" y="48943"/>
                    </a:lnTo>
                    <a:lnTo>
                      <a:pt x="69823" y="48525"/>
                    </a:lnTo>
                    <a:lnTo>
                      <a:pt x="71925" y="47362"/>
                    </a:lnTo>
                    <a:close/>
                    <a:moveTo>
                      <a:pt x="90009" y="47689"/>
                    </a:moveTo>
                    <a:lnTo>
                      <a:pt x="96764" y="51750"/>
                    </a:lnTo>
                    <a:lnTo>
                      <a:pt x="96723" y="54087"/>
                    </a:lnTo>
                    <a:lnTo>
                      <a:pt x="91764" y="56832"/>
                    </a:lnTo>
                    <a:lnTo>
                      <a:pt x="87804" y="54444"/>
                    </a:lnTo>
                    <a:lnTo>
                      <a:pt x="87906" y="48852"/>
                    </a:lnTo>
                    <a:lnTo>
                      <a:pt x="90009" y="47689"/>
                    </a:lnTo>
                    <a:close/>
                    <a:moveTo>
                      <a:pt x="33544" y="47964"/>
                    </a:moveTo>
                    <a:lnTo>
                      <a:pt x="33442" y="53556"/>
                    </a:lnTo>
                    <a:lnTo>
                      <a:pt x="37401" y="55944"/>
                    </a:lnTo>
                    <a:lnTo>
                      <a:pt x="35626" y="56924"/>
                    </a:lnTo>
                    <a:lnTo>
                      <a:pt x="26860" y="51669"/>
                    </a:lnTo>
                    <a:lnTo>
                      <a:pt x="33544" y="47964"/>
                    </a:lnTo>
                    <a:close/>
                    <a:moveTo>
                      <a:pt x="108142" y="47954"/>
                    </a:moveTo>
                    <a:lnTo>
                      <a:pt x="114837" y="51975"/>
                    </a:lnTo>
                    <a:lnTo>
                      <a:pt x="114796" y="54413"/>
                    </a:lnTo>
                    <a:lnTo>
                      <a:pt x="109836" y="57148"/>
                    </a:lnTo>
                    <a:lnTo>
                      <a:pt x="105877" y="54771"/>
                    </a:lnTo>
                    <a:lnTo>
                      <a:pt x="105969" y="49587"/>
                    </a:lnTo>
                    <a:lnTo>
                      <a:pt x="105979" y="49168"/>
                    </a:lnTo>
                    <a:lnTo>
                      <a:pt x="108142" y="47964"/>
                    </a:lnTo>
                    <a:lnTo>
                      <a:pt x="108142" y="47954"/>
                    </a:lnTo>
                    <a:close/>
                    <a:moveTo>
                      <a:pt x="51586" y="53924"/>
                    </a:moveTo>
                    <a:lnTo>
                      <a:pt x="55475" y="56261"/>
                    </a:lnTo>
                    <a:lnTo>
                      <a:pt x="53699" y="57241"/>
                    </a:lnTo>
                    <a:lnTo>
                      <a:pt x="49801" y="54903"/>
                    </a:lnTo>
                    <a:lnTo>
                      <a:pt x="51586" y="53924"/>
                    </a:lnTo>
                    <a:close/>
                    <a:moveTo>
                      <a:pt x="69660" y="54240"/>
                    </a:moveTo>
                    <a:lnTo>
                      <a:pt x="73558" y="56577"/>
                    </a:lnTo>
                    <a:lnTo>
                      <a:pt x="71782" y="57557"/>
                    </a:lnTo>
                    <a:lnTo>
                      <a:pt x="67884" y="55230"/>
                    </a:lnTo>
                    <a:lnTo>
                      <a:pt x="69660" y="54240"/>
                    </a:lnTo>
                    <a:close/>
                    <a:moveTo>
                      <a:pt x="44821" y="52066"/>
                    </a:moveTo>
                    <a:lnTo>
                      <a:pt x="49545" y="54903"/>
                    </a:lnTo>
                    <a:lnTo>
                      <a:pt x="44719" y="57567"/>
                    </a:lnTo>
                    <a:lnTo>
                      <a:pt x="44821" y="52066"/>
                    </a:lnTo>
                    <a:close/>
                    <a:moveTo>
                      <a:pt x="87732" y="54556"/>
                    </a:moveTo>
                    <a:lnTo>
                      <a:pt x="91631" y="56903"/>
                    </a:lnTo>
                    <a:lnTo>
                      <a:pt x="89855" y="57883"/>
                    </a:lnTo>
                    <a:lnTo>
                      <a:pt x="85957" y="55547"/>
                    </a:lnTo>
                    <a:lnTo>
                      <a:pt x="87732" y="54556"/>
                    </a:lnTo>
                    <a:close/>
                    <a:moveTo>
                      <a:pt x="62893" y="52393"/>
                    </a:moveTo>
                    <a:lnTo>
                      <a:pt x="67619" y="55220"/>
                    </a:lnTo>
                    <a:lnTo>
                      <a:pt x="62791" y="57894"/>
                    </a:lnTo>
                    <a:lnTo>
                      <a:pt x="62802" y="57495"/>
                    </a:lnTo>
                    <a:lnTo>
                      <a:pt x="62893" y="52393"/>
                    </a:lnTo>
                    <a:close/>
                    <a:moveTo>
                      <a:pt x="105816" y="54883"/>
                    </a:moveTo>
                    <a:lnTo>
                      <a:pt x="109704" y="57220"/>
                    </a:lnTo>
                    <a:lnTo>
                      <a:pt x="107929" y="58200"/>
                    </a:lnTo>
                    <a:lnTo>
                      <a:pt x="104030" y="55863"/>
                    </a:lnTo>
                    <a:lnTo>
                      <a:pt x="105816" y="54883"/>
                    </a:lnTo>
                    <a:close/>
                    <a:moveTo>
                      <a:pt x="80967" y="52710"/>
                    </a:moveTo>
                    <a:lnTo>
                      <a:pt x="85691" y="55536"/>
                    </a:lnTo>
                    <a:lnTo>
                      <a:pt x="80875" y="58210"/>
                    </a:lnTo>
                    <a:lnTo>
                      <a:pt x="80875" y="57812"/>
                    </a:lnTo>
                    <a:lnTo>
                      <a:pt x="80967" y="52710"/>
                    </a:lnTo>
                    <a:close/>
                    <a:moveTo>
                      <a:pt x="99050" y="53026"/>
                    </a:moveTo>
                    <a:lnTo>
                      <a:pt x="103775" y="55863"/>
                    </a:lnTo>
                    <a:lnTo>
                      <a:pt x="98948" y="58536"/>
                    </a:lnTo>
                    <a:lnTo>
                      <a:pt x="98948" y="58536"/>
                    </a:lnTo>
                    <a:lnTo>
                      <a:pt x="98958" y="58139"/>
                    </a:lnTo>
                    <a:lnTo>
                      <a:pt x="99050" y="53026"/>
                    </a:lnTo>
                    <a:close/>
                    <a:moveTo>
                      <a:pt x="42494" y="53281"/>
                    </a:moveTo>
                    <a:lnTo>
                      <a:pt x="42392" y="58792"/>
                    </a:lnTo>
                    <a:lnTo>
                      <a:pt x="37667" y="55944"/>
                    </a:lnTo>
                    <a:lnTo>
                      <a:pt x="42494" y="53281"/>
                    </a:lnTo>
                    <a:close/>
                    <a:moveTo>
                      <a:pt x="44688" y="52077"/>
                    </a:moveTo>
                    <a:lnTo>
                      <a:pt x="44586" y="57649"/>
                    </a:lnTo>
                    <a:lnTo>
                      <a:pt x="42524" y="58792"/>
                    </a:lnTo>
                    <a:lnTo>
                      <a:pt x="42626" y="53209"/>
                    </a:lnTo>
                    <a:lnTo>
                      <a:pt x="44678" y="52077"/>
                    </a:lnTo>
                    <a:close/>
                    <a:moveTo>
                      <a:pt x="124012" y="44800"/>
                    </a:moveTo>
                    <a:lnTo>
                      <a:pt x="123828" y="55087"/>
                    </a:lnTo>
                    <a:lnTo>
                      <a:pt x="117021" y="58853"/>
                    </a:lnTo>
                    <a:lnTo>
                      <a:pt x="117123" y="53199"/>
                    </a:lnTo>
                    <a:lnTo>
                      <a:pt x="114970" y="51903"/>
                    </a:lnTo>
                    <a:lnTo>
                      <a:pt x="115011" y="49771"/>
                    </a:lnTo>
                    <a:lnTo>
                      <a:pt x="124012" y="44800"/>
                    </a:lnTo>
                    <a:close/>
                    <a:moveTo>
                      <a:pt x="60567" y="53597"/>
                    </a:moveTo>
                    <a:lnTo>
                      <a:pt x="60465" y="59108"/>
                    </a:lnTo>
                    <a:lnTo>
                      <a:pt x="55740" y="56261"/>
                    </a:lnTo>
                    <a:lnTo>
                      <a:pt x="60567" y="53597"/>
                    </a:lnTo>
                    <a:close/>
                    <a:moveTo>
                      <a:pt x="62750" y="52393"/>
                    </a:moveTo>
                    <a:lnTo>
                      <a:pt x="62761" y="52403"/>
                    </a:lnTo>
                    <a:lnTo>
                      <a:pt x="62669" y="57495"/>
                    </a:lnTo>
                    <a:lnTo>
                      <a:pt x="62669" y="57965"/>
                    </a:lnTo>
                    <a:lnTo>
                      <a:pt x="60598" y="59108"/>
                    </a:lnTo>
                    <a:lnTo>
                      <a:pt x="60700" y="53526"/>
                    </a:lnTo>
                    <a:lnTo>
                      <a:pt x="62750" y="52393"/>
                    </a:lnTo>
                    <a:close/>
                    <a:moveTo>
                      <a:pt x="78640" y="53924"/>
                    </a:moveTo>
                    <a:lnTo>
                      <a:pt x="78548" y="59425"/>
                    </a:lnTo>
                    <a:lnTo>
                      <a:pt x="73813" y="56588"/>
                    </a:lnTo>
                    <a:lnTo>
                      <a:pt x="78640" y="53924"/>
                    </a:lnTo>
                    <a:close/>
                    <a:moveTo>
                      <a:pt x="80824" y="52710"/>
                    </a:moveTo>
                    <a:lnTo>
                      <a:pt x="80834" y="52719"/>
                    </a:lnTo>
                    <a:lnTo>
                      <a:pt x="80752" y="57812"/>
                    </a:lnTo>
                    <a:lnTo>
                      <a:pt x="80742" y="58282"/>
                    </a:lnTo>
                    <a:lnTo>
                      <a:pt x="78670" y="59434"/>
                    </a:lnTo>
                    <a:lnTo>
                      <a:pt x="78772" y="53842"/>
                    </a:lnTo>
                    <a:lnTo>
                      <a:pt x="80824" y="52710"/>
                    </a:lnTo>
                    <a:close/>
                    <a:moveTo>
                      <a:pt x="96713" y="54240"/>
                    </a:moveTo>
                    <a:lnTo>
                      <a:pt x="96621" y="59751"/>
                    </a:lnTo>
                    <a:lnTo>
                      <a:pt x="91896" y="56903"/>
                    </a:lnTo>
                    <a:lnTo>
                      <a:pt x="96713" y="54240"/>
                    </a:lnTo>
                    <a:close/>
                    <a:moveTo>
                      <a:pt x="98897" y="53036"/>
                    </a:moveTo>
                    <a:lnTo>
                      <a:pt x="98917" y="53046"/>
                    </a:lnTo>
                    <a:lnTo>
                      <a:pt x="98826" y="58128"/>
                    </a:lnTo>
                    <a:lnTo>
                      <a:pt x="98815" y="58608"/>
                    </a:lnTo>
                    <a:lnTo>
                      <a:pt x="96754" y="59751"/>
                    </a:lnTo>
                    <a:lnTo>
                      <a:pt x="96846" y="54168"/>
                    </a:lnTo>
                    <a:lnTo>
                      <a:pt x="98897" y="53036"/>
                    </a:lnTo>
                    <a:close/>
                    <a:moveTo>
                      <a:pt x="114796" y="54556"/>
                    </a:moveTo>
                    <a:lnTo>
                      <a:pt x="114694" y="60067"/>
                    </a:lnTo>
                    <a:lnTo>
                      <a:pt x="109970" y="57230"/>
                    </a:lnTo>
                    <a:lnTo>
                      <a:pt x="114796" y="54556"/>
                    </a:lnTo>
                    <a:close/>
                    <a:moveTo>
                      <a:pt x="116991" y="53342"/>
                    </a:moveTo>
                    <a:lnTo>
                      <a:pt x="116889" y="58924"/>
                    </a:lnTo>
                    <a:lnTo>
                      <a:pt x="114827" y="60067"/>
                    </a:lnTo>
                    <a:lnTo>
                      <a:pt x="114929" y="54485"/>
                    </a:lnTo>
                    <a:lnTo>
                      <a:pt x="116991" y="53342"/>
                    </a:lnTo>
                    <a:close/>
                    <a:moveTo>
                      <a:pt x="37534" y="56016"/>
                    </a:moveTo>
                    <a:lnTo>
                      <a:pt x="42422" y="58955"/>
                    </a:lnTo>
                    <a:lnTo>
                      <a:pt x="42453" y="58975"/>
                    </a:lnTo>
                    <a:lnTo>
                      <a:pt x="44586" y="57792"/>
                    </a:lnTo>
                    <a:lnTo>
                      <a:pt x="44586" y="57792"/>
                    </a:lnTo>
                    <a:lnTo>
                      <a:pt x="44535" y="60536"/>
                    </a:lnTo>
                    <a:lnTo>
                      <a:pt x="44504" y="62353"/>
                    </a:lnTo>
                    <a:lnTo>
                      <a:pt x="35503" y="67333"/>
                    </a:lnTo>
                    <a:lnTo>
                      <a:pt x="35503" y="67333"/>
                    </a:lnTo>
                    <a:lnTo>
                      <a:pt x="35687" y="57037"/>
                    </a:lnTo>
                    <a:lnTo>
                      <a:pt x="37534" y="56016"/>
                    </a:lnTo>
                    <a:close/>
                    <a:moveTo>
                      <a:pt x="26737" y="51750"/>
                    </a:moveTo>
                    <a:lnTo>
                      <a:pt x="35555" y="57037"/>
                    </a:lnTo>
                    <a:lnTo>
                      <a:pt x="35371" y="67333"/>
                    </a:lnTo>
                    <a:lnTo>
                      <a:pt x="26563" y="62037"/>
                    </a:lnTo>
                    <a:lnTo>
                      <a:pt x="26737" y="51750"/>
                    </a:lnTo>
                    <a:close/>
                    <a:moveTo>
                      <a:pt x="49668" y="54975"/>
                    </a:moveTo>
                    <a:lnTo>
                      <a:pt x="53638" y="57352"/>
                    </a:lnTo>
                    <a:lnTo>
                      <a:pt x="53454" y="67650"/>
                    </a:lnTo>
                    <a:lnTo>
                      <a:pt x="44637" y="62353"/>
                    </a:lnTo>
                    <a:lnTo>
                      <a:pt x="44719" y="57720"/>
                    </a:lnTo>
                    <a:lnTo>
                      <a:pt x="49668" y="54975"/>
                    </a:lnTo>
                    <a:close/>
                    <a:moveTo>
                      <a:pt x="55607" y="56343"/>
                    </a:moveTo>
                    <a:lnTo>
                      <a:pt x="60496" y="59282"/>
                    </a:lnTo>
                    <a:lnTo>
                      <a:pt x="60526" y="59302"/>
                    </a:lnTo>
                    <a:lnTo>
                      <a:pt x="62659" y="58118"/>
                    </a:lnTo>
                    <a:lnTo>
                      <a:pt x="62577" y="62670"/>
                    </a:lnTo>
                    <a:lnTo>
                      <a:pt x="53586" y="67660"/>
                    </a:lnTo>
                    <a:lnTo>
                      <a:pt x="53760" y="57352"/>
                    </a:lnTo>
                    <a:lnTo>
                      <a:pt x="55607" y="56343"/>
                    </a:lnTo>
                    <a:close/>
                    <a:moveTo>
                      <a:pt x="67751" y="55302"/>
                    </a:moveTo>
                    <a:lnTo>
                      <a:pt x="71710" y="57669"/>
                    </a:lnTo>
                    <a:lnTo>
                      <a:pt x="71527" y="67976"/>
                    </a:lnTo>
                    <a:lnTo>
                      <a:pt x="62710" y="62670"/>
                    </a:lnTo>
                    <a:lnTo>
                      <a:pt x="62791" y="58046"/>
                    </a:lnTo>
                    <a:lnTo>
                      <a:pt x="67751" y="55302"/>
                    </a:lnTo>
                    <a:close/>
                    <a:moveTo>
                      <a:pt x="73680" y="56659"/>
                    </a:moveTo>
                    <a:lnTo>
                      <a:pt x="78568" y="59598"/>
                    </a:lnTo>
                    <a:lnTo>
                      <a:pt x="78609" y="59618"/>
                    </a:lnTo>
                    <a:lnTo>
                      <a:pt x="80742" y="58434"/>
                    </a:lnTo>
                    <a:lnTo>
                      <a:pt x="80742" y="58434"/>
                    </a:lnTo>
                    <a:lnTo>
                      <a:pt x="80661" y="62996"/>
                    </a:lnTo>
                    <a:lnTo>
                      <a:pt x="71660" y="67976"/>
                    </a:lnTo>
                    <a:lnTo>
                      <a:pt x="71844" y="57679"/>
                    </a:lnTo>
                    <a:lnTo>
                      <a:pt x="73680" y="56659"/>
                    </a:lnTo>
                    <a:close/>
                    <a:moveTo>
                      <a:pt x="85824" y="55618"/>
                    </a:moveTo>
                    <a:lnTo>
                      <a:pt x="89784" y="57996"/>
                    </a:lnTo>
                    <a:lnTo>
                      <a:pt x="89600" y="68292"/>
                    </a:lnTo>
                    <a:lnTo>
                      <a:pt x="80783" y="62996"/>
                    </a:lnTo>
                    <a:lnTo>
                      <a:pt x="80865" y="58363"/>
                    </a:lnTo>
                    <a:lnTo>
                      <a:pt x="85824" y="55618"/>
                    </a:lnTo>
                    <a:close/>
                    <a:moveTo>
                      <a:pt x="91764" y="56975"/>
                    </a:moveTo>
                    <a:lnTo>
                      <a:pt x="96652" y="59914"/>
                    </a:lnTo>
                    <a:lnTo>
                      <a:pt x="96683" y="59935"/>
                    </a:lnTo>
                    <a:lnTo>
                      <a:pt x="98815" y="58761"/>
                    </a:lnTo>
                    <a:lnTo>
                      <a:pt x="98733" y="63312"/>
                    </a:lnTo>
                    <a:lnTo>
                      <a:pt x="89733" y="68292"/>
                    </a:lnTo>
                    <a:lnTo>
                      <a:pt x="89916" y="57996"/>
                    </a:lnTo>
                    <a:lnTo>
                      <a:pt x="91764" y="56975"/>
                    </a:lnTo>
                    <a:close/>
                    <a:moveTo>
                      <a:pt x="103897" y="55934"/>
                    </a:moveTo>
                    <a:lnTo>
                      <a:pt x="107867" y="58312"/>
                    </a:lnTo>
                    <a:lnTo>
                      <a:pt x="107684" y="68619"/>
                    </a:lnTo>
                    <a:lnTo>
                      <a:pt x="98866" y="63312"/>
                    </a:lnTo>
                    <a:lnTo>
                      <a:pt x="98948" y="58679"/>
                    </a:lnTo>
                    <a:lnTo>
                      <a:pt x="103897" y="55934"/>
                    </a:lnTo>
                    <a:close/>
                    <a:moveTo>
                      <a:pt x="109836" y="57302"/>
                    </a:moveTo>
                    <a:lnTo>
                      <a:pt x="114725" y="60241"/>
                    </a:lnTo>
                    <a:lnTo>
                      <a:pt x="114755" y="60261"/>
                    </a:lnTo>
                    <a:lnTo>
                      <a:pt x="116889" y="59078"/>
                    </a:lnTo>
                    <a:lnTo>
                      <a:pt x="116807" y="63629"/>
                    </a:lnTo>
                    <a:lnTo>
                      <a:pt x="107806" y="68619"/>
                    </a:lnTo>
                    <a:lnTo>
                      <a:pt x="107990" y="58312"/>
                    </a:lnTo>
                    <a:lnTo>
                      <a:pt x="109836" y="57302"/>
                    </a:lnTo>
                    <a:close/>
                    <a:moveTo>
                      <a:pt x="45535" y="0"/>
                    </a:moveTo>
                    <a:lnTo>
                      <a:pt x="36340" y="5093"/>
                    </a:lnTo>
                    <a:lnTo>
                      <a:pt x="36156" y="15604"/>
                    </a:lnTo>
                    <a:lnTo>
                      <a:pt x="41698" y="18941"/>
                    </a:lnTo>
                    <a:lnTo>
                      <a:pt x="36412" y="21870"/>
                    </a:lnTo>
                    <a:lnTo>
                      <a:pt x="27493" y="16512"/>
                    </a:lnTo>
                    <a:lnTo>
                      <a:pt x="27462" y="16491"/>
                    </a:lnTo>
                    <a:lnTo>
                      <a:pt x="18328" y="21553"/>
                    </a:lnTo>
                    <a:lnTo>
                      <a:pt x="9419" y="16185"/>
                    </a:lnTo>
                    <a:lnTo>
                      <a:pt x="9389" y="16165"/>
                    </a:lnTo>
                    <a:lnTo>
                      <a:pt x="194" y="21267"/>
                    </a:lnTo>
                    <a:lnTo>
                      <a:pt x="0" y="31779"/>
                    </a:lnTo>
                    <a:lnTo>
                      <a:pt x="8981" y="37177"/>
                    </a:lnTo>
                    <a:lnTo>
                      <a:pt x="9011" y="37198"/>
                    </a:lnTo>
                    <a:lnTo>
                      <a:pt x="18145" y="32136"/>
                    </a:lnTo>
                    <a:lnTo>
                      <a:pt x="21206" y="33973"/>
                    </a:lnTo>
                    <a:lnTo>
                      <a:pt x="17818" y="35851"/>
                    </a:lnTo>
                    <a:lnTo>
                      <a:pt x="17634" y="46362"/>
                    </a:lnTo>
                    <a:lnTo>
                      <a:pt x="26615" y="51760"/>
                    </a:lnTo>
                    <a:lnTo>
                      <a:pt x="26431" y="62108"/>
                    </a:lnTo>
                    <a:lnTo>
                      <a:pt x="35401" y="67507"/>
                    </a:lnTo>
                    <a:lnTo>
                      <a:pt x="35442" y="67527"/>
                    </a:lnTo>
                    <a:lnTo>
                      <a:pt x="44565" y="62466"/>
                    </a:lnTo>
                    <a:lnTo>
                      <a:pt x="53484" y="67823"/>
                    </a:lnTo>
                    <a:lnTo>
                      <a:pt x="53515" y="67843"/>
                    </a:lnTo>
                    <a:lnTo>
                      <a:pt x="62648" y="62782"/>
                    </a:lnTo>
                    <a:lnTo>
                      <a:pt x="71558" y="68140"/>
                    </a:lnTo>
                    <a:lnTo>
                      <a:pt x="71588" y="68160"/>
                    </a:lnTo>
                    <a:lnTo>
                      <a:pt x="80722" y="63108"/>
                    </a:lnTo>
                    <a:lnTo>
                      <a:pt x="89631" y="68466"/>
                    </a:lnTo>
                    <a:lnTo>
                      <a:pt x="89662" y="68487"/>
                    </a:lnTo>
                    <a:lnTo>
                      <a:pt x="98795" y="63425"/>
                    </a:lnTo>
                    <a:lnTo>
                      <a:pt x="107714" y="68782"/>
                    </a:lnTo>
                    <a:lnTo>
                      <a:pt x="107745" y="68803"/>
                    </a:lnTo>
                    <a:lnTo>
                      <a:pt x="116939" y="63711"/>
                    </a:lnTo>
                    <a:lnTo>
                      <a:pt x="117021" y="59006"/>
                    </a:lnTo>
                    <a:lnTo>
                      <a:pt x="123950" y="55169"/>
                    </a:lnTo>
                    <a:lnTo>
                      <a:pt x="124144" y="44648"/>
                    </a:lnTo>
                    <a:lnTo>
                      <a:pt x="115163" y="39259"/>
                    </a:lnTo>
                    <a:lnTo>
                      <a:pt x="115133" y="39239"/>
                    </a:lnTo>
                    <a:lnTo>
                      <a:pt x="108235" y="43056"/>
                    </a:lnTo>
                    <a:lnTo>
                      <a:pt x="108337" y="37453"/>
                    </a:lnTo>
                    <a:lnTo>
                      <a:pt x="108316" y="37443"/>
                    </a:lnTo>
                    <a:lnTo>
                      <a:pt x="117317" y="32452"/>
                    </a:lnTo>
                    <a:lnTo>
                      <a:pt x="126236" y="37810"/>
                    </a:lnTo>
                    <a:lnTo>
                      <a:pt x="126267" y="37831"/>
                    </a:lnTo>
                    <a:lnTo>
                      <a:pt x="135462" y="32738"/>
                    </a:lnTo>
                    <a:lnTo>
                      <a:pt x="135645" y="22227"/>
                    </a:lnTo>
                    <a:lnTo>
                      <a:pt x="126675" y="16829"/>
                    </a:lnTo>
                    <a:lnTo>
                      <a:pt x="126849" y="6695"/>
                    </a:lnTo>
                    <a:lnTo>
                      <a:pt x="117878" y="1296"/>
                    </a:lnTo>
                    <a:lnTo>
                      <a:pt x="117837" y="1286"/>
                    </a:lnTo>
                    <a:lnTo>
                      <a:pt x="108714" y="6338"/>
                    </a:lnTo>
                    <a:lnTo>
                      <a:pt x="99795" y="980"/>
                    </a:lnTo>
                    <a:lnTo>
                      <a:pt x="99765" y="959"/>
                    </a:lnTo>
                    <a:lnTo>
                      <a:pt x="90631" y="6021"/>
                    </a:lnTo>
                    <a:lnTo>
                      <a:pt x="81722" y="664"/>
                    </a:lnTo>
                    <a:lnTo>
                      <a:pt x="81691" y="643"/>
                    </a:lnTo>
                    <a:lnTo>
                      <a:pt x="72558" y="5694"/>
                    </a:lnTo>
                    <a:lnTo>
                      <a:pt x="63649" y="337"/>
                    </a:lnTo>
                    <a:lnTo>
                      <a:pt x="63618" y="317"/>
                    </a:lnTo>
                    <a:lnTo>
                      <a:pt x="54484" y="5378"/>
                    </a:lnTo>
                    <a:lnTo>
                      <a:pt x="45565" y="20"/>
                    </a:lnTo>
                    <a:lnTo>
                      <a:pt x="45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3"/>
              <p:cNvGrpSpPr/>
              <p:nvPr/>
            </p:nvGrpSpPr>
            <p:grpSpPr>
              <a:xfrm>
                <a:off x="7681376" y="272830"/>
                <a:ext cx="2410570" cy="1183321"/>
                <a:chOff x="7674973" y="274964"/>
                <a:chExt cx="2410570" cy="1183321"/>
              </a:xfrm>
            </p:grpSpPr>
            <p:sp>
              <p:nvSpPr>
                <p:cNvPr id="185" name="Google Shape;185;p3"/>
                <p:cNvSpPr/>
                <p:nvPr/>
              </p:nvSpPr>
              <p:spPr>
                <a:xfrm>
                  <a:off x="7949880" y="275460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0"/>
                      </a:moveTo>
                      <a:lnTo>
                        <a:pt x="560" y="14879"/>
                      </a:lnTo>
                      <a:lnTo>
                        <a:pt x="299" y="28601"/>
                      </a:lnTo>
                      <a:lnTo>
                        <a:pt x="672" y="28414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90"/>
                      </a:lnTo>
                      <a:lnTo>
                        <a:pt x="27427" y="410"/>
                      </a:lnTo>
                      <a:lnTo>
                        <a:pt x="53194" y="15905"/>
                      </a:lnTo>
                      <a:lnTo>
                        <a:pt x="53492" y="15736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0"/>
                      </a:lnTo>
                      <a:close/>
                      <a:moveTo>
                        <a:pt x="52839" y="46350"/>
                      </a:moveTo>
                      <a:lnTo>
                        <a:pt x="47469" y="49315"/>
                      </a:lnTo>
                      <a:lnTo>
                        <a:pt x="47824" y="49520"/>
                      </a:lnTo>
                      <a:lnTo>
                        <a:pt x="53007" y="46649"/>
                      </a:lnTo>
                      <a:lnTo>
                        <a:pt x="52821" y="46556"/>
                      </a:lnTo>
                      <a:lnTo>
                        <a:pt x="52839" y="46350"/>
                      </a:lnTo>
                      <a:close/>
                      <a:moveTo>
                        <a:pt x="654" y="28881"/>
                      </a:moveTo>
                      <a:lnTo>
                        <a:pt x="299" y="29086"/>
                      </a:lnTo>
                      <a:lnTo>
                        <a:pt x="1" y="45604"/>
                      </a:lnTo>
                      <a:lnTo>
                        <a:pt x="11560" y="52540"/>
                      </a:lnTo>
                      <a:lnTo>
                        <a:pt x="11933" y="52354"/>
                      </a:lnTo>
                      <a:lnTo>
                        <a:pt x="373" y="45400"/>
                      </a:lnTo>
                      <a:lnTo>
                        <a:pt x="654" y="28881"/>
                      </a:lnTo>
                      <a:close/>
                      <a:moveTo>
                        <a:pt x="47059" y="49539"/>
                      </a:moveTo>
                      <a:lnTo>
                        <a:pt x="32983" y="57333"/>
                      </a:lnTo>
                      <a:lnTo>
                        <a:pt x="32964" y="57761"/>
                      </a:lnTo>
                      <a:lnTo>
                        <a:pt x="47414" y="49744"/>
                      </a:lnTo>
                      <a:lnTo>
                        <a:pt x="47059" y="49539"/>
                      </a:lnTo>
                      <a:close/>
                      <a:moveTo>
                        <a:pt x="12325" y="52597"/>
                      </a:moveTo>
                      <a:lnTo>
                        <a:pt x="11970" y="52783"/>
                      </a:lnTo>
                      <a:lnTo>
                        <a:pt x="26252" y="61378"/>
                      </a:lnTo>
                      <a:lnTo>
                        <a:pt x="26346" y="61434"/>
                      </a:lnTo>
                      <a:lnTo>
                        <a:pt x="32554" y="57984"/>
                      </a:lnTo>
                      <a:lnTo>
                        <a:pt x="32573" y="57574"/>
                      </a:lnTo>
                      <a:lnTo>
                        <a:pt x="32573" y="57574"/>
                      </a:lnTo>
                      <a:lnTo>
                        <a:pt x="26550" y="60893"/>
                      </a:lnTo>
                      <a:lnTo>
                        <a:pt x="26550" y="61228"/>
                      </a:lnTo>
                      <a:lnTo>
                        <a:pt x="26140" y="61228"/>
                      </a:lnTo>
                      <a:lnTo>
                        <a:pt x="26140" y="60893"/>
                      </a:lnTo>
                      <a:lnTo>
                        <a:pt x="12325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7949639" y="274964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45" y="447"/>
                      </a:moveTo>
                      <a:lnTo>
                        <a:pt x="1137" y="15027"/>
                      </a:lnTo>
                      <a:lnTo>
                        <a:pt x="1157" y="15027"/>
                      </a:lnTo>
                      <a:lnTo>
                        <a:pt x="27426" y="467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45" y="447"/>
                      </a:lnTo>
                      <a:close/>
                      <a:moveTo>
                        <a:pt x="914" y="15363"/>
                      </a:moveTo>
                      <a:lnTo>
                        <a:pt x="690" y="28451"/>
                      </a:lnTo>
                      <a:lnTo>
                        <a:pt x="690" y="28451"/>
                      </a:lnTo>
                      <a:lnTo>
                        <a:pt x="709" y="28433"/>
                      </a:lnTo>
                      <a:lnTo>
                        <a:pt x="951" y="15382"/>
                      </a:lnTo>
                      <a:lnTo>
                        <a:pt x="914" y="15363"/>
                      </a:lnTo>
                      <a:close/>
                      <a:moveTo>
                        <a:pt x="27445" y="0"/>
                      </a:moveTo>
                      <a:lnTo>
                        <a:pt x="541" y="14898"/>
                      </a:lnTo>
                      <a:lnTo>
                        <a:pt x="299" y="28657"/>
                      </a:lnTo>
                      <a:lnTo>
                        <a:pt x="317" y="28638"/>
                      </a:lnTo>
                      <a:lnTo>
                        <a:pt x="578" y="14916"/>
                      </a:lnTo>
                      <a:lnTo>
                        <a:pt x="27445" y="37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36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  <a:moveTo>
                        <a:pt x="52857" y="46350"/>
                      </a:moveTo>
                      <a:lnTo>
                        <a:pt x="47469" y="49333"/>
                      </a:lnTo>
                      <a:lnTo>
                        <a:pt x="47487" y="49352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5" y="46686"/>
                      </a:moveTo>
                      <a:lnTo>
                        <a:pt x="47842" y="49557"/>
                      </a:lnTo>
                      <a:lnTo>
                        <a:pt x="47879" y="49576"/>
                      </a:lnTo>
                      <a:lnTo>
                        <a:pt x="53043" y="46705"/>
                      </a:lnTo>
                      <a:lnTo>
                        <a:pt x="53025" y="46686"/>
                      </a:lnTo>
                      <a:close/>
                      <a:moveTo>
                        <a:pt x="709" y="28899"/>
                      </a:moveTo>
                      <a:lnTo>
                        <a:pt x="672" y="28918"/>
                      </a:lnTo>
                      <a:lnTo>
                        <a:pt x="391" y="45437"/>
                      </a:lnTo>
                      <a:lnTo>
                        <a:pt x="11951" y="52391"/>
                      </a:lnTo>
                      <a:lnTo>
                        <a:pt x="11970" y="52373"/>
                      </a:lnTo>
                      <a:lnTo>
                        <a:pt x="411" y="45418"/>
                      </a:lnTo>
                      <a:lnTo>
                        <a:pt x="709" y="28899"/>
                      </a:lnTo>
                      <a:close/>
                      <a:moveTo>
                        <a:pt x="299" y="29123"/>
                      </a:moveTo>
                      <a:lnTo>
                        <a:pt x="1" y="45641"/>
                      </a:lnTo>
                      <a:lnTo>
                        <a:pt x="11560" y="52597"/>
                      </a:lnTo>
                      <a:lnTo>
                        <a:pt x="11578" y="52577"/>
                      </a:lnTo>
                      <a:lnTo>
                        <a:pt x="19" y="45641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70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781"/>
                      </a:moveTo>
                      <a:lnTo>
                        <a:pt x="32982" y="57798"/>
                      </a:lnTo>
                      <a:lnTo>
                        <a:pt x="32982" y="57817"/>
                      </a:lnTo>
                      <a:lnTo>
                        <a:pt x="47450" y="49800"/>
                      </a:lnTo>
                      <a:lnTo>
                        <a:pt x="47432" y="49781"/>
                      </a:lnTo>
                      <a:close/>
                      <a:moveTo>
                        <a:pt x="12381" y="52614"/>
                      </a:moveTo>
                      <a:lnTo>
                        <a:pt x="12343" y="52634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12381" y="52614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88" y="52820"/>
                      </a:moveTo>
                      <a:lnTo>
                        <a:pt x="11970" y="52838"/>
                      </a:lnTo>
                      <a:lnTo>
                        <a:pt x="26252" y="61434"/>
                      </a:lnTo>
                      <a:lnTo>
                        <a:pt x="26344" y="61489"/>
                      </a:lnTo>
                      <a:lnTo>
                        <a:pt x="26364" y="61489"/>
                      </a:lnTo>
                      <a:lnTo>
                        <a:pt x="32572" y="58041"/>
                      </a:lnTo>
                      <a:lnTo>
                        <a:pt x="32572" y="58021"/>
                      </a:lnTo>
                      <a:lnTo>
                        <a:pt x="26364" y="61471"/>
                      </a:lnTo>
                      <a:lnTo>
                        <a:pt x="26270" y="61415"/>
                      </a:lnTo>
                      <a:lnTo>
                        <a:pt x="11988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7958626" y="474218"/>
                  <a:ext cx="706160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8" h="15923" extrusionOk="0">
                      <a:moveTo>
                        <a:pt x="187" y="0"/>
                      </a:moveTo>
                      <a:lnTo>
                        <a:pt x="1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9" y="15811"/>
                      </a:lnTo>
                      <a:lnTo>
                        <a:pt x="26439" y="15923"/>
                      </a:lnTo>
                      <a:lnTo>
                        <a:pt x="52708" y="1399"/>
                      </a:lnTo>
                      <a:lnTo>
                        <a:pt x="52727" y="989"/>
                      </a:lnTo>
                      <a:lnTo>
                        <a:pt x="26233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7958130" y="473709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80" y="523"/>
                      </a:lnTo>
                      <a:lnTo>
                        <a:pt x="317" y="542"/>
                      </a:lnTo>
                      <a:lnTo>
                        <a:pt x="26065" y="15980"/>
                      </a:lnTo>
                      <a:lnTo>
                        <a:pt x="26065" y="15961"/>
                      </a:lnTo>
                      <a:lnTo>
                        <a:pt x="38" y="356"/>
                      </a:lnTo>
                      <a:lnTo>
                        <a:pt x="224" y="38"/>
                      </a:lnTo>
                      <a:lnTo>
                        <a:pt x="26270" y="15662"/>
                      </a:lnTo>
                      <a:lnTo>
                        <a:pt x="52764" y="1027"/>
                      </a:lnTo>
                      <a:lnTo>
                        <a:pt x="52764" y="1008"/>
                      </a:lnTo>
                      <a:lnTo>
                        <a:pt x="52876" y="933"/>
                      </a:lnTo>
                      <a:lnTo>
                        <a:pt x="52578" y="1102"/>
                      </a:lnTo>
                      <a:lnTo>
                        <a:pt x="52541" y="1120"/>
                      </a:lnTo>
                      <a:lnTo>
                        <a:pt x="26270" y="15625"/>
                      </a:lnTo>
                      <a:lnTo>
                        <a:pt x="523" y="187"/>
                      </a:lnTo>
                      <a:lnTo>
                        <a:pt x="503" y="187"/>
                      </a:lnTo>
                      <a:lnTo>
                        <a:pt x="205" y="1"/>
                      </a:lnTo>
                      <a:close/>
                      <a:moveTo>
                        <a:pt x="52745" y="1437"/>
                      </a:moveTo>
                      <a:lnTo>
                        <a:pt x="26476" y="15961"/>
                      </a:lnTo>
                      <a:lnTo>
                        <a:pt x="26476" y="15980"/>
                      </a:lnTo>
                      <a:lnTo>
                        <a:pt x="52745" y="1475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8300215" y="686221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0" y="0"/>
                      </a:moveTo>
                      <a:lnTo>
                        <a:pt x="428" y="6115"/>
                      </a:lnTo>
                      <a:lnTo>
                        <a:pt x="783" y="6320"/>
                      </a:lnTo>
                      <a:lnTo>
                        <a:pt x="895" y="18"/>
                      </a:lnTo>
                      <a:lnTo>
                        <a:pt x="540" y="0"/>
                      </a:lnTo>
                      <a:close/>
                      <a:moveTo>
                        <a:pt x="428" y="6581"/>
                      </a:moveTo>
                      <a:lnTo>
                        <a:pt x="299" y="13648"/>
                      </a:lnTo>
                      <a:lnTo>
                        <a:pt x="672" y="13461"/>
                      </a:lnTo>
                      <a:lnTo>
                        <a:pt x="783" y="6787"/>
                      </a:lnTo>
                      <a:lnTo>
                        <a:pt x="428" y="6581"/>
                      </a:lnTo>
                      <a:close/>
                      <a:moveTo>
                        <a:pt x="652" y="13927"/>
                      </a:moveTo>
                      <a:lnTo>
                        <a:pt x="299" y="14113"/>
                      </a:lnTo>
                      <a:lnTo>
                        <a:pt x="0" y="30540"/>
                      </a:lnTo>
                      <a:lnTo>
                        <a:pt x="354" y="30540"/>
                      </a:lnTo>
                      <a:lnTo>
                        <a:pt x="652" y="139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8299960" y="685953"/>
                  <a:ext cx="12750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8" extrusionOk="0">
                      <a:moveTo>
                        <a:pt x="541" y="1"/>
                      </a:moveTo>
                      <a:lnTo>
                        <a:pt x="541" y="113"/>
                      </a:lnTo>
                      <a:lnTo>
                        <a:pt x="541" y="132"/>
                      </a:lnTo>
                      <a:lnTo>
                        <a:pt x="430" y="6116"/>
                      </a:lnTo>
                      <a:lnTo>
                        <a:pt x="447" y="6135"/>
                      </a:lnTo>
                      <a:lnTo>
                        <a:pt x="559" y="20"/>
                      </a:lnTo>
                      <a:lnTo>
                        <a:pt x="914" y="38"/>
                      </a:lnTo>
                      <a:lnTo>
                        <a:pt x="802" y="6340"/>
                      </a:lnTo>
                      <a:lnTo>
                        <a:pt x="840" y="6359"/>
                      </a:lnTo>
                      <a:lnTo>
                        <a:pt x="952" y="132"/>
                      </a:lnTo>
                      <a:lnTo>
                        <a:pt x="952" y="113"/>
                      </a:lnTo>
                      <a:lnTo>
                        <a:pt x="952" y="1"/>
                      </a:lnTo>
                      <a:close/>
                      <a:moveTo>
                        <a:pt x="802" y="6807"/>
                      </a:moveTo>
                      <a:lnTo>
                        <a:pt x="691" y="13481"/>
                      </a:lnTo>
                      <a:lnTo>
                        <a:pt x="709" y="13462"/>
                      </a:lnTo>
                      <a:lnTo>
                        <a:pt x="820" y="6825"/>
                      </a:lnTo>
                      <a:lnTo>
                        <a:pt x="802" y="6807"/>
                      </a:lnTo>
                      <a:close/>
                      <a:moveTo>
                        <a:pt x="430" y="6583"/>
                      </a:moveTo>
                      <a:lnTo>
                        <a:pt x="298" y="13686"/>
                      </a:lnTo>
                      <a:lnTo>
                        <a:pt x="318" y="13668"/>
                      </a:lnTo>
                      <a:lnTo>
                        <a:pt x="447" y="6601"/>
                      </a:lnTo>
                      <a:lnTo>
                        <a:pt x="430" y="6583"/>
                      </a:lnTo>
                      <a:close/>
                      <a:moveTo>
                        <a:pt x="691" y="13929"/>
                      </a:moveTo>
                      <a:lnTo>
                        <a:pt x="671" y="13947"/>
                      </a:lnTo>
                      <a:lnTo>
                        <a:pt x="373" y="30560"/>
                      </a:lnTo>
                      <a:lnTo>
                        <a:pt x="19" y="30560"/>
                      </a:lnTo>
                      <a:lnTo>
                        <a:pt x="318" y="14133"/>
                      </a:lnTo>
                      <a:lnTo>
                        <a:pt x="280" y="14153"/>
                      </a:lnTo>
                      <a:lnTo>
                        <a:pt x="0" y="30205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2"/>
                      </a:lnTo>
                      <a:lnTo>
                        <a:pt x="410" y="30224"/>
                      </a:lnTo>
                      <a:lnTo>
                        <a:pt x="691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8657781" y="287941"/>
                  <a:ext cx="717128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7" h="61435" extrusionOk="0">
                      <a:moveTo>
                        <a:pt x="27407" y="1"/>
                      </a:moveTo>
                      <a:lnTo>
                        <a:pt x="540" y="14879"/>
                      </a:lnTo>
                      <a:lnTo>
                        <a:pt x="299" y="28620"/>
                      </a:lnTo>
                      <a:lnTo>
                        <a:pt x="299" y="28620"/>
                      </a:lnTo>
                      <a:lnTo>
                        <a:pt x="652" y="28415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099" y="14991"/>
                      </a:lnTo>
                      <a:lnTo>
                        <a:pt x="27407" y="411"/>
                      </a:lnTo>
                      <a:lnTo>
                        <a:pt x="53174" y="15905"/>
                      </a:lnTo>
                      <a:lnTo>
                        <a:pt x="53472" y="15736"/>
                      </a:lnTo>
                      <a:lnTo>
                        <a:pt x="53547" y="15718"/>
                      </a:lnTo>
                      <a:lnTo>
                        <a:pt x="27500" y="57"/>
                      </a:lnTo>
                      <a:lnTo>
                        <a:pt x="27407" y="1"/>
                      </a:lnTo>
                      <a:close/>
                      <a:moveTo>
                        <a:pt x="52819" y="46350"/>
                      </a:moveTo>
                      <a:lnTo>
                        <a:pt x="47449" y="49316"/>
                      </a:lnTo>
                      <a:lnTo>
                        <a:pt x="47804" y="49520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close/>
                      <a:moveTo>
                        <a:pt x="652" y="28881"/>
                      </a:moveTo>
                      <a:lnTo>
                        <a:pt x="27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54" y="45400"/>
                      </a:lnTo>
                      <a:lnTo>
                        <a:pt x="652" y="28881"/>
                      </a:lnTo>
                      <a:close/>
                      <a:moveTo>
                        <a:pt x="47039" y="49539"/>
                      </a:moveTo>
                      <a:lnTo>
                        <a:pt x="32963" y="57351"/>
                      </a:lnTo>
                      <a:lnTo>
                        <a:pt x="32963" y="57761"/>
                      </a:lnTo>
                      <a:lnTo>
                        <a:pt x="47394" y="49763"/>
                      </a:lnTo>
                      <a:lnTo>
                        <a:pt x="47039" y="49539"/>
                      </a:lnTo>
                      <a:close/>
                      <a:moveTo>
                        <a:pt x="12323" y="52597"/>
                      </a:moveTo>
                      <a:lnTo>
                        <a:pt x="11951" y="52801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34" y="57985"/>
                      </a:lnTo>
                      <a:lnTo>
                        <a:pt x="32553" y="57574"/>
                      </a:lnTo>
                      <a:lnTo>
                        <a:pt x="26530" y="60913"/>
                      </a:lnTo>
                      <a:lnTo>
                        <a:pt x="26530" y="61229"/>
                      </a:lnTo>
                      <a:lnTo>
                        <a:pt x="26530" y="61248"/>
                      </a:lnTo>
                      <a:lnTo>
                        <a:pt x="26120" y="61229"/>
                      </a:lnTo>
                      <a:lnTo>
                        <a:pt x="26120" y="60893"/>
                      </a:lnTo>
                      <a:lnTo>
                        <a:pt x="12323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8657272" y="287446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7" y="15047"/>
                      </a:lnTo>
                      <a:lnTo>
                        <a:pt x="27445" y="485"/>
                      </a:lnTo>
                      <a:lnTo>
                        <a:pt x="53193" y="15960"/>
                      </a:lnTo>
                      <a:lnTo>
                        <a:pt x="53212" y="15942"/>
                      </a:lnTo>
                      <a:lnTo>
                        <a:pt x="27445" y="448"/>
                      </a:lnTo>
                      <a:close/>
                      <a:moveTo>
                        <a:pt x="933" y="15363"/>
                      </a:moveTo>
                      <a:lnTo>
                        <a:pt x="690" y="28452"/>
                      </a:lnTo>
                      <a:lnTo>
                        <a:pt x="690" y="28452"/>
                      </a:lnTo>
                      <a:lnTo>
                        <a:pt x="727" y="28434"/>
                      </a:lnTo>
                      <a:lnTo>
                        <a:pt x="951" y="15383"/>
                      </a:lnTo>
                      <a:lnTo>
                        <a:pt x="933" y="15363"/>
                      </a:lnTo>
                      <a:close/>
                      <a:moveTo>
                        <a:pt x="27445" y="0"/>
                      </a:moveTo>
                      <a:lnTo>
                        <a:pt x="765" y="14804"/>
                      </a:lnTo>
                      <a:lnTo>
                        <a:pt x="727" y="14804"/>
                      </a:lnTo>
                      <a:lnTo>
                        <a:pt x="672" y="14841"/>
                      </a:lnTo>
                      <a:lnTo>
                        <a:pt x="560" y="14916"/>
                      </a:lnTo>
                      <a:lnTo>
                        <a:pt x="560" y="14935"/>
                      </a:lnTo>
                      <a:lnTo>
                        <a:pt x="541" y="15345"/>
                      </a:lnTo>
                      <a:lnTo>
                        <a:pt x="541" y="15383"/>
                      </a:lnTo>
                      <a:lnTo>
                        <a:pt x="299" y="28657"/>
                      </a:lnTo>
                      <a:lnTo>
                        <a:pt x="337" y="28657"/>
                      </a:lnTo>
                      <a:lnTo>
                        <a:pt x="578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85" y="15755"/>
                      </a:lnTo>
                      <a:lnTo>
                        <a:pt x="53603" y="15736"/>
                      </a:lnTo>
                      <a:lnTo>
                        <a:pt x="27557" y="75"/>
                      </a:lnTo>
                      <a:lnTo>
                        <a:pt x="27445" y="0"/>
                      </a:lnTo>
                      <a:close/>
                      <a:moveTo>
                        <a:pt x="53789" y="16315"/>
                      </a:moveTo>
                      <a:lnTo>
                        <a:pt x="53566" y="29366"/>
                      </a:lnTo>
                      <a:lnTo>
                        <a:pt x="53789" y="16333"/>
                      </a:lnTo>
                      <a:lnTo>
                        <a:pt x="53789" y="16315"/>
                      </a:lnTo>
                      <a:close/>
                      <a:moveTo>
                        <a:pt x="52857" y="46350"/>
                      </a:moveTo>
                      <a:lnTo>
                        <a:pt x="47470" y="49333"/>
                      </a:lnTo>
                      <a:lnTo>
                        <a:pt x="47487" y="49353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6" y="46705"/>
                      </a:moveTo>
                      <a:lnTo>
                        <a:pt x="47842" y="49557"/>
                      </a:lnTo>
                      <a:lnTo>
                        <a:pt x="47880" y="49576"/>
                      </a:lnTo>
                      <a:lnTo>
                        <a:pt x="53043" y="46705"/>
                      </a:lnTo>
                      <a:close/>
                      <a:moveTo>
                        <a:pt x="709" y="28899"/>
                      </a:moveTo>
                      <a:lnTo>
                        <a:pt x="690" y="28918"/>
                      </a:lnTo>
                      <a:lnTo>
                        <a:pt x="392" y="45437"/>
                      </a:lnTo>
                      <a:lnTo>
                        <a:pt x="11951" y="52391"/>
                      </a:lnTo>
                      <a:lnTo>
                        <a:pt x="11971" y="52373"/>
                      </a:lnTo>
                      <a:lnTo>
                        <a:pt x="411" y="45418"/>
                      </a:lnTo>
                      <a:lnTo>
                        <a:pt x="709" y="29142"/>
                      </a:lnTo>
                      <a:lnTo>
                        <a:pt x="709" y="28899"/>
                      </a:lnTo>
                      <a:close/>
                      <a:moveTo>
                        <a:pt x="317" y="29123"/>
                      </a:moveTo>
                      <a:lnTo>
                        <a:pt x="299" y="29142"/>
                      </a:lnTo>
                      <a:lnTo>
                        <a:pt x="280" y="30373"/>
                      </a:lnTo>
                      <a:lnTo>
                        <a:pt x="19" y="45418"/>
                      </a:lnTo>
                      <a:lnTo>
                        <a:pt x="19" y="45455"/>
                      </a:lnTo>
                      <a:lnTo>
                        <a:pt x="1" y="45661"/>
                      </a:lnTo>
                      <a:lnTo>
                        <a:pt x="187" y="45754"/>
                      </a:lnTo>
                      <a:lnTo>
                        <a:pt x="205" y="45773"/>
                      </a:lnTo>
                      <a:lnTo>
                        <a:pt x="11560" y="52597"/>
                      </a:lnTo>
                      <a:lnTo>
                        <a:pt x="11598" y="52597"/>
                      </a:lnTo>
                      <a:lnTo>
                        <a:pt x="38" y="45642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88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800"/>
                      </a:moveTo>
                      <a:lnTo>
                        <a:pt x="33001" y="57798"/>
                      </a:lnTo>
                      <a:lnTo>
                        <a:pt x="32982" y="57817"/>
                      </a:lnTo>
                      <a:lnTo>
                        <a:pt x="47470" y="49800"/>
                      </a:lnTo>
                      <a:close/>
                      <a:moveTo>
                        <a:pt x="12381" y="52615"/>
                      </a:moveTo>
                      <a:lnTo>
                        <a:pt x="12361" y="52634"/>
                      </a:lnTo>
                      <a:lnTo>
                        <a:pt x="26158" y="60930"/>
                      </a:lnTo>
                      <a:lnTo>
                        <a:pt x="26158" y="60912"/>
                      </a:lnTo>
                      <a:lnTo>
                        <a:pt x="12381" y="52615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5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71" y="52838"/>
                      </a:moveTo>
                      <a:lnTo>
                        <a:pt x="26252" y="61434"/>
                      </a:lnTo>
                      <a:lnTo>
                        <a:pt x="26364" y="61489"/>
                      </a:lnTo>
                      <a:lnTo>
                        <a:pt x="32572" y="58059"/>
                      </a:lnTo>
                      <a:lnTo>
                        <a:pt x="32572" y="58022"/>
                      </a:lnTo>
                      <a:lnTo>
                        <a:pt x="26364" y="61472"/>
                      </a:lnTo>
                      <a:lnTo>
                        <a:pt x="26270" y="61415"/>
                      </a:lnTo>
                      <a:lnTo>
                        <a:pt x="11989" y="528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"/>
                <p:cNvSpPr/>
                <p:nvPr/>
              </p:nvSpPr>
              <p:spPr>
                <a:xfrm>
                  <a:off x="8666272" y="486699"/>
                  <a:ext cx="706146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3"/>
                      </a:lnTo>
                      <a:lnTo>
                        <a:pt x="52707" y="1417"/>
                      </a:lnTo>
                      <a:lnTo>
                        <a:pt x="52726" y="989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8665763" y="486204"/>
                  <a:ext cx="708155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98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99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60"/>
                      </a:lnTo>
                      <a:lnTo>
                        <a:pt x="38" y="355"/>
                      </a:lnTo>
                      <a:lnTo>
                        <a:pt x="225" y="37"/>
                      </a:lnTo>
                      <a:lnTo>
                        <a:pt x="26270" y="15661"/>
                      </a:lnTo>
                      <a:lnTo>
                        <a:pt x="52764" y="1026"/>
                      </a:lnTo>
                      <a:lnTo>
                        <a:pt x="52764" y="1007"/>
                      </a:lnTo>
                      <a:lnTo>
                        <a:pt x="52876" y="932"/>
                      </a:lnTo>
                      <a:lnTo>
                        <a:pt x="52876" y="93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26270" y="15644"/>
                      </a:lnTo>
                      <a:lnTo>
                        <a:pt x="523" y="206"/>
                      </a:lnTo>
                      <a:lnTo>
                        <a:pt x="503" y="187"/>
                      </a:lnTo>
                      <a:lnTo>
                        <a:pt x="205" y="0"/>
                      </a:lnTo>
                      <a:close/>
                      <a:moveTo>
                        <a:pt x="52745" y="1454"/>
                      </a:moveTo>
                      <a:lnTo>
                        <a:pt x="26476" y="15960"/>
                      </a:lnTo>
                      <a:lnTo>
                        <a:pt x="26476" y="15997"/>
                      </a:lnTo>
                      <a:lnTo>
                        <a:pt x="52745" y="1474"/>
                      </a:lnTo>
                      <a:lnTo>
                        <a:pt x="52745" y="14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9007848" y="698944"/>
                  <a:ext cx="12241" cy="40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2" extrusionOk="0">
                      <a:moveTo>
                        <a:pt x="541" y="0"/>
                      </a:moveTo>
                      <a:lnTo>
                        <a:pt x="448" y="6098"/>
                      </a:lnTo>
                      <a:lnTo>
                        <a:pt x="802" y="6302"/>
                      </a:lnTo>
                      <a:lnTo>
                        <a:pt x="913" y="0"/>
                      </a:lnTo>
                      <a:close/>
                      <a:moveTo>
                        <a:pt x="429" y="6563"/>
                      </a:moveTo>
                      <a:lnTo>
                        <a:pt x="299" y="13630"/>
                      </a:lnTo>
                      <a:lnTo>
                        <a:pt x="672" y="13444"/>
                      </a:lnTo>
                      <a:lnTo>
                        <a:pt x="784" y="6787"/>
                      </a:lnTo>
                      <a:lnTo>
                        <a:pt x="429" y="6563"/>
                      </a:lnTo>
                      <a:close/>
                      <a:moveTo>
                        <a:pt x="652" y="13909"/>
                      </a:moveTo>
                      <a:lnTo>
                        <a:pt x="299" y="14115"/>
                      </a:ln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652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9007593" y="698435"/>
                  <a:ext cx="12750" cy="40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98" extrusionOk="0">
                      <a:moveTo>
                        <a:pt x="542" y="1"/>
                      </a:moveTo>
                      <a:lnTo>
                        <a:pt x="542" y="113"/>
                      </a:lnTo>
                      <a:lnTo>
                        <a:pt x="542" y="132"/>
                      </a:lnTo>
                      <a:lnTo>
                        <a:pt x="430" y="6116"/>
                      </a:lnTo>
                      <a:lnTo>
                        <a:pt x="467" y="6136"/>
                      </a:lnTo>
                      <a:lnTo>
                        <a:pt x="560" y="38"/>
                      </a:lnTo>
                      <a:lnTo>
                        <a:pt x="932" y="38"/>
                      </a:lnTo>
                      <a:lnTo>
                        <a:pt x="821" y="6340"/>
                      </a:lnTo>
                      <a:lnTo>
                        <a:pt x="840" y="6359"/>
                      </a:lnTo>
                      <a:lnTo>
                        <a:pt x="952" y="150"/>
                      </a:lnTo>
                      <a:lnTo>
                        <a:pt x="952" y="113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  <a:moveTo>
                        <a:pt x="803" y="6825"/>
                      </a:moveTo>
                      <a:lnTo>
                        <a:pt x="691" y="13482"/>
                      </a:lnTo>
                      <a:lnTo>
                        <a:pt x="709" y="13462"/>
                      </a:lnTo>
                      <a:lnTo>
                        <a:pt x="840" y="6844"/>
                      </a:lnTo>
                      <a:lnTo>
                        <a:pt x="803" y="6825"/>
                      </a:lnTo>
                      <a:close/>
                      <a:moveTo>
                        <a:pt x="430" y="6583"/>
                      </a:moveTo>
                      <a:lnTo>
                        <a:pt x="299" y="13686"/>
                      </a:lnTo>
                      <a:lnTo>
                        <a:pt x="299" y="13686"/>
                      </a:lnTo>
                      <a:lnTo>
                        <a:pt x="318" y="13668"/>
                      </a:lnTo>
                      <a:lnTo>
                        <a:pt x="448" y="6601"/>
                      </a:lnTo>
                      <a:lnTo>
                        <a:pt x="430" y="6583"/>
                      </a:lnTo>
                      <a:close/>
                      <a:moveTo>
                        <a:pt x="709" y="13929"/>
                      </a:moveTo>
                      <a:lnTo>
                        <a:pt x="671" y="13947"/>
                      </a:lnTo>
                      <a:lnTo>
                        <a:pt x="393" y="30560"/>
                      </a:lnTo>
                      <a:lnTo>
                        <a:pt x="20" y="30560"/>
                      </a:lnTo>
                      <a:lnTo>
                        <a:pt x="318" y="14153"/>
                      </a:lnTo>
                      <a:lnTo>
                        <a:pt x="299" y="14153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8"/>
                      </a:lnTo>
                      <a:lnTo>
                        <a:pt x="410" y="30597"/>
                      </a:lnTo>
                      <a:lnTo>
                        <a:pt x="410" y="30578"/>
                      </a:lnTo>
                      <a:lnTo>
                        <a:pt x="410" y="30262"/>
                      </a:lnTo>
                      <a:lnTo>
                        <a:pt x="410" y="30224"/>
                      </a:lnTo>
                      <a:lnTo>
                        <a:pt x="709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9365414" y="300423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652" y="28882"/>
                      </a:moveTo>
                      <a:lnTo>
                        <a:pt x="29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73" y="45418"/>
                      </a:lnTo>
                      <a:lnTo>
                        <a:pt x="354" y="45401"/>
                      </a:lnTo>
                      <a:lnTo>
                        <a:pt x="652" y="28882"/>
                      </a:lnTo>
                      <a:close/>
                      <a:moveTo>
                        <a:pt x="27426" y="1"/>
                      </a:moveTo>
                      <a:lnTo>
                        <a:pt x="540" y="14898"/>
                      </a:lnTo>
                      <a:lnTo>
                        <a:pt x="299" y="28621"/>
                      </a:lnTo>
                      <a:lnTo>
                        <a:pt x="672" y="28415"/>
                      </a:lnTo>
                      <a:lnTo>
                        <a:pt x="895" y="15346"/>
                      </a:lnTo>
                      <a:lnTo>
                        <a:pt x="597" y="15159"/>
                      </a:lnTo>
                      <a:lnTo>
                        <a:pt x="821" y="14824"/>
                      </a:lnTo>
                      <a:lnTo>
                        <a:pt x="1100" y="14991"/>
                      </a:lnTo>
                      <a:lnTo>
                        <a:pt x="27408" y="411"/>
                      </a:lnTo>
                      <a:lnTo>
                        <a:pt x="53174" y="15905"/>
                      </a:lnTo>
                      <a:lnTo>
                        <a:pt x="53473" y="15756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3"/>
                      </a:lnTo>
                      <a:lnTo>
                        <a:pt x="32964" y="57351"/>
                      </a:lnTo>
                      <a:lnTo>
                        <a:pt x="32964" y="57761"/>
                      </a:lnTo>
                      <a:lnTo>
                        <a:pt x="53192" y="46557"/>
                      </a:lnTo>
                      <a:lnTo>
                        <a:pt x="53751" y="15831"/>
                      </a:lnTo>
                      <a:lnTo>
                        <a:pt x="27500" y="57"/>
                      </a:lnTo>
                      <a:lnTo>
                        <a:pt x="27426" y="1"/>
                      </a:lnTo>
                      <a:close/>
                      <a:moveTo>
                        <a:pt x="12324" y="52597"/>
                      </a:moveTo>
                      <a:lnTo>
                        <a:pt x="11970" y="52802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54" y="57985"/>
                      </a:lnTo>
                      <a:lnTo>
                        <a:pt x="32554" y="57575"/>
                      </a:lnTo>
                      <a:lnTo>
                        <a:pt x="26550" y="60913"/>
                      </a:lnTo>
                      <a:lnTo>
                        <a:pt x="26531" y="61229"/>
                      </a:lnTo>
                      <a:lnTo>
                        <a:pt x="26531" y="61248"/>
                      </a:lnTo>
                      <a:lnTo>
                        <a:pt x="26120" y="61248"/>
                      </a:lnTo>
                      <a:lnTo>
                        <a:pt x="26140" y="60893"/>
                      </a:lnTo>
                      <a:lnTo>
                        <a:pt x="12324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9365160" y="300182"/>
                  <a:ext cx="720383" cy="82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1" extrusionOk="0">
                      <a:moveTo>
                        <a:pt x="27427" y="429"/>
                      </a:moveTo>
                      <a:lnTo>
                        <a:pt x="1119" y="15009"/>
                      </a:lnTo>
                      <a:lnTo>
                        <a:pt x="1156" y="15028"/>
                      </a:lnTo>
                      <a:lnTo>
                        <a:pt x="27427" y="466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9"/>
                      </a:lnTo>
                      <a:close/>
                      <a:moveTo>
                        <a:pt x="914" y="15364"/>
                      </a:moveTo>
                      <a:lnTo>
                        <a:pt x="691" y="28433"/>
                      </a:lnTo>
                      <a:lnTo>
                        <a:pt x="709" y="28415"/>
                      </a:lnTo>
                      <a:lnTo>
                        <a:pt x="932" y="15364"/>
                      </a:lnTo>
                      <a:close/>
                      <a:moveTo>
                        <a:pt x="671" y="28900"/>
                      </a:moveTo>
                      <a:lnTo>
                        <a:pt x="373" y="45419"/>
                      </a:lnTo>
                      <a:lnTo>
                        <a:pt x="392" y="45436"/>
                      </a:lnTo>
                      <a:lnTo>
                        <a:pt x="11932" y="52372"/>
                      </a:lnTo>
                      <a:lnTo>
                        <a:pt x="11970" y="52354"/>
                      </a:lnTo>
                      <a:lnTo>
                        <a:pt x="410" y="45419"/>
                      </a:lnTo>
                      <a:lnTo>
                        <a:pt x="616" y="33019"/>
                      </a:lnTo>
                      <a:lnTo>
                        <a:pt x="691" y="28900"/>
                      </a:lnTo>
                      <a:close/>
                      <a:moveTo>
                        <a:pt x="318" y="29104"/>
                      </a:moveTo>
                      <a:lnTo>
                        <a:pt x="280" y="29123"/>
                      </a:lnTo>
                      <a:lnTo>
                        <a:pt x="206" y="34175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6" y="45754"/>
                      </a:lnTo>
                      <a:lnTo>
                        <a:pt x="11560" y="52596"/>
                      </a:lnTo>
                      <a:lnTo>
                        <a:pt x="11579" y="52578"/>
                      </a:lnTo>
                      <a:lnTo>
                        <a:pt x="19" y="45623"/>
                      </a:lnTo>
                      <a:lnTo>
                        <a:pt x="318" y="29104"/>
                      </a:lnTo>
                      <a:close/>
                      <a:moveTo>
                        <a:pt x="53380" y="16296"/>
                      </a:moveTo>
                      <a:lnTo>
                        <a:pt x="52838" y="46331"/>
                      </a:lnTo>
                      <a:lnTo>
                        <a:pt x="32983" y="57332"/>
                      </a:lnTo>
                      <a:lnTo>
                        <a:pt x="32983" y="57369"/>
                      </a:lnTo>
                      <a:lnTo>
                        <a:pt x="52858" y="46351"/>
                      </a:lnTo>
                      <a:lnTo>
                        <a:pt x="53398" y="16296"/>
                      </a:lnTo>
                      <a:close/>
                      <a:moveTo>
                        <a:pt x="27445" y="1"/>
                      </a:moveTo>
                      <a:lnTo>
                        <a:pt x="746" y="14785"/>
                      </a:lnTo>
                      <a:lnTo>
                        <a:pt x="728" y="14804"/>
                      </a:lnTo>
                      <a:lnTo>
                        <a:pt x="653" y="14822"/>
                      </a:lnTo>
                      <a:lnTo>
                        <a:pt x="541" y="14897"/>
                      </a:lnTo>
                      <a:lnTo>
                        <a:pt x="541" y="14916"/>
                      </a:lnTo>
                      <a:lnTo>
                        <a:pt x="522" y="15344"/>
                      </a:lnTo>
                      <a:lnTo>
                        <a:pt x="522" y="15364"/>
                      </a:lnTo>
                      <a:lnTo>
                        <a:pt x="298" y="28657"/>
                      </a:lnTo>
                      <a:lnTo>
                        <a:pt x="298" y="28657"/>
                      </a:lnTo>
                      <a:lnTo>
                        <a:pt x="318" y="28639"/>
                      </a:lnTo>
                      <a:lnTo>
                        <a:pt x="559" y="14916"/>
                      </a:lnTo>
                      <a:lnTo>
                        <a:pt x="27445" y="19"/>
                      </a:lnTo>
                      <a:lnTo>
                        <a:pt x="27519" y="75"/>
                      </a:lnTo>
                      <a:lnTo>
                        <a:pt x="53770" y="15849"/>
                      </a:lnTo>
                      <a:lnTo>
                        <a:pt x="53211" y="46575"/>
                      </a:lnTo>
                      <a:lnTo>
                        <a:pt x="32983" y="57779"/>
                      </a:lnTo>
                      <a:lnTo>
                        <a:pt x="32983" y="57816"/>
                      </a:lnTo>
                      <a:lnTo>
                        <a:pt x="53248" y="46592"/>
                      </a:lnTo>
                      <a:lnTo>
                        <a:pt x="53790" y="15829"/>
                      </a:lnTo>
                      <a:lnTo>
                        <a:pt x="27539" y="56"/>
                      </a:lnTo>
                      <a:lnTo>
                        <a:pt x="27445" y="1"/>
                      </a:lnTo>
                      <a:close/>
                      <a:moveTo>
                        <a:pt x="12362" y="52596"/>
                      </a:moveTo>
                      <a:lnTo>
                        <a:pt x="12343" y="52615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12362" y="52596"/>
                      </a:lnTo>
                      <a:close/>
                      <a:moveTo>
                        <a:pt x="32573" y="57575"/>
                      </a:moveTo>
                      <a:lnTo>
                        <a:pt x="26569" y="60893"/>
                      </a:lnTo>
                      <a:lnTo>
                        <a:pt x="26569" y="60931"/>
                      </a:lnTo>
                      <a:lnTo>
                        <a:pt x="32573" y="57593"/>
                      </a:lnTo>
                      <a:lnTo>
                        <a:pt x="32573" y="57575"/>
                      </a:lnTo>
                      <a:close/>
                      <a:moveTo>
                        <a:pt x="11989" y="52820"/>
                      </a:moveTo>
                      <a:lnTo>
                        <a:pt x="11952" y="52839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32573" y="58040"/>
                      </a:lnTo>
                      <a:lnTo>
                        <a:pt x="32573" y="58003"/>
                      </a:lnTo>
                      <a:lnTo>
                        <a:pt x="26345" y="61453"/>
                      </a:lnTo>
                      <a:lnTo>
                        <a:pt x="26251" y="61396"/>
                      </a:lnTo>
                      <a:lnTo>
                        <a:pt x="11989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9373905" y="499181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1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3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3006" y="1251"/>
                      </a:lnTo>
                      <a:lnTo>
                        <a:pt x="52839" y="952"/>
                      </a:lnTo>
                      <a:lnTo>
                        <a:pt x="2625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9373409" y="498940"/>
                  <a:ext cx="710874" cy="21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0" h="15979" extrusionOk="0">
                      <a:moveTo>
                        <a:pt x="224" y="1"/>
                      </a:moveTo>
                      <a:lnTo>
                        <a:pt x="0" y="336"/>
                      </a:lnTo>
                      <a:lnTo>
                        <a:pt x="298" y="523"/>
                      </a:lnTo>
                      <a:lnTo>
                        <a:pt x="316" y="523"/>
                      </a:lnTo>
                      <a:lnTo>
                        <a:pt x="316" y="541"/>
                      </a:lnTo>
                      <a:lnTo>
                        <a:pt x="26065" y="15978"/>
                      </a:lnTo>
                      <a:lnTo>
                        <a:pt x="26065" y="15941"/>
                      </a:lnTo>
                      <a:lnTo>
                        <a:pt x="37" y="336"/>
                      </a:lnTo>
                      <a:lnTo>
                        <a:pt x="224" y="19"/>
                      </a:lnTo>
                      <a:lnTo>
                        <a:pt x="26289" y="15643"/>
                      </a:lnTo>
                      <a:lnTo>
                        <a:pt x="52876" y="970"/>
                      </a:lnTo>
                      <a:lnTo>
                        <a:pt x="53043" y="1269"/>
                      </a:lnTo>
                      <a:lnTo>
                        <a:pt x="26475" y="15941"/>
                      </a:lnTo>
                      <a:lnTo>
                        <a:pt x="26475" y="15978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3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26289" y="15625"/>
                      </a:lnTo>
                      <a:lnTo>
                        <a:pt x="540" y="187"/>
                      </a:lnTo>
                      <a:lnTo>
                        <a:pt x="503" y="1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9715722" y="711426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2" y="0"/>
                      </a:moveTo>
                      <a:lnTo>
                        <a:pt x="430" y="6098"/>
                      </a:lnTo>
                      <a:lnTo>
                        <a:pt x="784" y="6322"/>
                      </a:lnTo>
                      <a:lnTo>
                        <a:pt x="896" y="0"/>
                      </a:lnTo>
                      <a:close/>
                      <a:moveTo>
                        <a:pt x="411" y="6563"/>
                      </a:moveTo>
                      <a:lnTo>
                        <a:pt x="299" y="13648"/>
                      </a:lnTo>
                      <a:lnTo>
                        <a:pt x="654" y="13444"/>
                      </a:lnTo>
                      <a:lnTo>
                        <a:pt x="784" y="6787"/>
                      </a:lnTo>
                      <a:lnTo>
                        <a:pt x="411" y="6563"/>
                      </a:lnTo>
                      <a:close/>
                      <a:moveTo>
                        <a:pt x="654" y="13909"/>
                      </a:moveTo>
                      <a:lnTo>
                        <a:pt x="281" y="14115"/>
                      </a:lnTo>
                      <a:lnTo>
                        <a:pt x="1" y="30522"/>
                      </a:lnTo>
                      <a:lnTo>
                        <a:pt x="356" y="30540"/>
                      </a:lnTo>
                      <a:lnTo>
                        <a:pt x="654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9715226" y="711185"/>
                  <a:ext cx="12763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78" extrusionOk="0">
                      <a:moveTo>
                        <a:pt x="542" y="1"/>
                      </a:moveTo>
                      <a:lnTo>
                        <a:pt x="542" y="93"/>
                      </a:lnTo>
                      <a:lnTo>
                        <a:pt x="542" y="130"/>
                      </a:lnTo>
                      <a:lnTo>
                        <a:pt x="448" y="6096"/>
                      </a:lnTo>
                      <a:lnTo>
                        <a:pt x="467" y="6116"/>
                      </a:lnTo>
                      <a:lnTo>
                        <a:pt x="579" y="18"/>
                      </a:lnTo>
                      <a:lnTo>
                        <a:pt x="933" y="18"/>
                      </a:lnTo>
                      <a:lnTo>
                        <a:pt x="821" y="6340"/>
                      </a:lnTo>
                      <a:lnTo>
                        <a:pt x="840" y="6340"/>
                      </a:lnTo>
                      <a:lnTo>
                        <a:pt x="952" y="130"/>
                      </a:lnTo>
                      <a:lnTo>
                        <a:pt x="952" y="93"/>
                      </a:lnTo>
                      <a:lnTo>
                        <a:pt x="952" y="1"/>
                      </a:lnTo>
                      <a:close/>
                      <a:moveTo>
                        <a:pt x="821" y="6805"/>
                      </a:moveTo>
                      <a:lnTo>
                        <a:pt x="691" y="13462"/>
                      </a:lnTo>
                      <a:lnTo>
                        <a:pt x="728" y="13442"/>
                      </a:lnTo>
                      <a:lnTo>
                        <a:pt x="840" y="6824"/>
                      </a:lnTo>
                      <a:lnTo>
                        <a:pt x="821" y="6805"/>
                      </a:lnTo>
                      <a:close/>
                      <a:moveTo>
                        <a:pt x="430" y="6581"/>
                      </a:moveTo>
                      <a:lnTo>
                        <a:pt x="299" y="13666"/>
                      </a:lnTo>
                      <a:lnTo>
                        <a:pt x="336" y="13666"/>
                      </a:lnTo>
                      <a:lnTo>
                        <a:pt x="448" y="6581"/>
                      </a:lnTo>
                      <a:close/>
                      <a:moveTo>
                        <a:pt x="709" y="13909"/>
                      </a:moveTo>
                      <a:lnTo>
                        <a:pt x="691" y="13927"/>
                      </a:lnTo>
                      <a:lnTo>
                        <a:pt x="393" y="30558"/>
                      </a:lnTo>
                      <a:lnTo>
                        <a:pt x="38" y="30540"/>
                      </a:lnTo>
                      <a:lnTo>
                        <a:pt x="318" y="14133"/>
                      </a:lnTo>
                      <a:lnTo>
                        <a:pt x="299" y="14151"/>
                      </a:lnTo>
                      <a:lnTo>
                        <a:pt x="20" y="30204"/>
                      </a:lnTo>
                      <a:lnTo>
                        <a:pt x="20" y="30222"/>
                      </a:lnTo>
                      <a:lnTo>
                        <a:pt x="0" y="30577"/>
                      </a:lnTo>
                      <a:lnTo>
                        <a:pt x="411" y="30577"/>
                      </a:lnTo>
                      <a:lnTo>
                        <a:pt x="411" y="30558"/>
                      </a:lnTo>
                      <a:lnTo>
                        <a:pt x="430" y="30242"/>
                      </a:lnTo>
                      <a:lnTo>
                        <a:pt x="430" y="30204"/>
                      </a:lnTo>
                      <a:lnTo>
                        <a:pt x="709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7675214" y="610044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1"/>
                      </a:moveTo>
                      <a:lnTo>
                        <a:pt x="542" y="14879"/>
                      </a:lnTo>
                      <a:lnTo>
                        <a:pt x="1" y="45605"/>
                      </a:lnTo>
                      <a:lnTo>
                        <a:pt x="26252" y="61378"/>
                      </a:lnTo>
                      <a:lnTo>
                        <a:pt x="26327" y="61435"/>
                      </a:lnTo>
                      <a:lnTo>
                        <a:pt x="53008" y="46649"/>
                      </a:lnTo>
                      <a:lnTo>
                        <a:pt x="52821" y="46557"/>
                      </a:lnTo>
                      <a:lnTo>
                        <a:pt x="52821" y="46351"/>
                      </a:lnTo>
                      <a:lnTo>
                        <a:pt x="26550" y="60893"/>
                      </a:lnTo>
                      <a:lnTo>
                        <a:pt x="26550" y="61229"/>
                      </a:lnTo>
                      <a:lnTo>
                        <a:pt x="26140" y="61229"/>
                      </a:lnTo>
                      <a:lnTo>
                        <a:pt x="26140" y="60893"/>
                      </a:lnTo>
                      <a:lnTo>
                        <a:pt x="374" y="45401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73"/>
                      </a:lnTo>
                      <a:lnTo>
                        <a:pt x="27408" y="411"/>
                      </a:lnTo>
                      <a:lnTo>
                        <a:pt x="53194" y="15905"/>
                      </a:lnTo>
                      <a:lnTo>
                        <a:pt x="53492" y="15737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7674973" y="609549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26" y="448"/>
                      </a:moveTo>
                      <a:lnTo>
                        <a:pt x="1137" y="15010"/>
                      </a:lnTo>
                      <a:lnTo>
                        <a:pt x="1157" y="15028"/>
                      </a:lnTo>
                      <a:lnTo>
                        <a:pt x="20808" y="4140"/>
                      </a:lnTo>
                      <a:lnTo>
                        <a:pt x="20826" y="4140"/>
                      </a:lnTo>
                      <a:lnTo>
                        <a:pt x="21181" y="3935"/>
                      </a:lnTo>
                      <a:lnTo>
                        <a:pt x="21218" y="3916"/>
                      </a:lnTo>
                      <a:lnTo>
                        <a:pt x="27426" y="467"/>
                      </a:lnTo>
                      <a:lnTo>
                        <a:pt x="47097" y="12288"/>
                      </a:lnTo>
                      <a:lnTo>
                        <a:pt x="47114" y="12306"/>
                      </a:lnTo>
                      <a:lnTo>
                        <a:pt x="47469" y="12512"/>
                      </a:lnTo>
                      <a:lnTo>
                        <a:pt x="47487" y="12530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26" y="448"/>
                      </a:lnTo>
                      <a:close/>
                      <a:moveTo>
                        <a:pt x="53379" y="16315"/>
                      </a:moveTo>
                      <a:lnTo>
                        <a:pt x="53081" y="33029"/>
                      </a:lnTo>
                      <a:lnTo>
                        <a:pt x="53100" y="32628"/>
                      </a:lnTo>
                      <a:lnTo>
                        <a:pt x="53100" y="32591"/>
                      </a:lnTo>
                      <a:lnTo>
                        <a:pt x="53379" y="16315"/>
                      </a:lnTo>
                      <a:close/>
                      <a:moveTo>
                        <a:pt x="53081" y="33029"/>
                      </a:moveTo>
                      <a:lnTo>
                        <a:pt x="53081" y="33038"/>
                      </a:lnTo>
                      <a:lnTo>
                        <a:pt x="53081" y="33054"/>
                      </a:lnTo>
                      <a:lnTo>
                        <a:pt x="53081" y="33029"/>
                      </a:lnTo>
                      <a:close/>
                      <a:moveTo>
                        <a:pt x="53081" y="33054"/>
                      </a:moveTo>
                      <a:lnTo>
                        <a:pt x="53043" y="35146"/>
                      </a:lnTo>
                      <a:lnTo>
                        <a:pt x="53081" y="33058"/>
                      </a:lnTo>
                      <a:lnTo>
                        <a:pt x="53081" y="33054"/>
                      </a:lnTo>
                      <a:close/>
                      <a:moveTo>
                        <a:pt x="914" y="15363"/>
                      </a:moveTo>
                      <a:lnTo>
                        <a:pt x="392" y="45438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411" y="45418"/>
                      </a:lnTo>
                      <a:lnTo>
                        <a:pt x="951" y="15383"/>
                      </a:lnTo>
                      <a:lnTo>
                        <a:pt x="914" y="15363"/>
                      </a:lnTo>
                      <a:close/>
                      <a:moveTo>
                        <a:pt x="52839" y="46350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52839" y="46388"/>
                      </a:lnTo>
                      <a:lnTo>
                        <a:pt x="52839" y="46350"/>
                      </a:lnTo>
                      <a:close/>
                      <a:moveTo>
                        <a:pt x="27445" y="0"/>
                      </a:moveTo>
                      <a:lnTo>
                        <a:pt x="21218" y="3450"/>
                      </a:lnTo>
                      <a:lnTo>
                        <a:pt x="21199" y="3468"/>
                      </a:lnTo>
                      <a:lnTo>
                        <a:pt x="20826" y="3655"/>
                      </a:lnTo>
                      <a:lnTo>
                        <a:pt x="20808" y="3674"/>
                      </a:lnTo>
                      <a:lnTo>
                        <a:pt x="541" y="14898"/>
                      </a:lnTo>
                      <a:lnTo>
                        <a:pt x="1" y="45642"/>
                      </a:lnTo>
                      <a:lnTo>
                        <a:pt x="26252" y="61435"/>
                      </a:lnTo>
                      <a:lnTo>
                        <a:pt x="26345" y="61490"/>
                      </a:lnTo>
                      <a:lnTo>
                        <a:pt x="26364" y="61490"/>
                      </a:lnTo>
                      <a:lnTo>
                        <a:pt x="53043" y="46705"/>
                      </a:lnTo>
                      <a:lnTo>
                        <a:pt x="53026" y="46686"/>
                      </a:lnTo>
                      <a:lnTo>
                        <a:pt x="26345" y="61472"/>
                      </a:lnTo>
                      <a:lnTo>
                        <a:pt x="26270" y="61415"/>
                      </a:lnTo>
                      <a:lnTo>
                        <a:pt x="19" y="45642"/>
                      </a:lnTo>
                      <a:lnTo>
                        <a:pt x="560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18"/>
                      </a:lnTo>
                      <a:lnTo>
                        <a:pt x="47507" y="12064"/>
                      </a:lnTo>
                      <a:lnTo>
                        <a:pt x="47469" y="12045"/>
                      </a:lnTo>
                      <a:lnTo>
                        <a:pt x="47114" y="11840"/>
                      </a:lnTo>
                      <a:lnTo>
                        <a:pt x="47097" y="11821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7683972" y="808802"/>
                  <a:ext cx="705878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7" h="15924" extrusionOk="0">
                      <a:moveTo>
                        <a:pt x="167" y="1"/>
                      </a:moveTo>
                      <a:lnTo>
                        <a:pt x="0" y="299"/>
                      </a:lnTo>
                      <a:lnTo>
                        <a:pt x="26028" y="15905"/>
                      </a:lnTo>
                      <a:lnTo>
                        <a:pt x="26028" y="15811"/>
                      </a:lnTo>
                      <a:lnTo>
                        <a:pt x="26438" y="15811"/>
                      </a:lnTo>
                      <a:lnTo>
                        <a:pt x="26438" y="15923"/>
                      </a:lnTo>
                      <a:lnTo>
                        <a:pt x="52707" y="1400"/>
                      </a:lnTo>
                      <a:lnTo>
                        <a:pt x="52707" y="990"/>
                      </a:lnTo>
                      <a:lnTo>
                        <a:pt x="26232" y="15625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7683463" y="808307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80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42"/>
                      </a:lnTo>
                      <a:lnTo>
                        <a:pt x="38" y="336"/>
                      </a:lnTo>
                      <a:lnTo>
                        <a:pt x="205" y="38"/>
                      </a:lnTo>
                      <a:lnTo>
                        <a:pt x="26270" y="15662"/>
                      </a:lnTo>
                      <a:lnTo>
                        <a:pt x="52745" y="1027"/>
                      </a:lnTo>
                      <a:lnTo>
                        <a:pt x="52745" y="1007"/>
                      </a:lnTo>
                      <a:lnTo>
                        <a:pt x="52876" y="933"/>
                      </a:lnTo>
                      <a:lnTo>
                        <a:pt x="52578" y="1101"/>
                      </a:lnTo>
                      <a:lnTo>
                        <a:pt x="52541" y="1119"/>
                      </a:lnTo>
                      <a:lnTo>
                        <a:pt x="46742" y="4326"/>
                      </a:lnTo>
                      <a:lnTo>
                        <a:pt x="46724" y="4345"/>
                      </a:lnTo>
                      <a:lnTo>
                        <a:pt x="46351" y="4532"/>
                      </a:lnTo>
                      <a:lnTo>
                        <a:pt x="46331" y="4550"/>
                      </a:lnTo>
                      <a:lnTo>
                        <a:pt x="31845" y="12549"/>
                      </a:lnTo>
                      <a:lnTo>
                        <a:pt x="31826" y="12567"/>
                      </a:lnTo>
                      <a:lnTo>
                        <a:pt x="31453" y="12753"/>
                      </a:lnTo>
                      <a:lnTo>
                        <a:pt x="31435" y="12773"/>
                      </a:lnTo>
                      <a:lnTo>
                        <a:pt x="26270" y="15624"/>
                      </a:lnTo>
                      <a:lnTo>
                        <a:pt x="523" y="187"/>
                      </a:lnTo>
                      <a:lnTo>
                        <a:pt x="503" y="169"/>
                      </a:lnTo>
                      <a:lnTo>
                        <a:pt x="205" y="0"/>
                      </a:lnTo>
                      <a:close/>
                      <a:moveTo>
                        <a:pt x="52745" y="1437"/>
                      </a:moveTo>
                      <a:lnTo>
                        <a:pt x="26476" y="15960"/>
                      </a:lnTo>
                      <a:lnTo>
                        <a:pt x="26456" y="15979"/>
                      </a:lnTo>
                      <a:lnTo>
                        <a:pt x="31845" y="13014"/>
                      </a:lnTo>
                      <a:lnTo>
                        <a:pt x="31863" y="12996"/>
                      </a:lnTo>
                      <a:lnTo>
                        <a:pt x="32218" y="12810"/>
                      </a:lnTo>
                      <a:lnTo>
                        <a:pt x="32256" y="12790"/>
                      </a:lnTo>
                      <a:lnTo>
                        <a:pt x="46313" y="5017"/>
                      </a:lnTo>
                      <a:lnTo>
                        <a:pt x="46351" y="4997"/>
                      </a:lnTo>
                      <a:lnTo>
                        <a:pt x="46704" y="4811"/>
                      </a:lnTo>
                      <a:lnTo>
                        <a:pt x="46724" y="4793"/>
                      </a:lnTo>
                      <a:lnTo>
                        <a:pt x="52745" y="1474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8025548" y="1020806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1" y="1"/>
                      </a:moveTo>
                      <a:lnTo>
                        <a:pt x="1" y="30540"/>
                      </a:lnTo>
                      <a:lnTo>
                        <a:pt x="354" y="30540"/>
                      </a:lnTo>
                      <a:lnTo>
                        <a:pt x="896" y="18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8025294" y="1020551"/>
                  <a:ext cx="12750" cy="40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7" extrusionOk="0">
                      <a:moveTo>
                        <a:pt x="560" y="20"/>
                      </a:moveTo>
                      <a:lnTo>
                        <a:pt x="915" y="37"/>
                      </a:lnTo>
                      <a:lnTo>
                        <a:pt x="373" y="30559"/>
                      </a:lnTo>
                      <a:lnTo>
                        <a:pt x="20" y="30559"/>
                      </a:lnTo>
                      <a:lnTo>
                        <a:pt x="560" y="20"/>
                      </a:lnTo>
                      <a:close/>
                      <a:moveTo>
                        <a:pt x="542" y="0"/>
                      </a:moveTo>
                      <a:lnTo>
                        <a:pt x="542" y="94"/>
                      </a:lnTo>
                      <a:lnTo>
                        <a:pt x="542" y="131"/>
                      </a:lnTo>
                      <a:lnTo>
                        <a:pt x="0" y="30204"/>
                      </a:lnTo>
                      <a:lnTo>
                        <a:pt x="0" y="30241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1"/>
                      </a:lnTo>
                      <a:lnTo>
                        <a:pt x="410" y="30223"/>
                      </a:lnTo>
                      <a:lnTo>
                        <a:pt x="932" y="131"/>
                      </a:lnTo>
                      <a:lnTo>
                        <a:pt x="952" y="112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8383114" y="622540"/>
                  <a:ext cx="716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8" h="61435" extrusionOk="0">
                      <a:moveTo>
                        <a:pt x="27408" y="0"/>
                      </a:moveTo>
                      <a:lnTo>
                        <a:pt x="540" y="14878"/>
                      </a:lnTo>
                      <a:lnTo>
                        <a:pt x="0" y="45604"/>
                      </a:lnTo>
                      <a:lnTo>
                        <a:pt x="26232" y="61377"/>
                      </a:lnTo>
                      <a:lnTo>
                        <a:pt x="26326" y="61434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0" y="61228"/>
                      </a:lnTo>
                      <a:lnTo>
                        <a:pt x="26120" y="60893"/>
                      </a:lnTo>
                      <a:lnTo>
                        <a:pt x="354" y="45400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lnTo>
                        <a:pt x="53174" y="15904"/>
                      </a:lnTo>
                      <a:lnTo>
                        <a:pt x="53453" y="15755"/>
                      </a:lnTo>
                      <a:lnTo>
                        <a:pt x="53528" y="15699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8382619" y="622031"/>
                  <a:ext cx="717865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2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6" y="15047"/>
                      </a:lnTo>
                      <a:lnTo>
                        <a:pt x="20807" y="4159"/>
                      </a:lnTo>
                      <a:lnTo>
                        <a:pt x="20825" y="4140"/>
                      </a:lnTo>
                      <a:lnTo>
                        <a:pt x="21198" y="3935"/>
                      </a:lnTo>
                      <a:lnTo>
                        <a:pt x="21217" y="3916"/>
                      </a:lnTo>
                      <a:lnTo>
                        <a:pt x="27445" y="485"/>
                      </a:lnTo>
                      <a:lnTo>
                        <a:pt x="47096" y="12288"/>
                      </a:lnTo>
                      <a:lnTo>
                        <a:pt x="47114" y="12306"/>
                      </a:lnTo>
                      <a:lnTo>
                        <a:pt x="47469" y="12530"/>
                      </a:lnTo>
                      <a:lnTo>
                        <a:pt x="47506" y="12549"/>
                      </a:lnTo>
                      <a:lnTo>
                        <a:pt x="53192" y="15960"/>
                      </a:lnTo>
                      <a:lnTo>
                        <a:pt x="53211" y="15942"/>
                      </a:lnTo>
                      <a:lnTo>
                        <a:pt x="27445" y="448"/>
                      </a:lnTo>
                      <a:close/>
                      <a:moveTo>
                        <a:pt x="932" y="15364"/>
                      </a:moveTo>
                      <a:lnTo>
                        <a:pt x="391" y="45438"/>
                      </a:lnTo>
                      <a:lnTo>
                        <a:pt x="26157" y="60931"/>
                      </a:lnTo>
                      <a:lnTo>
                        <a:pt x="26157" y="60913"/>
                      </a:lnTo>
                      <a:lnTo>
                        <a:pt x="410" y="45418"/>
                      </a:lnTo>
                      <a:lnTo>
                        <a:pt x="652" y="31902"/>
                      </a:lnTo>
                      <a:lnTo>
                        <a:pt x="652" y="31883"/>
                      </a:lnTo>
                      <a:lnTo>
                        <a:pt x="671" y="31455"/>
                      </a:lnTo>
                      <a:lnTo>
                        <a:pt x="671" y="31435"/>
                      </a:lnTo>
                      <a:lnTo>
                        <a:pt x="709" y="29143"/>
                      </a:lnTo>
                      <a:lnTo>
                        <a:pt x="950" y="15383"/>
                      </a:lnTo>
                      <a:lnTo>
                        <a:pt x="932" y="15364"/>
                      </a:lnTo>
                      <a:close/>
                      <a:moveTo>
                        <a:pt x="52856" y="46351"/>
                      </a:moveTo>
                      <a:lnTo>
                        <a:pt x="26568" y="60913"/>
                      </a:lnTo>
                      <a:lnTo>
                        <a:pt x="26568" y="60950"/>
                      </a:lnTo>
                      <a:lnTo>
                        <a:pt x="52856" y="46388"/>
                      </a:lnTo>
                      <a:lnTo>
                        <a:pt x="52856" y="46351"/>
                      </a:lnTo>
                      <a:close/>
                      <a:moveTo>
                        <a:pt x="27445" y="1"/>
                      </a:moveTo>
                      <a:lnTo>
                        <a:pt x="21235" y="3451"/>
                      </a:lnTo>
                      <a:lnTo>
                        <a:pt x="21198" y="3469"/>
                      </a:lnTo>
                      <a:lnTo>
                        <a:pt x="20845" y="3674"/>
                      </a:lnTo>
                      <a:lnTo>
                        <a:pt x="20807" y="3674"/>
                      </a:lnTo>
                      <a:lnTo>
                        <a:pt x="764" y="14786"/>
                      </a:lnTo>
                      <a:lnTo>
                        <a:pt x="726" y="14804"/>
                      </a:lnTo>
                      <a:lnTo>
                        <a:pt x="671" y="14842"/>
                      </a:lnTo>
                      <a:lnTo>
                        <a:pt x="540" y="14916"/>
                      </a:lnTo>
                      <a:lnTo>
                        <a:pt x="540" y="14936"/>
                      </a:lnTo>
                      <a:lnTo>
                        <a:pt x="540" y="15346"/>
                      </a:lnTo>
                      <a:lnTo>
                        <a:pt x="540" y="15383"/>
                      </a:lnTo>
                      <a:lnTo>
                        <a:pt x="204" y="34214"/>
                      </a:lnTo>
                      <a:lnTo>
                        <a:pt x="0" y="45418"/>
                      </a:lnTo>
                      <a:lnTo>
                        <a:pt x="0" y="45456"/>
                      </a:lnTo>
                      <a:lnTo>
                        <a:pt x="0" y="45662"/>
                      </a:lnTo>
                      <a:lnTo>
                        <a:pt x="187" y="45754"/>
                      </a:lnTo>
                      <a:lnTo>
                        <a:pt x="204" y="45773"/>
                      </a:lnTo>
                      <a:lnTo>
                        <a:pt x="26251" y="61435"/>
                      </a:lnTo>
                      <a:lnTo>
                        <a:pt x="26363" y="61490"/>
                      </a:lnTo>
                      <a:lnTo>
                        <a:pt x="53043" y="46706"/>
                      </a:lnTo>
                      <a:lnTo>
                        <a:pt x="53025" y="46706"/>
                      </a:lnTo>
                      <a:lnTo>
                        <a:pt x="26363" y="61472"/>
                      </a:lnTo>
                      <a:lnTo>
                        <a:pt x="26269" y="61415"/>
                      </a:lnTo>
                      <a:lnTo>
                        <a:pt x="37" y="45642"/>
                      </a:lnTo>
                      <a:lnTo>
                        <a:pt x="577" y="14916"/>
                      </a:lnTo>
                      <a:lnTo>
                        <a:pt x="27445" y="38"/>
                      </a:lnTo>
                      <a:lnTo>
                        <a:pt x="27537" y="95"/>
                      </a:lnTo>
                      <a:lnTo>
                        <a:pt x="53565" y="15737"/>
                      </a:lnTo>
                      <a:lnTo>
                        <a:pt x="53602" y="15737"/>
                      </a:lnTo>
                      <a:lnTo>
                        <a:pt x="47506" y="12064"/>
                      </a:lnTo>
                      <a:lnTo>
                        <a:pt x="47487" y="12045"/>
                      </a:lnTo>
                      <a:lnTo>
                        <a:pt x="47133" y="11841"/>
                      </a:lnTo>
                      <a:lnTo>
                        <a:pt x="47096" y="11821"/>
                      </a:lnTo>
                      <a:lnTo>
                        <a:pt x="27556" y="75"/>
                      </a:lnTo>
                      <a:lnTo>
                        <a:pt x="274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8391605" y="821284"/>
                  <a:ext cx="706146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4" extrusionOk="0">
                      <a:moveTo>
                        <a:pt x="187" y="1"/>
                      </a:moveTo>
                      <a:lnTo>
                        <a:pt x="0" y="319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2707" y="1418"/>
                      </a:lnTo>
                      <a:lnTo>
                        <a:pt x="52727" y="990"/>
                      </a:lnTo>
                      <a:lnTo>
                        <a:pt x="2623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8391096" y="820789"/>
                  <a:ext cx="707901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58" h="15998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99" y="523"/>
                      </a:lnTo>
                      <a:lnTo>
                        <a:pt x="317" y="542"/>
                      </a:lnTo>
                      <a:lnTo>
                        <a:pt x="14096" y="8801"/>
                      </a:lnTo>
                      <a:lnTo>
                        <a:pt x="14114" y="8820"/>
                      </a:lnTo>
                      <a:lnTo>
                        <a:pt x="14469" y="9025"/>
                      </a:lnTo>
                      <a:lnTo>
                        <a:pt x="14487" y="9044"/>
                      </a:lnTo>
                      <a:lnTo>
                        <a:pt x="26066" y="15980"/>
                      </a:lnTo>
                      <a:lnTo>
                        <a:pt x="26066" y="15960"/>
                      </a:lnTo>
                      <a:lnTo>
                        <a:pt x="38" y="356"/>
                      </a:lnTo>
                      <a:lnTo>
                        <a:pt x="225" y="38"/>
                      </a:lnTo>
                      <a:lnTo>
                        <a:pt x="26270" y="15662"/>
                      </a:lnTo>
                      <a:lnTo>
                        <a:pt x="52765" y="1027"/>
                      </a:lnTo>
                      <a:lnTo>
                        <a:pt x="52765" y="1007"/>
                      </a:lnTo>
                      <a:lnTo>
                        <a:pt x="52857" y="952"/>
                      </a:lnTo>
                      <a:lnTo>
                        <a:pt x="52857" y="95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46742" y="4326"/>
                      </a:lnTo>
                      <a:lnTo>
                        <a:pt x="46724" y="4346"/>
                      </a:lnTo>
                      <a:lnTo>
                        <a:pt x="46351" y="4532"/>
                      </a:lnTo>
                      <a:lnTo>
                        <a:pt x="46332" y="4550"/>
                      </a:lnTo>
                      <a:lnTo>
                        <a:pt x="31846" y="12549"/>
                      </a:lnTo>
                      <a:lnTo>
                        <a:pt x="31826" y="12567"/>
                      </a:lnTo>
                      <a:lnTo>
                        <a:pt x="31473" y="12773"/>
                      </a:lnTo>
                      <a:lnTo>
                        <a:pt x="31435" y="12773"/>
                      </a:lnTo>
                      <a:lnTo>
                        <a:pt x="26270" y="15644"/>
                      </a:lnTo>
                      <a:lnTo>
                        <a:pt x="14916" y="8820"/>
                      </a:lnTo>
                      <a:lnTo>
                        <a:pt x="14879" y="8801"/>
                      </a:lnTo>
                      <a:lnTo>
                        <a:pt x="14524" y="8596"/>
                      </a:lnTo>
                      <a:lnTo>
                        <a:pt x="14506" y="8577"/>
                      </a:lnTo>
                      <a:lnTo>
                        <a:pt x="523" y="206"/>
                      </a:lnTo>
                      <a:lnTo>
                        <a:pt x="504" y="187"/>
                      </a:lnTo>
                      <a:lnTo>
                        <a:pt x="205" y="1"/>
                      </a:lnTo>
                      <a:close/>
                      <a:moveTo>
                        <a:pt x="52745" y="1455"/>
                      </a:moveTo>
                      <a:lnTo>
                        <a:pt x="26476" y="15960"/>
                      </a:lnTo>
                      <a:lnTo>
                        <a:pt x="26476" y="15998"/>
                      </a:lnTo>
                      <a:lnTo>
                        <a:pt x="31846" y="13014"/>
                      </a:lnTo>
                      <a:lnTo>
                        <a:pt x="31864" y="13014"/>
                      </a:lnTo>
                      <a:lnTo>
                        <a:pt x="32236" y="12810"/>
                      </a:lnTo>
                      <a:lnTo>
                        <a:pt x="32256" y="12791"/>
                      </a:lnTo>
                      <a:lnTo>
                        <a:pt x="46332" y="5017"/>
                      </a:lnTo>
                      <a:lnTo>
                        <a:pt x="46351" y="5017"/>
                      </a:lnTo>
                      <a:lnTo>
                        <a:pt x="46704" y="4811"/>
                      </a:lnTo>
                      <a:lnTo>
                        <a:pt x="46742" y="4793"/>
                      </a:lnTo>
                      <a:lnTo>
                        <a:pt x="52745" y="1474"/>
                      </a:lnTo>
                      <a:lnTo>
                        <a:pt x="52745" y="1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8733181" y="1033529"/>
                  <a:ext cx="12241" cy="40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3" extrusionOk="0">
                      <a:moveTo>
                        <a:pt x="541" y="1"/>
                      </a:move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91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8732927" y="1033033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59"/>
                      </a:lnTo>
                      <a:lnTo>
                        <a:pt x="20" y="30559"/>
                      </a:lnTo>
                      <a:lnTo>
                        <a:pt x="560" y="38"/>
                      </a:lnTo>
                      <a:close/>
                      <a:moveTo>
                        <a:pt x="542" y="0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11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9090747" y="635021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27408" y="410"/>
                      </a:moveTo>
                      <a:lnTo>
                        <a:pt x="53174" y="15905"/>
                      </a:lnTo>
                      <a:lnTo>
                        <a:pt x="53473" y="15755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2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1" y="61248"/>
                      </a:lnTo>
                      <a:lnTo>
                        <a:pt x="26140" y="60893"/>
                      </a:lnTo>
                      <a:lnTo>
                        <a:pt x="373" y="45418"/>
                      </a:lnTo>
                      <a:lnTo>
                        <a:pt x="354" y="45400"/>
                      </a:lnTo>
                      <a:lnTo>
                        <a:pt x="896" y="15345"/>
                      </a:lnTo>
                      <a:lnTo>
                        <a:pt x="597" y="15159"/>
                      </a:lnTo>
                      <a:lnTo>
                        <a:pt x="821" y="14823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close/>
                      <a:moveTo>
                        <a:pt x="27408" y="0"/>
                      </a:moveTo>
                      <a:lnTo>
                        <a:pt x="541" y="14898"/>
                      </a:lnTo>
                      <a:lnTo>
                        <a:pt x="1" y="45604"/>
                      </a:lnTo>
                      <a:lnTo>
                        <a:pt x="26232" y="61378"/>
                      </a:lnTo>
                      <a:lnTo>
                        <a:pt x="26326" y="61434"/>
                      </a:lnTo>
                      <a:lnTo>
                        <a:pt x="53192" y="46556"/>
                      </a:lnTo>
                      <a:lnTo>
                        <a:pt x="53752" y="15830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9090493" y="634780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27" y="428"/>
                      </a:moveTo>
                      <a:lnTo>
                        <a:pt x="1119" y="15008"/>
                      </a:lnTo>
                      <a:lnTo>
                        <a:pt x="1138" y="15028"/>
                      </a:lnTo>
                      <a:lnTo>
                        <a:pt x="20789" y="4139"/>
                      </a:lnTo>
                      <a:lnTo>
                        <a:pt x="20827" y="4120"/>
                      </a:lnTo>
                      <a:lnTo>
                        <a:pt x="21180" y="3916"/>
                      </a:lnTo>
                      <a:lnTo>
                        <a:pt x="21200" y="3916"/>
                      </a:lnTo>
                      <a:lnTo>
                        <a:pt x="27427" y="466"/>
                      </a:lnTo>
                      <a:lnTo>
                        <a:pt x="47078" y="12286"/>
                      </a:lnTo>
                      <a:lnTo>
                        <a:pt x="47096" y="12286"/>
                      </a:lnTo>
                      <a:lnTo>
                        <a:pt x="47469" y="12510"/>
                      </a:lnTo>
                      <a:lnTo>
                        <a:pt x="47488" y="12529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8"/>
                      </a:lnTo>
                      <a:close/>
                      <a:moveTo>
                        <a:pt x="915" y="15363"/>
                      </a:moveTo>
                      <a:lnTo>
                        <a:pt x="373" y="45418"/>
                      </a:lnTo>
                      <a:lnTo>
                        <a:pt x="392" y="45436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410" y="45418"/>
                      </a:lnTo>
                      <a:lnTo>
                        <a:pt x="634" y="31882"/>
                      </a:lnTo>
                      <a:lnTo>
                        <a:pt x="653" y="31863"/>
                      </a:lnTo>
                      <a:lnTo>
                        <a:pt x="653" y="31453"/>
                      </a:lnTo>
                      <a:lnTo>
                        <a:pt x="653" y="31415"/>
                      </a:lnTo>
                      <a:lnTo>
                        <a:pt x="691" y="29123"/>
                      </a:lnTo>
                      <a:lnTo>
                        <a:pt x="932" y="15363"/>
                      </a:lnTo>
                      <a:close/>
                      <a:moveTo>
                        <a:pt x="53380" y="16296"/>
                      </a:moveTo>
                      <a:lnTo>
                        <a:pt x="53082" y="32591"/>
                      </a:lnTo>
                      <a:lnTo>
                        <a:pt x="53082" y="32609"/>
                      </a:lnTo>
                      <a:lnTo>
                        <a:pt x="53082" y="33019"/>
                      </a:lnTo>
                      <a:lnTo>
                        <a:pt x="53082" y="33056"/>
                      </a:lnTo>
                      <a:lnTo>
                        <a:pt x="52838" y="46331"/>
                      </a:lnTo>
                      <a:lnTo>
                        <a:pt x="26569" y="60893"/>
                      </a:lnTo>
                      <a:lnTo>
                        <a:pt x="26550" y="60930"/>
                      </a:lnTo>
                      <a:lnTo>
                        <a:pt x="26550" y="60930"/>
                      </a:lnTo>
                      <a:lnTo>
                        <a:pt x="52858" y="46350"/>
                      </a:lnTo>
                      <a:lnTo>
                        <a:pt x="53398" y="16296"/>
                      </a:lnTo>
                      <a:close/>
                      <a:moveTo>
                        <a:pt x="27427" y="18"/>
                      </a:moveTo>
                      <a:lnTo>
                        <a:pt x="27519" y="75"/>
                      </a:lnTo>
                      <a:lnTo>
                        <a:pt x="53771" y="15848"/>
                      </a:lnTo>
                      <a:lnTo>
                        <a:pt x="53211" y="46574"/>
                      </a:lnTo>
                      <a:lnTo>
                        <a:pt x="26345" y="61452"/>
                      </a:lnTo>
                      <a:lnTo>
                        <a:pt x="26251" y="61396"/>
                      </a:lnTo>
                      <a:lnTo>
                        <a:pt x="20" y="45622"/>
                      </a:lnTo>
                      <a:lnTo>
                        <a:pt x="560" y="14916"/>
                      </a:lnTo>
                      <a:lnTo>
                        <a:pt x="27427" y="18"/>
                      </a:lnTo>
                      <a:close/>
                      <a:moveTo>
                        <a:pt x="27427" y="0"/>
                      </a:moveTo>
                      <a:lnTo>
                        <a:pt x="21218" y="3431"/>
                      </a:lnTo>
                      <a:lnTo>
                        <a:pt x="21200" y="3449"/>
                      </a:lnTo>
                      <a:lnTo>
                        <a:pt x="20827" y="3655"/>
                      </a:lnTo>
                      <a:lnTo>
                        <a:pt x="20807" y="3673"/>
                      </a:lnTo>
                      <a:lnTo>
                        <a:pt x="746" y="14785"/>
                      </a:lnTo>
                      <a:lnTo>
                        <a:pt x="709" y="14785"/>
                      </a:lnTo>
                      <a:lnTo>
                        <a:pt x="634" y="14841"/>
                      </a:lnTo>
                      <a:lnTo>
                        <a:pt x="542" y="14896"/>
                      </a:lnTo>
                      <a:lnTo>
                        <a:pt x="542" y="14916"/>
                      </a:lnTo>
                      <a:lnTo>
                        <a:pt x="522" y="15344"/>
                      </a:lnTo>
                      <a:lnTo>
                        <a:pt x="522" y="15363"/>
                      </a:lnTo>
                      <a:lnTo>
                        <a:pt x="336" y="26475"/>
                      </a:lnTo>
                      <a:lnTo>
                        <a:pt x="243" y="31639"/>
                      </a:lnTo>
                      <a:lnTo>
                        <a:pt x="243" y="31676"/>
                      </a:lnTo>
                      <a:lnTo>
                        <a:pt x="224" y="32087"/>
                      </a:lnTo>
                      <a:lnTo>
                        <a:pt x="224" y="32124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7" y="45754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26345" y="61470"/>
                      </a:lnTo>
                      <a:lnTo>
                        <a:pt x="53249" y="46574"/>
                      </a:lnTo>
                      <a:lnTo>
                        <a:pt x="53492" y="32832"/>
                      </a:lnTo>
                      <a:lnTo>
                        <a:pt x="53492" y="32795"/>
                      </a:lnTo>
                      <a:lnTo>
                        <a:pt x="53492" y="32385"/>
                      </a:lnTo>
                      <a:lnTo>
                        <a:pt x="53492" y="32348"/>
                      </a:lnTo>
                      <a:lnTo>
                        <a:pt x="53790" y="15829"/>
                      </a:lnTo>
                      <a:lnTo>
                        <a:pt x="47488" y="12045"/>
                      </a:lnTo>
                      <a:lnTo>
                        <a:pt x="47469" y="12045"/>
                      </a:lnTo>
                      <a:lnTo>
                        <a:pt x="47115" y="11821"/>
                      </a:lnTo>
                      <a:lnTo>
                        <a:pt x="47096" y="11801"/>
                      </a:lnTo>
                      <a:lnTo>
                        <a:pt x="27539" y="56"/>
                      </a:lnTo>
                      <a:lnTo>
                        <a:pt x="274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9099238" y="833780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2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2"/>
                      </a:lnTo>
                      <a:lnTo>
                        <a:pt x="53006" y="1250"/>
                      </a:lnTo>
                      <a:lnTo>
                        <a:pt x="52839" y="932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9098743" y="833538"/>
                  <a:ext cx="710887" cy="21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1" h="15978" extrusionOk="0">
                      <a:moveTo>
                        <a:pt x="224" y="0"/>
                      </a:moveTo>
                      <a:lnTo>
                        <a:pt x="0" y="336"/>
                      </a:lnTo>
                      <a:lnTo>
                        <a:pt x="299" y="522"/>
                      </a:lnTo>
                      <a:lnTo>
                        <a:pt x="316" y="522"/>
                      </a:lnTo>
                      <a:lnTo>
                        <a:pt x="14095" y="8781"/>
                      </a:lnTo>
                      <a:lnTo>
                        <a:pt x="14113" y="8800"/>
                      </a:lnTo>
                      <a:lnTo>
                        <a:pt x="14468" y="9024"/>
                      </a:lnTo>
                      <a:lnTo>
                        <a:pt x="14506" y="9024"/>
                      </a:lnTo>
                      <a:lnTo>
                        <a:pt x="26065" y="15960"/>
                      </a:lnTo>
                      <a:lnTo>
                        <a:pt x="26065" y="15940"/>
                      </a:lnTo>
                      <a:lnTo>
                        <a:pt x="37" y="336"/>
                      </a:lnTo>
                      <a:lnTo>
                        <a:pt x="224" y="18"/>
                      </a:lnTo>
                      <a:lnTo>
                        <a:pt x="26269" y="15642"/>
                      </a:lnTo>
                      <a:lnTo>
                        <a:pt x="52876" y="950"/>
                      </a:lnTo>
                      <a:lnTo>
                        <a:pt x="53043" y="1268"/>
                      </a:lnTo>
                      <a:lnTo>
                        <a:pt x="26475" y="15940"/>
                      </a:lnTo>
                      <a:lnTo>
                        <a:pt x="26475" y="15978"/>
                      </a:lnTo>
                      <a:lnTo>
                        <a:pt x="31845" y="13014"/>
                      </a:lnTo>
                      <a:lnTo>
                        <a:pt x="31882" y="12995"/>
                      </a:lnTo>
                      <a:lnTo>
                        <a:pt x="32236" y="12790"/>
                      </a:lnTo>
                      <a:lnTo>
                        <a:pt x="32255" y="12771"/>
                      </a:lnTo>
                      <a:lnTo>
                        <a:pt x="46331" y="5015"/>
                      </a:lnTo>
                      <a:lnTo>
                        <a:pt x="46350" y="4997"/>
                      </a:lnTo>
                      <a:lnTo>
                        <a:pt x="46723" y="4791"/>
                      </a:lnTo>
                      <a:lnTo>
                        <a:pt x="46741" y="4773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2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46760" y="4306"/>
                      </a:lnTo>
                      <a:lnTo>
                        <a:pt x="46723" y="4326"/>
                      </a:lnTo>
                      <a:lnTo>
                        <a:pt x="46368" y="4530"/>
                      </a:lnTo>
                      <a:lnTo>
                        <a:pt x="46331" y="4530"/>
                      </a:lnTo>
                      <a:lnTo>
                        <a:pt x="31863" y="12529"/>
                      </a:lnTo>
                      <a:lnTo>
                        <a:pt x="31825" y="12547"/>
                      </a:lnTo>
                      <a:lnTo>
                        <a:pt x="31472" y="12753"/>
                      </a:lnTo>
                      <a:lnTo>
                        <a:pt x="31453" y="12771"/>
                      </a:lnTo>
                      <a:lnTo>
                        <a:pt x="26269" y="15624"/>
                      </a:lnTo>
                      <a:lnTo>
                        <a:pt x="14916" y="8800"/>
                      </a:lnTo>
                      <a:lnTo>
                        <a:pt x="14878" y="8781"/>
                      </a:lnTo>
                      <a:lnTo>
                        <a:pt x="14523" y="8577"/>
                      </a:lnTo>
                      <a:lnTo>
                        <a:pt x="14506" y="8557"/>
                      </a:lnTo>
                      <a:lnTo>
                        <a:pt x="522" y="187"/>
                      </a:lnTo>
                      <a:lnTo>
                        <a:pt x="503" y="16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9441055" y="1046010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2" y="1"/>
                      </a:moveTo>
                      <a:lnTo>
                        <a:pt x="1" y="30523"/>
                      </a:lnTo>
                      <a:lnTo>
                        <a:pt x="356" y="30540"/>
                      </a:lnTo>
                      <a:lnTo>
                        <a:pt x="8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9440559" y="1045515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77"/>
                      </a:lnTo>
                      <a:lnTo>
                        <a:pt x="38" y="30560"/>
                      </a:lnTo>
                      <a:lnTo>
                        <a:pt x="579" y="38"/>
                      </a:lnTo>
                      <a:close/>
                      <a:moveTo>
                        <a:pt x="542" y="1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20" y="30224"/>
                      </a:lnTo>
                      <a:lnTo>
                        <a:pt x="20" y="30242"/>
                      </a:lnTo>
                      <a:lnTo>
                        <a:pt x="1" y="3059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30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1" name="Google Shape;221;p3"/>
          <p:cNvSpPr/>
          <p:nvPr/>
        </p:nvSpPr>
        <p:spPr>
          <a:xfrm rot="-5400000">
            <a:off x="792100" y="975225"/>
            <a:ext cx="3445800" cy="308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57163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"/>
          <p:cNvSpPr txBox="1">
            <a:spLocks noGrp="1"/>
          </p:cNvSpPr>
          <p:nvPr>
            <p:ph type="title"/>
          </p:nvPr>
        </p:nvSpPr>
        <p:spPr>
          <a:xfrm>
            <a:off x="4610750" y="1712850"/>
            <a:ext cx="381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3" name="Google Shape;223;p3"/>
          <p:cNvSpPr txBox="1">
            <a:spLocks noGrp="1"/>
          </p:cNvSpPr>
          <p:nvPr>
            <p:ph type="title" idx="2" hasCustomPrompt="1"/>
          </p:nvPr>
        </p:nvSpPr>
        <p:spPr>
          <a:xfrm>
            <a:off x="1163175" y="1724175"/>
            <a:ext cx="2703000" cy="1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3"/>
          <p:cNvSpPr txBox="1">
            <a:spLocks noGrp="1"/>
          </p:cNvSpPr>
          <p:nvPr>
            <p:ph type="subTitle" idx="1"/>
          </p:nvPr>
        </p:nvSpPr>
        <p:spPr>
          <a:xfrm>
            <a:off x="4610750" y="2607300"/>
            <a:ext cx="2412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200"/>
              <a:buFont typeface="Work Sans"/>
              <a:buAutoNum type="arabicPeriod"/>
              <a:defRPr sz="11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200"/>
              <a:buFont typeface="Work Sans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200"/>
              <a:buFont typeface="Work Sans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200"/>
              <a:buFont typeface="Work Sans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200"/>
              <a:buFont typeface="Work Sans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200"/>
              <a:buFont typeface="Work Sans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200"/>
              <a:buFont typeface="Work Sans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200"/>
              <a:buFont typeface="Work Sans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200"/>
              <a:buFont typeface="Work Sans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/>
          </p:nvPr>
        </p:nvSpPr>
        <p:spPr>
          <a:xfrm>
            <a:off x="720000" y="489425"/>
            <a:ext cx="77040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9pPr>
          </a:lstStyle>
          <a:p>
            <a:endParaRPr/>
          </a:p>
        </p:txBody>
      </p:sp>
      <p:cxnSp>
        <p:nvCxnSpPr>
          <p:cNvPr id="229" name="Google Shape;229;p4"/>
          <p:cNvCxnSpPr/>
          <p:nvPr/>
        </p:nvCxnSpPr>
        <p:spPr>
          <a:xfrm>
            <a:off x="6682600" y="540011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30" name="Google Shape;230;p4"/>
          <p:cNvGrpSpPr/>
          <p:nvPr/>
        </p:nvGrpSpPr>
        <p:grpSpPr>
          <a:xfrm>
            <a:off x="7475750" y="4603501"/>
            <a:ext cx="1293603" cy="392100"/>
            <a:chOff x="3757150" y="2904827"/>
            <a:chExt cx="1293603" cy="392100"/>
          </a:xfrm>
        </p:grpSpPr>
        <p:sp>
          <p:nvSpPr>
            <p:cNvPr id="231" name="Google Shape;231;p4"/>
            <p:cNvSpPr/>
            <p:nvPr/>
          </p:nvSpPr>
          <p:spPr>
            <a:xfrm>
              <a:off x="3757150" y="2910462"/>
              <a:ext cx="257643" cy="380036"/>
            </a:xfrm>
            <a:custGeom>
              <a:avLst/>
              <a:gdLst/>
              <a:ahLst/>
              <a:cxnLst/>
              <a:rect l="l" t="t" r="r" b="b"/>
              <a:pathLst>
                <a:path w="3246" h="4788" extrusionOk="0">
                  <a:moveTo>
                    <a:pt x="950" y="1"/>
                  </a:moveTo>
                  <a:lnTo>
                    <a:pt x="17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45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962881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4168613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2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368709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2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67" y="2378"/>
                  </a:lnTo>
                  <a:lnTo>
                    <a:pt x="33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8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574440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3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78" y="2378"/>
                  </a:lnTo>
                  <a:lnTo>
                    <a:pt x="337" y="837"/>
                  </a:lnTo>
                  <a:lnTo>
                    <a:pt x="1031" y="143"/>
                  </a:lnTo>
                  <a:close/>
                  <a:moveTo>
                    <a:pt x="1031" y="1"/>
                  </a:moveTo>
                  <a:lnTo>
                    <a:pt x="184" y="837"/>
                  </a:lnTo>
                  <a:lnTo>
                    <a:pt x="172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780966" y="2904827"/>
              <a:ext cx="269787" cy="392100"/>
            </a:xfrm>
            <a:custGeom>
              <a:avLst/>
              <a:gdLst/>
              <a:ahLst/>
              <a:cxnLst/>
              <a:rect l="l" t="t" r="r" b="b"/>
              <a:pathLst>
                <a:path w="3399" h="4940" extrusionOk="0">
                  <a:moveTo>
                    <a:pt x="1021" y="143"/>
                  </a:moveTo>
                  <a:lnTo>
                    <a:pt x="3246" y="2378"/>
                  </a:lnTo>
                  <a:lnTo>
                    <a:pt x="837" y="4786"/>
                  </a:lnTo>
                  <a:lnTo>
                    <a:pt x="154" y="4092"/>
                  </a:lnTo>
                  <a:lnTo>
                    <a:pt x="1868" y="2378"/>
                  </a:lnTo>
                  <a:lnTo>
                    <a:pt x="32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7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37" y="4940"/>
                  </a:lnTo>
                  <a:lnTo>
                    <a:pt x="339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4"/>
          <p:cNvGrpSpPr/>
          <p:nvPr/>
        </p:nvGrpSpPr>
        <p:grpSpPr>
          <a:xfrm>
            <a:off x="-4332800" y="2413190"/>
            <a:ext cx="5290194" cy="2686386"/>
            <a:chOff x="5218975" y="-1166485"/>
            <a:chExt cx="5290194" cy="2686386"/>
          </a:xfrm>
        </p:grpSpPr>
        <p:grpSp>
          <p:nvGrpSpPr>
            <p:cNvPr id="238" name="Google Shape;238;p4"/>
            <p:cNvGrpSpPr/>
            <p:nvPr/>
          </p:nvGrpSpPr>
          <p:grpSpPr>
            <a:xfrm>
              <a:off x="6246842" y="642308"/>
              <a:ext cx="720624" cy="823505"/>
              <a:chOff x="6271359" y="582204"/>
              <a:chExt cx="720624" cy="823505"/>
            </a:xfrm>
          </p:grpSpPr>
          <p:sp>
            <p:nvSpPr>
              <p:cNvPr id="239" name="Google Shape;239;p4"/>
              <p:cNvSpPr/>
              <p:nvPr/>
            </p:nvSpPr>
            <p:spPr>
              <a:xfrm>
                <a:off x="6271854" y="582458"/>
                <a:ext cx="719633" cy="822741"/>
              </a:xfrm>
              <a:custGeom>
                <a:avLst/>
                <a:gdLst/>
                <a:ahLst/>
                <a:cxnLst/>
                <a:rect l="l" t="t" r="r" b="b"/>
                <a:pathLst>
                  <a:path w="53734" h="61433" extrusionOk="0">
                    <a:moveTo>
                      <a:pt x="27408" y="411"/>
                    </a:moveTo>
                    <a:lnTo>
                      <a:pt x="53174" y="15923"/>
                    </a:lnTo>
                    <a:lnTo>
                      <a:pt x="53472" y="15754"/>
                    </a:lnTo>
                    <a:lnTo>
                      <a:pt x="53678" y="16109"/>
                    </a:lnTo>
                    <a:lnTo>
                      <a:pt x="53380" y="16276"/>
                    </a:lnTo>
                    <a:lnTo>
                      <a:pt x="52839" y="46331"/>
                    </a:lnTo>
                    <a:lnTo>
                      <a:pt x="26532" y="60911"/>
                    </a:lnTo>
                    <a:lnTo>
                      <a:pt x="26532" y="61229"/>
                    </a:lnTo>
                    <a:lnTo>
                      <a:pt x="26532" y="61247"/>
                    </a:lnTo>
                    <a:lnTo>
                      <a:pt x="26122" y="61247"/>
                    </a:lnTo>
                    <a:lnTo>
                      <a:pt x="26122" y="60911"/>
                    </a:lnTo>
                    <a:lnTo>
                      <a:pt x="355" y="45418"/>
                    </a:lnTo>
                    <a:lnTo>
                      <a:pt x="355" y="45399"/>
                    </a:lnTo>
                    <a:lnTo>
                      <a:pt x="895" y="15344"/>
                    </a:lnTo>
                    <a:lnTo>
                      <a:pt x="597" y="15158"/>
                    </a:lnTo>
                    <a:lnTo>
                      <a:pt x="803" y="14822"/>
                    </a:lnTo>
                    <a:lnTo>
                      <a:pt x="1101" y="14991"/>
                    </a:lnTo>
                    <a:lnTo>
                      <a:pt x="27408" y="411"/>
                    </a:lnTo>
                    <a:close/>
                    <a:moveTo>
                      <a:pt x="27408" y="0"/>
                    </a:moveTo>
                    <a:lnTo>
                      <a:pt x="542" y="14897"/>
                    </a:lnTo>
                    <a:lnTo>
                      <a:pt x="0" y="45605"/>
                    </a:lnTo>
                    <a:lnTo>
                      <a:pt x="26234" y="61378"/>
                    </a:lnTo>
                    <a:lnTo>
                      <a:pt x="26326" y="61433"/>
                    </a:lnTo>
                    <a:lnTo>
                      <a:pt x="53194" y="46555"/>
                    </a:lnTo>
                    <a:lnTo>
                      <a:pt x="53733" y="15829"/>
                    </a:lnTo>
                    <a:lnTo>
                      <a:pt x="27502" y="56"/>
                    </a:lnTo>
                    <a:lnTo>
                      <a:pt x="27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6271359" y="582204"/>
                <a:ext cx="720624" cy="823505"/>
              </a:xfrm>
              <a:custGeom>
                <a:avLst/>
                <a:gdLst/>
                <a:ahLst/>
                <a:cxnLst/>
                <a:rect l="l" t="t" r="r" b="b"/>
                <a:pathLst>
                  <a:path w="53808" h="61490" extrusionOk="0">
                    <a:moveTo>
                      <a:pt x="27445" y="430"/>
                    </a:moveTo>
                    <a:lnTo>
                      <a:pt x="1138" y="15010"/>
                    </a:lnTo>
                    <a:lnTo>
                      <a:pt x="1156" y="15027"/>
                    </a:lnTo>
                    <a:lnTo>
                      <a:pt x="27445" y="467"/>
                    </a:lnTo>
                    <a:lnTo>
                      <a:pt x="53193" y="15942"/>
                    </a:lnTo>
                    <a:lnTo>
                      <a:pt x="53211" y="15942"/>
                    </a:lnTo>
                    <a:lnTo>
                      <a:pt x="27445" y="430"/>
                    </a:lnTo>
                    <a:close/>
                    <a:moveTo>
                      <a:pt x="932" y="15363"/>
                    </a:moveTo>
                    <a:lnTo>
                      <a:pt x="392" y="45418"/>
                    </a:lnTo>
                    <a:lnTo>
                      <a:pt x="392" y="45437"/>
                    </a:lnTo>
                    <a:lnTo>
                      <a:pt x="26159" y="60930"/>
                    </a:lnTo>
                    <a:lnTo>
                      <a:pt x="26159" y="60893"/>
                    </a:lnTo>
                    <a:lnTo>
                      <a:pt x="410" y="45418"/>
                    </a:lnTo>
                    <a:lnTo>
                      <a:pt x="952" y="15382"/>
                    </a:lnTo>
                    <a:lnTo>
                      <a:pt x="932" y="15363"/>
                    </a:lnTo>
                    <a:close/>
                    <a:moveTo>
                      <a:pt x="53380" y="16295"/>
                    </a:moveTo>
                    <a:lnTo>
                      <a:pt x="52858" y="46350"/>
                    </a:lnTo>
                    <a:lnTo>
                      <a:pt x="26569" y="60893"/>
                    </a:lnTo>
                    <a:lnTo>
                      <a:pt x="26569" y="60930"/>
                    </a:lnTo>
                    <a:lnTo>
                      <a:pt x="52876" y="46350"/>
                    </a:lnTo>
                    <a:lnTo>
                      <a:pt x="53417" y="16295"/>
                    </a:lnTo>
                    <a:close/>
                    <a:moveTo>
                      <a:pt x="27445" y="19"/>
                    </a:moveTo>
                    <a:lnTo>
                      <a:pt x="27539" y="75"/>
                    </a:lnTo>
                    <a:lnTo>
                      <a:pt x="53770" y="15848"/>
                    </a:lnTo>
                    <a:lnTo>
                      <a:pt x="53231" y="46574"/>
                    </a:lnTo>
                    <a:lnTo>
                      <a:pt x="26363" y="61452"/>
                    </a:lnTo>
                    <a:lnTo>
                      <a:pt x="26271" y="61397"/>
                    </a:lnTo>
                    <a:lnTo>
                      <a:pt x="37" y="45624"/>
                    </a:lnTo>
                    <a:lnTo>
                      <a:pt x="579" y="14916"/>
                    </a:lnTo>
                    <a:lnTo>
                      <a:pt x="27445" y="19"/>
                    </a:lnTo>
                    <a:close/>
                    <a:moveTo>
                      <a:pt x="27445" y="0"/>
                    </a:moveTo>
                    <a:lnTo>
                      <a:pt x="559" y="14898"/>
                    </a:lnTo>
                    <a:lnTo>
                      <a:pt x="0" y="45642"/>
                    </a:lnTo>
                    <a:lnTo>
                      <a:pt x="26251" y="61434"/>
                    </a:lnTo>
                    <a:lnTo>
                      <a:pt x="26363" y="61489"/>
                    </a:lnTo>
                    <a:lnTo>
                      <a:pt x="53248" y="46593"/>
                    </a:lnTo>
                    <a:lnTo>
                      <a:pt x="53808" y="15848"/>
                    </a:lnTo>
                    <a:lnTo>
                      <a:pt x="27556" y="57"/>
                    </a:lnTo>
                    <a:lnTo>
                      <a:pt x="27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6280345" y="781458"/>
                <a:ext cx="709896" cy="213008"/>
              </a:xfrm>
              <a:custGeom>
                <a:avLst/>
                <a:gdLst/>
                <a:ahLst/>
                <a:cxnLst/>
                <a:rect l="l" t="t" r="r" b="b"/>
                <a:pathLst>
                  <a:path w="53007" h="15905" extrusionOk="0">
                    <a:moveTo>
                      <a:pt x="187" y="0"/>
                    </a:moveTo>
                    <a:lnTo>
                      <a:pt x="0" y="299"/>
                    </a:lnTo>
                    <a:lnTo>
                      <a:pt x="26028" y="15905"/>
                    </a:lnTo>
                    <a:lnTo>
                      <a:pt x="26028" y="15811"/>
                    </a:lnTo>
                    <a:lnTo>
                      <a:pt x="26438" y="15811"/>
                    </a:lnTo>
                    <a:lnTo>
                      <a:pt x="26438" y="15905"/>
                    </a:lnTo>
                    <a:lnTo>
                      <a:pt x="53007" y="1231"/>
                    </a:lnTo>
                    <a:lnTo>
                      <a:pt x="52821" y="933"/>
                    </a:lnTo>
                    <a:lnTo>
                      <a:pt x="26234" y="1560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6279836" y="780949"/>
                <a:ext cx="710914" cy="214012"/>
              </a:xfrm>
              <a:custGeom>
                <a:avLst/>
                <a:gdLst/>
                <a:ahLst/>
                <a:cxnLst/>
                <a:rect l="l" t="t" r="r" b="b"/>
                <a:pathLst>
                  <a:path w="53083" h="15980" extrusionOk="0">
                    <a:moveTo>
                      <a:pt x="207" y="1"/>
                    </a:moveTo>
                    <a:lnTo>
                      <a:pt x="1" y="337"/>
                    </a:lnTo>
                    <a:lnTo>
                      <a:pt x="299" y="523"/>
                    </a:lnTo>
                    <a:lnTo>
                      <a:pt x="319" y="542"/>
                    </a:lnTo>
                    <a:lnTo>
                      <a:pt x="26066" y="15980"/>
                    </a:lnTo>
                    <a:lnTo>
                      <a:pt x="26066" y="15943"/>
                    </a:lnTo>
                    <a:lnTo>
                      <a:pt x="38" y="337"/>
                    </a:lnTo>
                    <a:lnTo>
                      <a:pt x="225" y="38"/>
                    </a:lnTo>
                    <a:lnTo>
                      <a:pt x="26272" y="15644"/>
                    </a:lnTo>
                    <a:lnTo>
                      <a:pt x="52859" y="971"/>
                    </a:lnTo>
                    <a:lnTo>
                      <a:pt x="53045" y="1269"/>
                    </a:lnTo>
                    <a:lnTo>
                      <a:pt x="26476" y="15943"/>
                    </a:lnTo>
                    <a:lnTo>
                      <a:pt x="26476" y="15980"/>
                    </a:lnTo>
                    <a:lnTo>
                      <a:pt x="52747" y="1455"/>
                    </a:lnTo>
                    <a:lnTo>
                      <a:pt x="52784" y="1455"/>
                    </a:lnTo>
                    <a:lnTo>
                      <a:pt x="53082" y="1288"/>
                    </a:lnTo>
                    <a:lnTo>
                      <a:pt x="52876" y="933"/>
                    </a:lnTo>
                    <a:lnTo>
                      <a:pt x="52578" y="1102"/>
                    </a:lnTo>
                    <a:lnTo>
                      <a:pt x="52560" y="1102"/>
                    </a:lnTo>
                    <a:lnTo>
                      <a:pt x="26272" y="15625"/>
                    </a:lnTo>
                    <a:lnTo>
                      <a:pt x="523" y="187"/>
                    </a:lnTo>
                    <a:lnTo>
                      <a:pt x="505" y="17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6621921" y="993461"/>
                <a:ext cx="12268" cy="4090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540" extrusionOk="0">
                    <a:moveTo>
                      <a:pt x="542" y="0"/>
                    </a:moveTo>
                    <a:lnTo>
                      <a:pt x="1" y="30520"/>
                    </a:lnTo>
                    <a:lnTo>
                      <a:pt x="374" y="3054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6621680" y="993193"/>
                <a:ext cx="12736" cy="4095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0578" extrusionOk="0">
                    <a:moveTo>
                      <a:pt x="933" y="20"/>
                    </a:moveTo>
                    <a:lnTo>
                      <a:pt x="392" y="30560"/>
                    </a:lnTo>
                    <a:lnTo>
                      <a:pt x="19" y="30540"/>
                    </a:lnTo>
                    <a:lnTo>
                      <a:pt x="560" y="20"/>
                    </a:lnTo>
                    <a:close/>
                    <a:moveTo>
                      <a:pt x="541" y="1"/>
                    </a:moveTo>
                    <a:lnTo>
                      <a:pt x="541" y="95"/>
                    </a:lnTo>
                    <a:lnTo>
                      <a:pt x="541" y="132"/>
                    </a:lnTo>
                    <a:lnTo>
                      <a:pt x="1" y="30205"/>
                    </a:lnTo>
                    <a:lnTo>
                      <a:pt x="1" y="30242"/>
                    </a:lnTo>
                    <a:lnTo>
                      <a:pt x="1" y="30578"/>
                    </a:lnTo>
                    <a:lnTo>
                      <a:pt x="411" y="30578"/>
                    </a:lnTo>
                    <a:lnTo>
                      <a:pt x="411" y="30560"/>
                    </a:lnTo>
                    <a:lnTo>
                      <a:pt x="411" y="30242"/>
                    </a:lnTo>
                    <a:lnTo>
                      <a:pt x="411" y="30205"/>
                    </a:lnTo>
                    <a:lnTo>
                      <a:pt x="951" y="132"/>
                    </a:lnTo>
                    <a:lnTo>
                      <a:pt x="951" y="95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4"/>
            <p:cNvGrpSpPr/>
            <p:nvPr/>
          </p:nvGrpSpPr>
          <p:grpSpPr>
            <a:xfrm>
              <a:off x="5218975" y="-1166485"/>
              <a:ext cx="5290194" cy="2686386"/>
              <a:chOff x="5244600" y="-1230235"/>
              <a:chExt cx="5290194" cy="2686386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5244600" y="-1230235"/>
                <a:ext cx="5290194" cy="2683317"/>
              </a:xfrm>
              <a:custGeom>
                <a:avLst/>
                <a:gdLst/>
                <a:ahLst/>
                <a:cxnLst/>
                <a:rect l="l" t="t" r="r" b="b"/>
                <a:pathLst>
                  <a:path w="135646" h="68803" extrusionOk="0">
                    <a:moveTo>
                      <a:pt x="45535" y="153"/>
                    </a:moveTo>
                    <a:lnTo>
                      <a:pt x="54352" y="5450"/>
                    </a:lnTo>
                    <a:lnTo>
                      <a:pt x="45351" y="10420"/>
                    </a:lnTo>
                    <a:lnTo>
                      <a:pt x="36534" y="5134"/>
                    </a:lnTo>
                    <a:lnTo>
                      <a:pt x="45535" y="153"/>
                    </a:lnTo>
                    <a:close/>
                    <a:moveTo>
                      <a:pt x="63608" y="469"/>
                    </a:moveTo>
                    <a:lnTo>
                      <a:pt x="72425" y="5776"/>
                    </a:lnTo>
                    <a:lnTo>
                      <a:pt x="63424" y="10746"/>
                    </a:lnTo>
                    <a:lnTo>
                      <a:pt x="54617" y="5460"/>
                    </a:lnTo>
                    <a:lnTo>
                      <a:pt x="63608" y="469"/>
                    </a:lnTo>
                    <a:close/>
                    <a:moveTo>
                      <a:pt x="81691" y="796"/>
                    </a:moveTo>
                    <a:lnTo>
                      <a:pt x="90498" y="6093"/>
                    </a:lnTo>
                    <a:lnTo>
                      <a:pt x="81507" y="11062"/>
                    </a:lnTo>
                    <a:lnTo>
                      <a:pt x="72690" y="5776"/>
                    </a:lnTo>
                    <a:lnTo>
                      <a:pt x="81691" y="796"/>
                    </a:lnTo>
                    <a:close/>
                    <a:moveTo>
                      <a:pt x="99765" y="1113"/>
                    </a:moveTo>
                    <a:lnTo>
                      <a:pt x="108582" y="6409"/>
                    </a:lnTo>
                    <a:lnTo>
                      <a:pt x="99581" y="11379"/>
                    </a:lnTo>
                    <a:lnTo>
                      <a:pt x="90764" y="6093"/>
                    </a:lnTo>
                    <a:lnTo>
                      <a:pt x="99765" y="1113"/>
                    </a:lnTo>
                    <a:close/>
                    <a:moveTo>
                      <a:pt x="117837" y="1429"/>
                    </a:moveTo>
                    <a:lnTo>
                      <a:pt x="126654" y="6735"/>
                    </a:lnTo>
                    <a:lnTo>
                      <a:pt x="117653" y="11706"/>
                    </a:lnTo>
                    <a:lnTo>
                      <a:pt x="108836" y="6419"/>
                    </a:lnTo>
                    <a:lnTo>
                      <a:pt x="117837" y="1429"/>
                    </a:lnTo>
                    <a:close/>
                    <a:moveTo>
                      <a:pt x="54413" y="5562"/>
                    </a:moveTo>
                    <a:lnTo>
                      <a:pt x="54321" y="10674"/>
                    </a:lnTo>
                    <a:lnTo>
                      <a:pt x="54239" y="15584"/>
                    </a:lnTo>
                    <a:lnTo>
                      <a:pt x="48647" y="18675"/>
                    </a:lnTo>
                    <a:lnTo>
                      <a:pt x="45565" y="16829"/>
                    </a:lnTo>
                    <a:lnTo>
                      <a:pt x="45535" y="16808"/>
                    </a:lnTo>
                    <a:lnTo>
                      <a:pt x="45300" y="16940"/>
                    </a:lnTo>
                    <a:lnTo>
                      <a:pt x="45413" y="10532"/>
                    </a:lnTo>
                    <a:lnTo>
                      <a:pt x="54413" y="5562"/>
                    </a:lnTo>
                    <a:close/>
                    <a:moveTo>
                      <a:pt x="54230" y="15736"/>
                    </a:moveTo>
                    <a:lnTo>
                      <a:pt x="54230" y="15849"/>
                    </a:lnTo>
                    <a:lnTo>
                      <a:pt x="48872" y="18818"/>
                    </a:lnTo>
                    <a:lnTo>
                      <a:pt x="48780" y="18757"/>
                    </a:lnTo>
                    <a:lnTo>
                      <a:pt x="54230" y="15736"/>
                    </a:lnTo>
                    <a:close/>
                    <a:moveTo>
                      <a:pt x="36473" y="5245"/>
                    </a:moveTo>
                    <a:lnTo>
                      <a:pt x="45290" y="10532"/>
                    </a:lnTo>
                    <a:lnTo>
                      <a:pt x="45168" y="17012"/>
                    </a:lnTo>
                    <a:lnTo>
                      <a:pt x="41830" y="18870"/>
                    </a:lnTo>
                    <a:lnTo>
                      <a:pt x="36289" y="15532"/>
                    </a:lnTo>
                    <a:lnTo>
                      <a:pt x="36473" y="5245"/>
                    </a:lnTo>
                    <a:close/>
                    <a:moveTo>
                      <a:pt x="72486" y="5889"/>
                    </a:moveTo>
                    <a:lnTo>
                      <a:pt x="72404" y="10991"/>
                    </a:lnTo>
                    <a:lnTo>
                      <a:pt x="72313" y="15899"/>
                    </a:lnTo>
                    <a:lnTo>
                      <a:pt x="66721" y="19002"/>
                    </a:lnTo>
                    <a:lnTo>
                      <a:pt x="63649" y="17155"/>
                    </a:lnTo>
                    <a:lnTo>
                      <a:pt x="63618" y="17135"/>
                    </a:lnTo>
                    <a:lnTo>
                      <a:pt x="63383" y="17257"/>
                    </a:lnTo>
                    <a:lnTo>
                      <a:pt x="63496" y="10858"/>
                    </a:lnTo>
                    <a:lnTo>
                      <a:pt x="72486" y="5889"/>
                    </a:lnTo>
                    <a:close/>
                    <a:moveTo>
                      <a:pt x="54546" y="5572"/>
                    </a:moveTo>
                    <a:lnTo>
                      <a:pt x="63363" y="10858"/>
                    </a:lnTo>
                    <a:lnTo>
                      <a:pt x="63251" y="17339"/>
                    </a:lnTo>
                    <a:lnTo>
                      <a:pt x="60169" y="19043"/>
                    </a:lnTo>
                    <a:lnTo>
                      <a:pt x="54373" y="15553"/>
                    </a:lnTo>
                    <a:lnTo>
                      <a:pt x="54454" y="10674"/>
                    </a:lnTo>
                    <a:lnTo>
                      <a:pt x="54546" y="5572"/>
                    </a:lnTo>
                    <a:close/>
                    <a:moveTo>
                      <a:pt x="72313" y="16053"/>
                    </a:moveTo>
                    <a:lnTo>
                      <a:pt x="72313" y="16175"/>
                    </a:lnTo>
                    <a:lnTo>
                      <a:pt x="66955" y="19135"/>
                    </a:lnTo>
                    <a:lnTo>
                      <a:pt x="66853" y="19074"/>
                    </a:lnTo>
                    <a:lnTo>
                      <a:pt x="72313" y="16053"/>
                    </a:lnTo>
                    <a:close/>
                    <a:moveTo>
                      <a:pt x="54362" y="15706"/>
                    </a:moveTo>
                    <a:lnTo>
                      <a:pt x="60036" y="19114"/>
                    </a:lnTo>
                    <a:lnTo>
                      <a:pt x="59904" y="19186"/>
                    </a:lnTo>
                    <a:lnTo>
                      <a:pt x="54362" y="15849"/>
                    </a:lnTo>
                    <a:lnTo>
                      <a:pt x="54362" y="15706"/>
                    </a:lnTo>
                    <a:close/>
                    <a:moveTo>
                      <a:pt x="90569" y="6205"/>
                    </a:moveTo>
                    <a:lnTo>
                      <a:pt x="90478" y="11307"/>
                    </a:lnTo>
                    <a:lnTo>
                      <a:pt x="90386" y="16226"/>
                    </a:lnTo>
                    <a:lnTo>
                      <a:pt x="84804" y="19319"/>
                    </a:lnTo>
                    <a:lnTo>
                      <a:pt x="81722" y="17471"/>
                    </a:lnTo>
                    <a:lnTo>
                      <a:pt x="81691" y="17451"/>
                    </a:lnTo>
                    <a:lnTo>
                      <a:pt x="81457" y="17584"/>
                    </a:lnTo>
                    <a:lnTo>
                      <a:pt x="81569" y="11175"/>
                    </a:lnTo>
                    <a:lnTo>
                      <a:pt x="90569" y="6205"/>
                    </a:lnTo>
                    <a:close/>
                    <a:moveTo>
                      <a:pt x="72619" y="5889"/>
                    </a:moveTo>
                    <a:lnTo>
                      <a:pt x="81436" y="11175"/>
                    </a:lnTo>
                    <a:lnTo>
                      <a:pt x="81324" y="17655"/>
                    </a:lnTo>
                    <a:lnTo>
                      <a:pt x="78242" y="19359"/>
                    </a:lnTo>
                    <a:lnTo>
                      <a:pt x="72445" y="15869"/>
                    </a:lnTo>
                    <a:lnTo>
                      <a:pt x="72527" y="10991"/>
                    </a:lnTo>
                    <a:lnTo>
                      <a:pt x="72619" y="5889"/>
                    </a:lnTo>
                    <a:close/>
                    <a:moveTo>
                      <a:pt x="90386" y="16380"/>
                    </a:moveTo>
                    <a:lnTo>
                      <a:pt x="90386" y="16491"/>
                    </a:lnTo>
                    <a:lnTo>
                      <a:pt x="85028" y="19461"/>
                    </a:lnTo>
                    <a:lnTo>
                      <a:pt x="84926" y="19400"/>
                    </a:lnTo>
                    <a:lnTo>
                      <a:pt x="90386" y="16380"/>
                    </a:lnTo>
                    <a:close/>
                    <a:moveTo>
                      <a:pt x="72445" y="16022"/>
                    </a:moveTo>
                    <a:lnTo>
                      <a:pt x="78109" y="19430"/>
                    </a:lnTo>
                    <a:lnTo>
                      <a:pt x="77976" y="19502"/>
                    </a:lnTo>
                    <a:lnTo>
                      <a:pt x="72435" y="16175"/>
                    </a:lnTo>
                    <a:lnTo>
                      <a:pt x="72445" y="16022"/>
                    </a:lnTo>
                    <a:close/>
                    <a:moveTo>
                      <a:pt x="45535" y="16961"/>
                    </a:moveTo>
                    <a:lnTo>
                      <a:pt x="48515" y="18757"/>
                    </a:lnTo>
                    <a:lnTo>
                      <a:pt x="45239" y="20564"/>
                    </a:lnTo>
                    <a:lnTo>
                      <a:pt x="45300" y="17094"/>
                    </a:lnTo>
                    <a:lnTo>
                      <a:pt x="45535" y="16961"/>
                    </a:lnTo>
                    <a:close/>
                    <a:moveTo>
                      <a:pt x="48647" y="18829"/>
                    </a:moveTo>
                    <a:lnTo>
                      <a:pt x="48739" y="18890"/>
                    </a:lnTo>
                    <a:lnTo>
                      <a:pt x="45433" y="20727"/>
                    </a:lnTo>
                    <a:lnTo>
                      <a:pt x="45331" y="20666"/>
                    </a:lnTo>
                    <a:lnTo>
                      <a:pt x="48647" y="18829"/>
                    </a:lnTo>
                    <a:close/>
                    <a:moveTo>
                      <a:pt x="45270" y="20778"/>
                    </a:moveTo>
                    <a:lnTo>
                      <a:pt x="45300" y="20798"/>
                    </a:lnTo>
                    <a:lnTo>
                      <a:pt x="45270" y="20818"/>
                    </a:lnTo>
                    <a:lnTo>
                      <a:pt x="45270" y="20778"/>
                    </a:lnTo>
                    <a:close/>
                    <a:moveTo>
                      <a:pt x="45168" y="17165"/>
                    </a:moveTo>
                    <a:lnTo>
                      <a:pt x="45106" y="20829"/>
                    </a:lnTo>
                    <a:lnTo>
                      <a:pt x="41963" y="18941"/>
                    </a:lnTo>
                    <a:lnTo>
                      <a:pt x="45168" y="17165"/>
                    </a:lnTo>
                    <a:close/>
                    <a:moveTo>
                      <a:pt x="63240" y="17482"/>
                    </a:moveTo>
                    <a:lnTo>
                      <a:pt x="63179" y="20849"/>
                    </a:lnTo>
                    <a:lnTo>
                      <a:pt x="60301" y="19114"/>
                    </a:lnTo>
                    <a:lnTo>
                      <a:pt x="63240" y="17482"/>
                    </a:lnTo>
                    <a:close/>
                    <a:moveTo>
                      <a:pt x="63608" y="17278"/>
                    </a:moveTo>
                    <a:lnTo>
                      <a:pt x="66588" y="19074"/>
                    </a:lnTo>
                    <a:lnTo>
                      <a:pt x="63312" y="20890"/>
                    </a:lnTo>
                    <a:lnTo>
                      <a:pt x="63373" y="17410"/>
                    </a:lnTo>
                    <a:lnTo>
                      <a:pt x="63608" y="17278"/>
                    </a:lnTo>
                    <a:close/>
                    <a:moveTo>
                      <a:pt x="66721" y="19155"/>
                    </a:moveTo>
                    <a:lnTo>
                      <a:pt x="66823" y="19217"/>
                    </a:lnTo>
                    <a:lnTo>
                      <a:pt x="63506" y="21043"/>
                    </a:lnTo>
                    <a:lnTo>
                      <a:pt x="63414" y="20982"/>
                    </a:lnTo>
                    <a:lnTo>
                      <a:pt x="66721" y="19155"/>
                    </a:lnTo>
                    <a:close/>
                    <a:moveTo>
                      <a:pt x="60169" y="19186"/>
                    </a:moveTo>
                    <a:lnTo>
                      <a:pt x="63149" y="20982"/>
                    </a:lnTo>
                    <a:lnTo>
                      <a:pt x="63016" y="21053"/>
                    </a:lnTo>
                    <a:lnTo>
                      <a:pt x="60036" y="19267"/>
                    </a:lnTo>
                    <a:lnTo>
                      <a:pt x="60169" y="19186"/>
                    </a:lnTo>
                    <a:close/>
                    <a:moveTo>
                      <a:pt x="63342" y="21094"/>
                    </a:moveTo>
                    <a:lnTo>
                      <a:pt x="63373" y="21115"/>
                    </a:lnTo>
                    <a:lnTo>
                      <a:pt x="63342" y="21135"/>
                    </a:lnTo>
                    <a:lnTo>
                      <a:pt x="63342" y="21094"/>
                    </a:lnTo>
                    <a:close/>
                    <a:moveTo>
                      <a:pt x="63179" y="21115"/>
                    </a:moveTo>
                    <a:lnTo>
                      <a:pt x="63179" y="21156"/>
                    </a:lnTo>
                    <a:lnTo>
                      <a:pt x="63149" y="21135"/>
                    </a:lnTo>
                    <a:lnTo>
                      <a:pt x="63179" y="21115"/>
                    </a:lnTo>
                    <a:close/>
                    <a:moveTo>
                      <a:pt x="81324" y="17808"/>
                    </a:moveTo>
                    <a:lnTo>
                      <a:pt x="81262" y="21176"/>
                    </a:lnTo>
                    <a:lnTo>
                      <a:pt x="78375" y="19441"/>
                    </a:lnTo>
                    <a:lnTo>
                      <a:pt x="81324" y="17808"/>
                    </a:lnTo>
                    <a:close/>
                    <a:moveTo>
                      <a:pt x="81691" y="17604"/>
                    </a:moveTo>
                    <a:lnTo>
                      <a:pt x="84671" y="19390"/>
                    </a:lnTo>
                    <a:lnTo>
                      <a:pt x="81395" y="21206"/>
                    </a:lnTo>
                    <a:lnTo>
                      <a:pt x="81457" y="17736"/>
                    </a:lnTo>
                    <a:lnTo>
                      <a:pt x="81691" y="17604"/>
                    </a:lnTo>
                    <a:close/>
                    <a:moveTo>
                      <a:pt x="78242" y="19512"/>
                    </a:moveTo>
                    <a:lnTo>
                      <a:pt x="81222" y="21298"/>
                    </a:lnTo>
                    <a:lnTo>
                      <a:pt x="81089" y="21369"/>
                    </a:lnTo>
                    <a:lnTo>
                      <a:pt x="78109" y="19584"/>
                    </a:lnTo>
                    <a:lnTo>
                      <a:pt x="78242" y="19512"/>
                    </a:lnTo>
                    <a:close/>
                    <a:moveTo>
                      <a:pt x="84793" y="19471"/>
                    </a:moveTo>
                    <a:lnTo>
                      <a:pt x="84895" y="19532"/>
                    </a:lnTo>
                    <a:lnTo>
                      <a:pt x="81589" y="21369"/>
                    </a:lnTo>
                    <a:lnTo>
                      <a:pt x="81487" y="21308"/>
                    </a:lnTo>
                    <a:lnTo>
                      <a:pt x="84793" y="19471"/>
                    </a:lnTo>
                    <a:close/>
                    <a:moveTo>
                      <a:pt x="81416" y="21421"/>
                    </a:moveTo>
                    <a:lnTo>
                      <a:pt x="81457" y="21441"/>
                    </a:lnTo>
                    <a:lnTo>
                      <a:pt x="81416" y="21462"/>
                    </a:lnTo>
                    <a:lnTo>
                      <a:pt x="81416" y="21421"/>
                    </a:lnTo>
                    <a:close/>
                    <a:moveTo>
                      <a:pt x="81253" y="21431"/>
                    </a:moveTo>
                    <a:lnTo>
                      <a:pt x="81253" y="21471"/>
                    </a:lnTo>
                    <a:lnTo>
                      <a:pt x="81222" y="21451"/>
                    </a:lnTo>
                    <a:lnTo>
                      <a:pt x="81253" y="21431"/>
                    </a:lnTo>
                    <a:close/>
                    <a:moveTo>
                      <a:pt x="90702" y="6205"/>
                    </a:moveTo>
                    <a:lnTo>
                      <a:pt x="99509" y="11491"/>
                    </a:lnTo>
                    <a:lnTo>
                      <a:pt x="99336" y="21492"/>
                    </a:lnTo>
                    <a:lnTo>
                      <a:pt x="90519" y="16196"/>
                    </a:lnTo>
                    <a:lnTo>
                      <a:pt x="90610" y="11318"/>
                    </a:lnTo>
                    <a:lnTo>
                      <a:pt x="90702" y="6205"/>
                    </a:lnTo>
                    <a:close/>
                    <a:moveTo>
                      <a:pt x="108643" y="6531"/>
                    </a:moveTo>
                    <a:lnTo>
                      <a:pt x="108551" y="11634"/>
                    </a:lnTo>
                    <a:lnTo>
                      <a:pt x="108469" y="16543"/>
                    </a:lnTo>
                    <a:lnTo>
                      <a:pt x="99468" y="21533"/>
                    </a:lnTo>
                    <a:lnTo>
                      <a:pt x="99642" y="11502"/>
                    </a:lnTo>
                    <a:lnTo>
                      <a:pt x="108643" y="6531"/>
                    </a:lnTo>
                    <a:close/>
                    <a:moveTo>
                      <a:pt x="108459" y="16695"/>
                    </a:moveTo>
                    <a:lnTo>
                      <a:pt x="108459" y="16808"/>
                    </a:lnTo>
                    <a:lnTo>
                      <a:pt x="99662" y="21686"/>
                    </a:lnTo>
                    <a:lnTo>
                      <a:pt x="99560" y="21625"/>
                    </a:lnTo>
                    <a:lnTo>
                      <a:pt x="108459" y="16695"/>
                    </a:lnTo>
                    <a:close/>
                    <a:moveTo>
                      <a:pt x="90519" y="16339"/>
                    </a:moveTo>
                    <a:lnTo>
                      <a:pt x="99295" y="21625"/>
                    </a:lnTo>
                    <a:lnTo>
                      <a:pt x="99162" y="21696"/>
                    </a:lnTo>
                    <a:lnTo>
                      <a:pt x="90519" y="16491"/>
                    </a:lnTo>
                    <a:lnTo>
                      <a:pt x="90519" y="16339"/>
                    </a:lnTo>
                    <a:close/>
                    <a:moveTo>
                      <a:pt x="99489" y="21737"/>
                    </a:moveTo>
                    <a:lnTo>
                      <a:pt x="99529" y="21757"/>
                    </a:lnTo>
                    <a:lnTo>
                      <a:pt x="99489" y="21778"/>
                    </a:lnTo>
                    <a:lnTo>
                      <a:pt x="99489" y="21737"/>
                    </a:lnTo>
                    <a:close/>
                    <a:moveTo>
                      <a:pt x="99336" y="21757"/>
                    </a:moveTo>
                    <a:lnTo>
                      <a:pt x="99336" y="21798"/>
                    </a:lnTo>
                    <a:lnTo>
                      <a:pt x="99295" y="21778"/>
                    </a:lnTo>
                    <a:lnTo>
                      <a:pt x="99336" y="21757"/>
                    </a:lnTo>
                    <a:close/>
                    <a:moveTo>
                      <a:pt x="108775" y="6531"/>
                    </a:moveTo>
                    <a:lnTo>
                      <a:pt x="117592" y="11817"/>
                    </a:lnTo>
                    <a:lnTo>
                      <a:pt x="117409" y="21809"/>
                    </a:lnTo>
                    <a:lnTo>
                      <a:pt x="108591" y="16512"/>
                    </a:lnTo>
                    <a:lnTo>
                      <a:pt x="108684" y="11634"/>
                    </a:lnTo>
                    <a:lnTo>
                      <a:pt x="108775" y="6531"/>
                    </a:lnTo>
                    <a:close/>
                    <a:moveTo>
                      <a:pt x="126716" y="6848"/>
                    </a:moveTo>
                    <a:lnTo>
                      <a:pt x="126542" y="16869"/>
                    </a:lnTo>
                    <a:lnTo>
                      <a:pt x="117542" y="21849"/>
                    </a:lnTo>
                    <a:lnTo>
                      <a:pt x="117725" y="11817"/>
                    </a:lnTo>
                    <a:lnTo>
                      <a:pt x="126716" y="6848"/>
                    </a:lnTo>
                    <a:close/>
                    <a:moveTo>
                      <a:pt x="126542" y="17012"/>
                    </a:moveTo>
                    <a:lnTo>
                      <a:pt x="126532" y="17135"/>
                    </a:lnTo>
                    <a:lnTo>
                      <a:pt x="117735" y="22002"/>
                    </a:lnTo>
                    <a:lnTo>
                      <a:pt x="117633" y="21952"/>
                    </a:lnTo>
                    <a:lnTo>
                      <a:pt x="126542" y="17012"/>
                    </a:lnTo>
                    <a:close/>
                    <a:moveTo>
                      <a:pt x="108591" y="16665"/>
                    </a:moveTo>
                    <a:lnTo>
                      <a:pt x="117378" y="21941"/>
                    </a:lnTo>
                    <a:lnTo>
                      <a:pt x="117245" y="22013"/>
                    </a:lnTo>
                    <a:lnTo>
                      <a:pt x="108591" y="16818"/>
                    </a:lnTo>
                    <a:lnTo>
                      <a:pt x="108591" y="16665"/>
                    </a:lnTo>
                    <a:close/>
                    <a:moveTo>
                      <a:pt x="117572" y="22063"/>
                    </a:moveTo>
                    <a:lnTo>
                      <a:pt x="117603" y="22084"/>
                    </a:lnTo>
                    <a:lnTo>
                      <a:pt x="117572" y="22104"/>
                    </a:lnTo>
                    <a:lnTo>
                      <a:pt x="117572" y="22063"/>
                    </a:lnTo>
                    <a:close/>
                    <a:moveTo>
                      <a:pt x="117409" y="22074"/>
                    </a:moveTo>
                    <a:lnTo>
                      <a:pt x="117409" y="22115"/>
                    </a:lnTo>
                    <a:lnTo>
                      <a:pt x="117368" y="22094"/>
                    </a:lnTo>
                    <a:lnTo>
                      <a:pt x="117409" y="22074"/>
                    </a:lnTo>
                    <a:close/>
                    <a:moveTo>
                      <a:pt x="54291" y="15961"/>
                    </a:moveTo>
                    <a:lnTo>
                      <a:pt x="59771" y="19257"/>
                    </a:lnTo>
                    <a:lnTo>
                      <a:pt x="54484" y="22186"/>
                    </a:lnTo>
                    <a:lnTo>
                      <a:pt x="49005" y="18900"/>
                    </a:lnTo>
                    <a:lnTo>
                      <a:pt x="54291" y="15961"/>
                    </a:lnTo>
                    <a:close/>
                    <a:moveTo>
                      <a:pt x="72374" y="16287"/>
                    </a:moveTo>
                    <a:lnTo>
                      <a:pt x="77854" y="19584"/>
                    </a:lnTo>
                    <a:lnTo>
                      <a:pt x="72558" y="22512"/>
                    </a:lnTo>
                    <a:lnTo>
                      <a:pt x="67077" y="19217"/>
                    </a:lnTo>
                    <a:lnTo>
                      <a:pt x="72374" y="16287"/>
                    </a:lnTo>
                    <a:close/>
                    <a:moveTo>
                      <a:pt x="59904" y="19339"/>
                    </a:moveTo>
                    <a:lnTo>
                      <a:pt x="62884" y="21124"/>
                    </a:lnTo>
                    <a:lnTo>
                      <a:pt x="57587" y="24054"/>
                    </a:lnTo>
                    <a:lnTo>
                      <a:pt x="54617" y="22267"/>
                    </a:lnTo>
                    <a:lnTo>
                      <a:pt x="59904" y="19339"/>
                    </a:lnTo>
                    <a:close/>
                    <a:moveTo>
                      <a:pt x="48872" y="18972"/>
                    </a:moveTo>
                    <a:lnTo>
                      <a:pt x="54352" y="22258"/>
                    </a:lnTo>
                    <a:lnTo>
                      <a:pt x="51046" y="24084"/>
                    </a:lnTo>
                    <a:lnTo>
                      <a:pt x="45565" y="20798"/>
                    </a:lnTo>
                    <a:lnTo>
                      <a:pt x="48872" y="18972"/>
                    </a:lnTo>
                    <a:close/>
                    <a:moveTo>
                      <a:pt x="77976" y="19655"/>
                    </a:moveTo>
                    <a:lnTo>
                      <a:pt x="80956" y="21451"/>
                    </a:lnTo>
                    <a:lnTo>
                      <a:pt x="75660" y="24370"/>
                    </a:lnTo>
                    <a:lnTo>
                      <a:pt x="72690" y="22584"/>
                    </a:lnTo>
                    <a:lnTo>
                      <a:pt x="77976" y="19655"/>
                    </a:lnTo>
                    <a:close/>
                    <a:moveTo>
                      <a:pt x="66945" y="19288"/>
                    </a:moveTo>
                    <a:lnTo>
                      <a:pt x="72425" y="22584"/>
                    </a:lnTo>
                    <a:lnTo>
                      <a:pt x="69118" y="24411"/>
                    </a:lnTo>
                    <a:lnTo>
                      <a:pt x="63639" y="21124"/>
                    </a:lnTo>
                    <a:lnTo>
                      <a:pt x="66945" y="19288"/>
                    </a:lnTo>
                    <a:close/>
                    <a:moveTo>
                      <a:pt x="85028" y="19614"/>
                    </a:moveTo>
                    <a:lnTo>
                      <a:pt x="90498" y="22900"/>
                    </a:lnTo>
                    <a:lnTo>
                      <a:pt x="87192" y="24727"/>
                    </a:lnTo>
                    <a:lnTo>
                      <a:pt x="81711" y="21441"/>
                    </a:lnTo>
                    <a:lnTo>
                      <a:pt x="85028" y="19614"/>
                    </a:lnTo>
                    <a:close/>
                    <a:moveTo>
                      <a:pt x="54546" y="22380"/>
                    </a:moveTo>
                    <a:lnTo>
                      <a:pt x="57454" y="24125"/>
                    </a:lnTo>
                    <a:lnTo>
                      <a:pt x="54484" y="25768"/>
                    </a:lnTo>
                    <a:lnTo>
                      <a:pt x="54546" y="22380"/>
                    </a:lnTo>
                    <a:close/>
                    <a:moveTo>
                      <a:pt x="54413" y="22380"/>
                    </a:moveTo>
                    <a:lnTo>
                      <a:pt x="54352" y="25839"/>
                    </a:lnTo>
                    <a:lnTo>
                      <a:pt x="54148" y="25952"/>
                    </a:lnTo>
                    <a:lnTo>
                      <a:pt x="51178" y="24166"/>
                    </a:lnTo>
                    <a:lnTo>
                      <a:pt x="54413" y="22380"/>
                    </a:lnTo>
                    <a:close/>
                    <a:moveTo>
                      <a:pt x="72619" y="22696"/>
                    </a:moveTo>
                    <a:lnTo>
                      <a:pt x="75527" y="24442"/>
                    </a:lnTo>
                    <a:lnTo>
                      <a:pt x="72558" y="26084"/>
                    </a:lnTo>
                    <a:lnTo>
                      <a:pt x="72619" y="22696"/>
                    </a:lnTo>
                    <a:close/>
                    <a:moveTo>
                      <a:pt x="72486" y="22696"/>
                    </a:moveTo>
                    <a:lnTo>
                      <a:pt x="72425" y="26156"/>
                    </a:lnTo>
                    <a:lnTo>
                      <a:pt x="72221" y="26268"/>
                    </a:lnTo>
                    <a:lnTo>
                      <a:pt x="69251" y="24492"/>
                    </a:lnTo>
                    <a:lnTo>
                      <a:pt x="72486" y="22696"/>
                    </a:lnTo>
                    <a:close/>
                    <a:moveTo>
                      <a:pt x="90447" y="16604"/>
                    </a:moveTo>
                    <a:lnTo>
                      <a:pt x="99030" y="21768"/>
                    </a:lnTo>
                    <a:lnTo>
                      <a:pt x="90641" y="26401"/>
                    </a:lnTo>
                    <a:lnTo>
                      <a:pt x="90702" y="22870"/>
                    </a:lnTo>
                    <a:lnTo>
                      <a:pt x="85161" y="19532"/>
                    </a:lnTo>
                    <a:lnTo>
                      <a:pt x="90447" y="16604"/>
                    </a:lnTo>
                    <a:close/>
                    <a:moveTo>
                      <a:pt x="9378" y="16318"/>
                    </a:moveTo>
                    <a:lnTo>
                      <a:pt x="18195" y="21625"/>
                    </a:lnTo>
                    <a:lnTo>
                      <a:pt x="9205" y="26594"/>
                    </a:lnTo>
                    <a:lnTo>
                      <a:pt x="388" y="21308"/>
                    </a:lnTo>
                    <a:lnTo>
                      <a:pt x="9378" y="16318"/>
                    </a:lnTo>
                    <a:close/>
                    <a:moveTo>
                      <a:pt x="90569" y="23013"/>
                    </a:moveTo>
                    <a:lnTo>
                      <a:pt x="90508" y="26483"/>
                    </a:lnTo>
                    <a:lnTo>
                      <a:pt x="90304" y="26594"/>
                    </a:lnTo>
                    <a:lnTo>
                      <a:pt x="87324" y="24809"/>
                    </a:lnTo>
                    <a:lnTo>
                      <a:pt x="90569" y="23013"/>
                    </a:lnTo>
                    <a:close/>
                    <a:moveTo>
                      <a:pt x="27462" y="16645"/>
                    </a:moveTo>
                    <a:lnTo>
                      <a:pt x="36279" y="21941"/>
                    </a:lnTo>
                    <a:lnTo>
                      <a:pt x="27278" y="26911"/>
                    </a:lnTo>
                    <a:lnTo>
                      <a:pt x="18461" y="21625"/>
                    </a:lnTo>
                    <a:lnTo>
                      <a:pt x="27462" y="16645"/>
                    </a:lnTo>
                    <a:close/>
                    <a:moveTo>
                      <a:pt x="108520" y="16931"/>
                    </a:moveTo>
                    <a:lnTo>
                      <a:pt x="117113" y="22084"/>
                    </a:lnTo>
                    <a:lnTo>
                      <a:pt x="108378" y="26911"/>
                    </a:lnTo>
                    <a:lnTo>
                      <a:pt x="99795" y="21768"/>
                    </a:lnTo>
                    <a:lnTo>
                      <a:pt x="108520" y="16931"/>
                    </a:lnTo>
                    <a:close/>
                    <a:moveTo>
                      <a:pt x="41830" y="19012"/>
                    </a:moveTo>
                    <a:lnTo>
                      <a:pt x="45127" y="21002"/>
                    </a:lnTo>
                    <a:lnTo>
                      <a:pt x="45025" y="27034"/>
                    </a:lnTo>
                    <a:lnTo>
                      <a:pt x="36534" y="21952"/>
                    </a:lnTo>
                    <a:lnTo>
                      <a:pt x="41830" y="19012"/>
                    </a:lnTo>
                    <a:close/>
                    <a:moveTo>
                      <a:pt x="45433" y="20880"/>
                    </a:moveTo>
                    <a:lnTo>
                      <a:pt x="50913" y="24166"/>
                    </a:lnTo>
                    <a:lnTo>
                      <a:pt x="45351" y="27227"/>
                    </a:lnTo>
                    <a:lnTo>
                      <a:pt x="45157" y="27115"/>
                    </a:lnTo>
                    <a:lnTo>
                      <a:pt x="45259" y="20972"/>
                    </a:lnTo>
                    <a:lnTo>
                      <a:pt x="45433" y="20880"/>
                    </a:lnTo>
                    <a:close/>
                    <a:moveTo>
                      <a:pt x="126665" y="16981"/>
                    </a:moveTo>
                    <a:lnTo>
                      <a:pt x="135451" y="22258"/>
                    </a:lnTo>
                    <a:lnTo>
                      <a:pt x="126450" y="27227"/>
                    </a:lnTo>
                    <a:lnTo>
                      <a:pt x="117868" y="22084"/>
                    </a:lnTo>
                    <a:lnTo>
                      <a:pt x="126665" y="17206"/>
                    </a:lnTo>
                    <a:lnTo>
                      <a:pt x="126665" y="16981"/>
                    </a:lnTo>
                    <a:close/>
                    <a:moveTo>
                      <a:pt x="63016" y="21206"/>
                    </a:moveTo>
                    <a:lnTo>
                      <a:pt x="63210" y="21319"/>
                    </a:lnTo>
                    <a:lnTo>
                      <a:pt x="63118" y="26197"/>
                    </a:lnTo>
                    <a:lnTo>
                      <a:pt x="63097" y="27360"/>
                    </a:lnTo>
                    <a:lnTo>
                      <a:pt x="57720" y="24125"/>
                    </a:lnTo>
                    <a:lnTo>
                      <a:pt x="63016" y="21206"/>
                    </a:lnTo>
                    <a:close/>
                    <a:moveTo>
                      <a:pt x="63506" y="21196"/>
                    </a:moveTo>
                    <a:lnTo>
                      <a:pt x="68986" y="24482"/>
                    </a:lnTo>
                    <a:lnTo>
                      <a:pt x="63424" y="27554"/>
                    </a:lnTo>
                    <a:lnTo>
                      <a:pt x="63231" y="27431"/>
                    </a:lnTo>
                    <a:lnTo>
                      <a:pt x="63251" y="26207"/>
                    </a:lnTo>
                    <a:lnTo>
                      <a:pt x="63342" y="21288"/>
                    </a:lnTo>
                    <a:lnTo>
                      <a:pt x="63506" y="21196"/>
                    </a:lnTo>
                    <a:close/>
                    <a:moveTo>
                      <a:pt x="81089" y="21523"/>
                    </a:moveTo>
                    <a:lnTo>
                      <a:pt x="81283" y="21645"/>
                    </a:lnTo>
                    <a:lnTo>
                      <a:pt x="81191" y="26523"/>
                    </a:lnTo>
                    <a:lnTo>
                      <a:pt x="81171" y="27676"/>
                    </a:lnTo>
                    <a:lnTo>
                      <a:pt x="75792" y="24451"/>
                    </a:lnTo>
                    <a:lnTo>
                      <a:pt x="81089" y="21523"/>
                    </a:lnTo>
                    <a:close/>
                    <a:moveTo>
                      <a:pt x="81579" y="21512"/>
                    </a:moveTo>
                    <a:lnTo>
                      <a:pt x="87059" y="24798"/>
                    </a:lnTo>
                    <a:lnTo>
                      <a:pt x="81507" y="27870"/>
                    </a:lnTo>
                    <a:lnTo>
                      <a:pt x="81303" y="27758"/>
                    </a:lnTo>
                    <a:lnTo>
                      <a:pt x="81324" y="26523"/>
                    </a:lnTo>
                    <a:lnTo>
                      <a:pt x="81416" y="21614"/>
                    </a:lnTo>
                    <a:lnTo>
                      <a:pt x="81579" y="21512"/>
                    </a:lnTo>
                    <a:close/>
                    <a:moveTo>
                      <a:pt x="45147" y="27268"/>
                    </a:moveTo>
                    <a:lnTo>
                      <a:pt x="45290" y="27340"/>
                    </a:lnTo>
                    <a:lnTo>
                      <a:pt x="45218" y="31146"/>
                    </a:lnTo>
                    <a:lnTo>
                      <a:pt x="45086" y="31064"/>
                    </a:lnTo>
                    <a:lnTo>
                      <a:pt x="45147" y="27268"/>
                    </a:lnTo>
                    <a:close/>
                    <a:moveTo>
                      <a:pt x="63231" y="27585"/>
                    </a:moveTo>
                    <a:lnTo>
                      <a:pt x="63363" y="27666"/>
                    </a:lnTo>
                    <a:lnTo>
                      <a:pt x="63292" y="31463"/>
                    </a:lnTo>
                    <a:lnTo>
                      <a:pt x="63159" y="31381"/>
                    </a:lnTo>
                    <a:lnTo>
                      <a:pt x="63231" y="27585"/>
                    </a:lnTo>
                    <a:close/>
                    <a:moveTo>
                      <a:pt x="81303" y="27901"/>
                    </a:moveTo>
                    <a:lnTo>
                      <a:pt x="81436" y="27982"/>
                    </a:lnTo>
                    <a:lnTo>
                      <a:pt x="81375" y="31789"/>
                    </a:lnTo>
                    <a:lnTo>
                      <a:pt x="81232" y="31708"/>
                    </a:lnTo>
                    <a:lnTo>
                      <a:pt x="81303" y="27901"/>
                    </a:lnTo>
                    <a:close/>
                    <a:moveTo>
                      <a:pt x="54352" y="25993"/>
                    </a:moveTo>
                    <a:lnTo>
                      <a:pt x="54321" y="27483"/>
                    </a:lnTo>
                    <a:lnTo>
                      <a:pt x="54230" y="32667"/>
                    </a:lnTo>
                    <a:lnTo>
                      <a:pt x="54097" y="32738"/>
                    </a:lnTo>
                    <a:lnTo>
                      <a:pt x="54209" y="26064"/>
                    </a:lnTo>
                    <a:lnTo>
                      <a:pt x="54352" y="25993"/>
                    </a:lnTo>
                    <a:close/>
                    <a:moveTo>
                      <a:pt x="72425" y="26309"/>
                    </a:moveTo>
                    <a:lnTo>
                      <a:pt x="72404" y="27799"/>
                    </a:lnTo>
                    <a:lnTo>
                      <a:pt x="72313" y="32983"/>
                    </a:lnTo>
                    <a:lnTo>
                      <a:pt x="72170" y="33055"/>
                    </a:lnTo>
                    <a:lnTo>
                      <a:pt x="72293" y="26390"/>
                    </a:lnTo>
                    <a:lnTo>
                      <a:pt x="72425" y="26309"/>
                    </a:lnTo>
                    <a:close/>
                    <a:moveTo>
                      <a:pt x="90498" y="26625"/>
                    </a:moveTo>
                    <a:lnTo>
                      <a:pt x="90386" y="33300"/>
                    </a:lnTo>
                    <a:lnTo>
                      <a:pt x="90243" y="33381"/>
                    </a:lnTo>
                    <a:lnTo>
                      <a:pt x="90365" y="26707"/>
                    </a:lnTo>
                    <a:lnTo>
                      <a:pt x="90498" y="26625"/>
                    </a:lnTo>
                    <a:close/>
                    <a:moveTo>
                      <a:pt x="18390" y="21737"/>
                    </a:moveTo>
                    <a:lnTo>
                      <a:pt x="27207" y="27023"/>
                    </a:lnTo>
                    <a:lnTo>
                      <a:pt x="27146" y="30830"/>
                    </a:lnTo>
                    <a:lnTo>
                      <a:pt x="27053" y="30778"/>
                    </a:lnTo>
                    <a:lnTo>
                      <a:pt x="27023" y="30758"/>
                    </a:lnTo>
                    <a:lnTo>
                      <a:pt x="21339" y="33901"/>
                    </a:lnTo>
                    <a:lnTo>
                      <a:pt x="18216" y="32023"/>
                    </a:lnTo>
                    <a:lnTo>
                      <a:pt x="18308" y="26839"/>
                    </a:lnTo>
                    <a:lnTo>
                      <a:pt x="18390" y="21737"/>
                    </a:lnTo>
                    <a:close/>
                    <a:moveTo>
                      <a:pt x="36340" y="22054"/>
                    </a:moveTo>
                    <a:lnTo>
                      <a:pt x="36248" y="27166"/>
                    </a:lnTo>
                    <a:lnTo>
                      <a:pt x="36156" y="32340"/>
                    </a:lnTo>
                    <a:lnTo>
                      <a:pt x="32768" y="34218"/>
                    </a:lnTo>
                    <a:lnTo>
                      <a:pt x="27268" y="30912"/>
                    </a:lnTo>
                    <a:lnTo>
                      <a:pt x="27339" y="27023"/>
                    </a:lnTo>
                    <a:lnTo>
                      <a:pt x="36340" y="22054"/>
                    </a:lnTo>
                    <a:close/>
                    <a:moveTo>
                      <a:pt x="36473" y="22063"/>
                    </a:moveTo>
                    <a:lnTo>
                      <a:pt x="45025" y="27186"/>
                    </a:lnTo>
                    <a:lnTo>
                      <a:pt x="44953" y="31136"/>
                    </a:lnTo>
                    <a:lnTo>
                      <a:pt x="44973" y="31146"/>
                    </a:lnTo>
                    <a:lnTo>
                      <a:pt x="39412" y="34228"/>
                    </a:lnTo>
                    <a:lnTo>
                      <a:pt x="36289" y="32340"/>
                    </a:lnTo>
                    <a:lnTo>
                      <a:pt x="36381" y="27166"/>
                    </a:lnTo>
                    <a:lnTo>
                      <a:pt x="36473" y="22063"/>
                    </a:lnTo>
                    <a:close/>
                    <a:moveTo>
                      <a:pt x="57587" y="24206"/>
                    </a:moveTo>
                    <a:lnTo>
                      <a:pt x="63097" y="27503"/>
                    </a:lnTo>
                    <a:lnTo>
                      <a:pt x="63026" y="31381"/>
                    </a:lnTo>
                    <a:lnTo>
                      <a:pt x="57403" y="34493"/>
                    </a:lnTo>
                    <a:lnTo>
                      <a:pt x="54362" y="32667"/>
                    </a:lnTo>
                    <a:lnTo>
                      <a:pt x="54454" y="27483"/>
                    </a:lnTo>
                    <a:lnTo>
                      <a:pt x="54484" y="25921"/>
                    </a:lnTo>
                    <a:lnTo>
                      <a:pt x="57587" y="24206"/>
                    </a:lnTo>
                    <a:close/>
                    <a:moveTo>
                      <a:pt x="51046" y="24237"/>
                    </a:moveTo>
                    <a:lnTo>
                      <a:pt x="54076" y="26064"/>
                    </a:lnTo>
                    <a:lnTo>
                      <a:pt x="53964" y="32810"/>
                    </a:lnTo>
                    <a:lnTo>
                      <a:pt x="50851" y="34534"/>
                    </a:lnTo>
                    <a:lnTo>
                      <a:pt x="45351" y="31218"/>
                    </a:lnTo>
                    <a:lnTo>
                      <a:pt x="45413" y="27350"/>
                    </a:lnTo>
                    <a:lnTo>
                      <a:pt x="51046" y="24237"/>
                    </a:lnTo>
                    <a:close/>
                    <a:moveTo>
                      <a:pt x="75660" y="24523"/>
                    </a:moveTo>
                    <a:lnTo>
                      <a:pt x="81171" y="27830"/>
                    </a:lnTo>
                    <a:lnTo>
                      <a:pt x="81099" y="31697"/>
                    </a:lnTo>
                    <a:lnTo>
                      <a:pt x="75486" y="34810"/>
                    </a:lnTo>
                    <a:lnTo>
                      <a:pt x="72435" y="32983"/>
                    </a:lnTo>
                    <a:lnTo>
                      <a:pt x="72527" y="27809"/>
                    </a:lnTo>
                    <a:lnTo>
                      <a:pt x="72558" y="26238"/>
                    </a:lnTo>
                    <a:lnTo>
                      <a:pt x="75660" y="24523"/>
                    </a:lnTo>
                    <a:close/>
                    <a:moveTo>
                      <a:pt x="69118" y="24564"/>
                    </a:moveTo>
                    <a:lnTo>
                      <a:pt x="72160" y="26381"/>
                    </a:lnTo>
                    <a:lnTo>
                      <a:pt x="72037" y="33136"/>
                    </a:lnTo>
                    <a:lnTo>
                      <a:pt x="68935" y="34851"/>
                    </a:lnTo>
                    <a:lnTo>
                      <a:pt x="63424" y="31544"/>
                    </a:lnTo>
                    <a:lnTo>
                      <a:pt x="63496" y="27666"/>
                    </a:lnTo>
                    <a:lnTo>
                      <a:pt x="69118" y="24564"/>
                    </a:lnTo>
                    <a:close/>
                    <a:moveTo>
                      <a:pt x="87192" y="24880"/>
                    </a:moveTo>
                    <a:lnTo>
                      <a:pt x="90233" y="26707"/>
                    </a:lnTo>
                    <a:lnTo>
                      <a:pt x="90111" y="33452"/>
                    </a:lnTo>
                    <a:lnTo>
                      <a:pt x="87008" y="35177"/>
                    </a:lnTo>
                    <a:lnTo>
                      <a:pt x="81498" y="31860"/>
                    </a:lnTo>
                    <a:lnTo>
                      <a:pt x="81569" y="27993"/>
                    </a:lnTo>
                    <a:lnTo>
                      <a:pt x="87192" y="24880"/>
                    </a:lnTo>
                    <a:close/>
                    <a:moveTo>
                      <a:pt x="36217" y="32452"/>
                    </a:moveTo>
                    <a:lnTo>
                      <a:pt x="39279" y="34300"/>
                    </a:lnTo>
                    <a:lnTo>
                      <a:pt x="35963" y="36137"/>
                    </a:lnTo>
                    <a:lnTo>
                      <a:pt x="32901" y="34300"/>
                    </a:lnTo>
                    <a:lnTo>
                      <a:pt x="36217" y="32452"/>
                    </a:lnTo>
                    <a:close/>
                    <a:moveTo>
                      <a:pt x="53964" y="32962"/>
                    </a:moveTo>
                    <a:lnTo>
                      <a:pt x="53903" y="36361"/>
                    </a:lnTo>
                    <a:lnTo>
                      <a:pt x="50984" y="34616"/>
                    </a:lnTo>
                    <a:lnTo>
                      <a:pt x="53964" y="32962"/>
                    </a:lnTo>
                    <a:close/>
                    <a:moveTo>
                      <a:pt x="54301" y="32779"/>
                    </a:moveTo>
                    <a:lnTo>
                      <a:pt x="57271" y="34565"/>
                    </a:lnTo>
                    <a:lnTo>
                      <a:pt x="54026" y="36361"/>
                    </a:lnTo>
                    <a:lnTo>
                      <a:pt x="54087" y="32891"/>
                    </a:lnTo>
                    <a:lnTo>
                      <a:pt x="54301" y="32779"/>
                    </a:lnTo>
                    <a:close/>
                    <a:moveTo>
                      <a:pt x="72037" y="33279"/>
                    </a:moveTo>
                    <a:lnTo>
                      <a:pt x="71976" y="36688"/>
                    </a:lnTo>
                    <a:lnTo>
                      <a:pt x="69057" y="34932"/>
                    </a:lnTo>
                    <a:lnTo>
                      <a:pt x="72037" y="33279"/>
                    </a:lnTo>
                    <a:close/>
                    <a:moveTo>
                      <a:pt x="72374" y="33095"/>
                    </a:moveTo>
                    <a:lnTo>
                      <a:pt x="75354" y="34892"/>
                    </a:lnTo>
                    <a:lnTo>
                      <a:pt x="72109" y="36688"/>
                    </a:lnTo>
                    <a:lnTo>
                      <a:pt x="72170" y="33207"/>
                    </a:lnTo>
                    <a:lnTo>
                      <a:pt x="72374" y="33095"/>
                    </a:lnTo>
                    <a:close/>
                    <a:moveTo>
                      <a:pt x="18267" y="21737"/>
                    </a:moveTo>
                    <a:lnTo>
                      <a:pt x="18175" y="26839"/>
                    </a:lnTo>
                    <a:lnTo>
                      <a:pt x="18084" y="32023"/>
                    </a:lnTo>
                    <a:lnTo>
                      <a:pt x="9083" y="37004"/>
                    </a:lnTo>
                    <a:lnTo>
                      <a:pt x="9083" y="37004"/>
                    </a:lnTo>
                    <a:lnTo>
                      <a:pt x="9266" y="26707"/>
                    </a:lnTo>
                    <a:lnTo>
                      <a:pt x="18267" y="21737"/>
                    </a:lnTo>
                    <a:close/>
                    <a:moveTo>
                      <a:pt x="316" y="21421"/>
                    </a:moveTo>
                    <a:lnTo>
                      <a:pt x="9133" y="26707"/>
                    </a:lnTo>
                    <a:lnTo>
                      <a:pt x="8950" y="37004"/>
                    </a:lnTo>
                    <a:lnTo>
                      <a:pt x="132" y="31708"/>
                    </a:lnTo>
                    <a:lnTo>
                      <a:pt x="316" y="21421"/>
                    </a:lnTo>
                    <a:close/>
                    <a:moveTo>
                      <a:pt x="90111" y="33606"/>
                    </a:moveTo>
                    <a:lnTo>
                      <a:pt x="90049" y="37004"/>
                    </a:lnTo>
                    <a:lnTo>
                      <a:pt x="87140" y="35248"/>
                    </a:lnTo>
                    <a:lnTo>
                      <a:pt x="90111" y="33606"/>
                    </a:lnTo>
                    <a:close/>
                    <a:moveTo>
                      <a:pt x="99162" y="21849"/>
                    </a:moveTo>
                    <a:lnTo>
                      <a:pt x="99356" y="21961"/>
                    </a:lnTo>
                    <a:lnTo>
                      <a:pt x="99275" y="26839"/>
                    </a:lnTo>
                    <a:lnTo>
                      <a:pt x="99182" y="32023"/>
                    </a:lnTo>
                    <a:lnTo>
                      <a:pt x="90182" y="37004"/>
                    </a:lnTo>
                    <a:lnTo>
                      <a:pt x="90243" y="33534"/>
                    </a:lnTo>
                    <a:lnTo>
                      <a:pt x="90519" y="33381"/>
                    </a:lnTo>
                    <a:lnTo>
                      <a:pt x="90631" y="26554"/>
                    </a:lnTo>
                    <a:lnTo>
                      <a:pt x="99162" y="21849"/>
                    </a:lnTo>
                    <a:close/>
                    <a:moveTo>
                      <a:pt x="27012" y="30912"/>
                    </a:moveTo>
                    <a:lnTo>
                      <a:pt x="27135" y="30983"/>
                    </a:lnTo>
                    <a:lnTo>
                      <a:pt x="27023" y="37320"/>
                    </a:lnTo>
                    <a:lnTo>
                      <a:pt x="21472" y="33983"/>
                    </a:lnTo>
                    <a:lnTo>
                      <a:pt x="27012" y="30912"/>
                    </a:lnTo>
                    <a:close/>
                    <a:moveTo>
                      <a:pt x="99662" y="21839"/>
                    </a:moveTo>
                    <a:lnTo>
                      <a:pt x="108306" y="27023"/>
                    </a:lnTo>
                    <a:lnTo>
                      <a:pt x="108122" y="37320"/>
                    </a:lnTo>
                    <a:lnTo>
                      <a:pt x="99315" y="32023"/>
                    </a:lnTo>
                    <a:lnTo>
                      <a:pt x="99407" y="26839"/>
                    </a:lnTo>
                    <a:lnTo>
                      <a:pt x="99489" y="21931"/>
                    </a:lnTo>
                    <a:lnTo>
                      <a:pt x="99662" y="21839"/>
                    </a:lnTo>
                    <a:close/>
                    <a:moveTo>
                      <a:pt x="27268" y="31064"/>
                    </a:moveTo>
                    <a:lnTo>
                      <a:pt x="32636" y="34289"/>
                    </a:lnTo>
                    <a:lnTo>
                      <a:pt x="27155" y="37330"/>
                    </a:lnTo>
                    <a:lnTo>
                      <a:pt x="27268" y="31064"/>
                    </a:lnTo>
                    <a:close/>
                    <a:moveTo>
                      <a:pt x="117235" y="22165"/>
                    </a:moveTo>
                    <a:lnTo>
                      <a:pt x="117429" y="22288"/>
                    </a:lnTo>
                    <a:lnTo>
                      <a:pt x="117347" y="27166"/>
                    </a:lnTo>
                    <a:lnTo>
                      <a:pt x="117256" y="32340"/>
                    </a:lnTo>
                    <a:lnTo>
                      <a:pt x="108255" y="37330"/>
                    </a:lnTo>
                    <a:lnTo>
                      <a:pt x="108439" y="27023"/>
                    </a:lnTo>
                    <a:lnTo>
                      <a:pt x="117235" y="22165"/>
                    </a:lnTo>
                    <a:close/>
                    <a:moveTo>
                      <a:pt x="45341" y="31381"/>
                    </a:moveTo>
                    <a:lnTo>
                      <a:pt x="50719" y="34606"/>
                    </a:lnTo>
                    <a:lnTo>
                      <a:pt x="45239" y="37647"/>
                    </a:lnTo>
                    <a:lnTo>
                      <a:pt x="45239" y="37647"/>
                    </a:lnTo>
                    <a:lnTo>
                      <a:pt x="45341" y="31381"/>
                    </a:lnTo>
                    <a:close/>
                    <a:moveTo>
                      <a:pt x="45096" y="31228"/>
                    </a:moveTo>
                    <a:lnTo>
                      <a:pt x="45218" y="31299"/>
                    </a:lnTo>
                    <a:lnTo>
                      <a:pt x="45106" y="37647"/>
                    </a:lnTo>
                    <a:lnTo>
                      <a:pt x="39544" y="34300"/>
                    </a:lnTo>
                    <a:lnTo>
                      <a:pt x="45096" y="31228"/>
                    </a:lnTo>
                    <a:close/>
                    <a:moveTo>
                      <a:pt x="117735" y="22156"/>
                    </a:moveTo>
                    <a:lnTo>
                      <a:pt x="126389" y="27340"/>
                    </a:lnTo>
                    <a:lnTo>
                      <a:pt x="126205" y="37647"/>
                    </a:lnTo>
                    <a:lnTo>
                      <a:pt x="117388" y="32340"/>
                    </a:lnTo>
                    <a:lnTo>
                      <a:pt x="117480" y="27166"/>
                    </a:lnTo>
                    <a:lnTo>
                      <a:pt x="117562" y="22247"/>
                    </a:lnTo>
                    <a:lnTo>
                      <a:pt x="117735" y="22156"/>
                    </a:lnTo>
                    <a:close/>
                    <a:moveTo>
                      <a:pt x="135512" y="22380"/>
                    </a:moveTo>
                    <a:lnTo>
                      <a:pt x="135329" y="32667"/>
                    </a:lnTo>
                    <a:lnTo>
                      <a:pt x="126338" y="37647"/>
                    </a:lnTo>
                    <a:lnTo>
                      <a:pt x="126511" y="27350"/>
                    </a:lnTo>
                    <a:lnTo>
                      <a:pt x="135512" y="22380"/>
                    </a:lnTo>
                    <a:close/>
                    <a:moveTo>
                      <a:pt x="63169" y="31544"/>
                    </a:moveTo>
                    <a:lnTo>
                      <a:pt x="63292" y="31626"/>
                    </a:lnTo>
                    <a:lnTo>
                      <a:pt x="63179" y="37963"/>
                    </a:lnTo>
                    <a:lnTo>
                      <a:pt x="57618" y="34626"/>
                    </a:lnTo>
                    <a:lnTo>
                      <a:pt x="63169" y="31544"/>
                    </a:lnTo>
                    <a:close/>
                    <a:moveTo>
                      <a:pt x="63424" y="31697"/>
                    </a:moveTo>
                    <a:lnTo>
                      <a:pt x="68792" y="34932"/>
                    </a:lnTo>
                    <a:lnTo>
                      <a:pt x="63312" y="37963"/>
                    </a:lnTo>
                    <a:lnTo>
                      <a:pt x="63424" y="31697"/>
                    </a:lnTo>
                    <a:close/>
                    <a:moveTo>
                      <a:pt x="81242" y="31871"/>
                    </a:moveTo>
                    <a:lnTo>
                      <a:pt x="81364" y="31942"/>
                    </a:lnTo>
                    <a:lnTo>
                      <a:pt x="81253" y="38289"/>
                    </a:lnTo>
                    <a:lnTo>
                      <a:pt x="75701" y="34942"/>
                    </a:lnTo>
                    <a:lnTo>
                      <a:pt x="81242" y="31871"/>
                    </a:lnTo>
                    <a:close/>
                    <a:moveTo>
                      <a:pt x="81498" y="32023"/>
                    </a:moveTo>
                    <a:lnTo>
                      <a:pt x="86865" y="35248"/>
                    </a:lnTo>
                    <a:lnTo>
                      <a:pt x="81385" y="38289"/>
                    </a:lnTo>
                    <a:lnTo>
                      <a:pt x="81498" y="32023"/>
                    </a:lnTo>
                    <a:close/>
                    <a:moveTo>
                      <a:pt x="39412" y="34371"/>
                    </a:moveTo>
                    <a:lnTo>
                      <a:pt x="45137" y="37810"/>
                    </a:lnTo>
                    <a:lnTo>
                      <a:pt x="45168" y="37831"/>
                    </a:lnTo>
                    <a:lnTo>
                      <a:pt x="50842" y="34687"/>
                    </a:lnTo>
                    <a:lnTo>
                      <a:pt x="53903" y="36524"/>
                    </a:lnTo>
                    <a:lnTo>
                      <a:pt x="46892" y="40402"/>
                    </a:lnTo>
                    <a:lnTo>
                      <a:pt x="42861" y="37973"/>
                    </a:lnTo>
                    <a:lnTo>
                      <a:pt x="42830" y="37953"/>
                    </a:lnTo>
                    <a:lnTo>
                      <a:pt x="40830" y="39055"/>
                    </a:lnTo>
                    <a:lnTo>
                      <a:pt x="36095" y="36218"/>
                    </a:lnTo>
                    <a:lnTo>
                      <a:pt x="39412" y="34371"/>
                    </a:lnTo>
                    <a:close/>
                    <a:moveTo>
                      <a:pt x="57485" y="34697"/>
                    </a:moveTo>
                    <a:lnTo>
                      <a:pt x="63210" y="38137"/>
                    </a:lnTo>
                    <a:lnTo>
                      <a:pt x="63240" y="38157"/>
                    </a:lnTo>
                    <a:lnTo>
                      <a:pt x="68925" y="35003"/>
                    </a:lnTo>
                    <a:lnTo>
                      <a:pt x="71986" y="36851"/>
                    </a:lnTo>
                    <a:lnTo>
                      <a:pt x="64975" y="40718"/>
                    </a:lnTo>
                    <a:lnTo>
                      <a:pt x="60934" y="38289"/>
                    </a:lnTo>
                    <a:lnTo>
                      <a:pt x="60904" y="38269"/>
                    </a:lnTo>
                    <a:lnTo>
                      <a:pt x="58913" y="39382"/>
                    </a:lnTo>
                    <a:lnTo>
                      <a:pt x="54168" y="36534"/>
                    </a:lnTo>
                    <a:lnTo>
                      <a:pt x="57485" y="34697"/>
                    </a:lnTo>
                    <a:close/>
                    <a:moveTo>
                      <a:pt x="75568" y="35014"/>
                    </a:moveTo>
                    <a:lnTo>
                      <a:pt x="81283" y="38453"/>
                    </a:lnTo>
                    <a:lnTo>
                      <a:pt x="81314" y="38473"/>
                    </a:lnTo>
                    <a:lnTo>
                      <a:pt x="86998" y="35330"/>
                    </a:lnTo>
                    <a:lnTo>
                      <a:pt x="90059" y="37167"/>
                    </a:lnTo>
                    <a:lnTo>
                      <a:pt x="83049" y="41045"/>
                    </a:lnTo>
                    <a:lnTo>
                      <a:pt x="79007" y="38616"/>
                    </a:lnTo>
                    <a:lnTo>
                      <a:pt x="78976" y="38596"/>
                    </a:lnTo>
                    <a:lnTo>
                      <a:pt x="76987" y="39698"/>
                    </a:lnTo>
                    <a:lnTo>
                      <a:pt x="72241" y="36851"/>
                    </a:lnTo>
                    <a:lnTo>
                      <a:pt x="75568" y="35014"/>
                    </a:lnTo>
                    <a:close/>
                    <a:moveTo>
                      <a:pt x="21339" y="34055"/>
                    </a:moveTo>
                    <a:lnTo>
                      <a:pt x="27053" y="37493"/>
                    </a:lnTo>
                    <a:lnTo>
                      <a:pt x="27094" y="37514"/>
                    </a:lnTo>
                    <a:lnTo>
                      <a:pt x="32768" y="34371"/>
                    </a:lnTo>
                    <a:lnTo>
                      <a:pt x="35830" y="36208"/>
                    </a:lnTo>
                    <a:lnTo>
                      <a:pt x="26829" y="41178"/>
                    </a:lnTo>
                    <a:lnTo>
                      <a:pt x="18022" y="35892"/>
                    </a:lnTo>
                    <a:lnTo>
                      <a:pt x="21339" y="34055"/>
                    </a:lnTo>
                    <a:close/>
                    <a:moveTo>
                      <a:pt x="99315" y="32187"/>
                    </a:moveTo>
                    <a:lnTo>
                      <a:pt x="108133" y="37493"/>
                    </a:lnTo>
                    <a:lnTo>
                      <a:pt x="101121" y="41362"/>
                    </a:lnTo>
                    <a:lnTo>
                      <a:pt x="97091" y="38933"/>
                    </a:lnTo>
                    <a:lnTo>
                      <a:pt x="97050" y="38912"/>
                    </a:lnTo>
                    <a:lnTo>
                      <a:pt x="95060" y="40014"/>
                    </a:lnTo>
                    <a:lnTo>
                      <a:pt x="90324" y="37177"/>
                    </a:lnTo>
                    <a:lnTo>
                      <a:pt x="99315" y="32187"/>
                    </a:lnTo>
                    <a:close/>
                    <a:moveTo>
                      <a:pt x="42820" y="38106"/>
                    </a:moveTo>
                    <a:lnTo>
                      <a:pt x="46769" y="40473"/>
                    </a:lnTo>
                    <a:lnTo>
                      <a:pt x="44912" y="41494"/>
                    </a:lnTo>
                    <a:lnTo>
                      <a:pt x="40963" y="39137"/>
                    </a:lnTo>
                    <a:lnTo>
                      <a:pt x="42820" y="38106"/>
                    </a:lnTo>
                    <a:close/>
                    <a:moveTo>
                      <a:pt x="36024" y="36330"/>
                    </a:moveTo>
                    <a:lnTo>
                      <a:pt x="40708" y="39126"/>
                    </a:lnTo>
                    <a:lnTo>
                      <a:pt x="35932" y="41770"/>
                    </a:lnTo>
                    <a:lnTo>
                      <a:pt x="35932" y="41433"/>
                    </a:lnTo>
                    <a:lnTo>
                      <a:pt x="36024" y="36330"/>
                    </a:lnTo>
                    <a:close/>
                    <a:moveTo>
                      <a:pt x="60904" y="38422"/>
                    </a:moveTo>
                    <a:lnTo>
                      <a:pt x="64843" y="40790"/>
                    </a:lnTo>
                    <a:lnTo>
                      <a:pt x="62986" y="41820"/>
                    </a:lnTo>
                    <a:lnTo>
                      <a:pt x="59046" y="39453"/>
                    </a:lnTo>
                    <a:lnTo>
                      <a:pt x="60904" y="38422"/>
                    </a:lnTo>
                    <a:close/>
                    <a:moveTo>
                      <a:pt x="54097" y="36647"/>
                    </a:moveTo>
                    <a:lnTo>
                      <a:pt x="58781" y="39453"/>
                    </a:lnTo>
                    <a:lnTo>
                      <a:pt x="54005" y="42096"/>
                    </a:lnTo>
                    <a:lnTo>
                      <a:pt x="54015" y="41749"/>
                    </a:lnTo>
                    <a:lnTo>
                      <a:pt x="54097" y="36647"/>
                    </a:lnTo>
                    <a:close/>
                    <a:moveTo>
                      <a:pt x="78976" y="38749"/>
                    </a:moveTo>
                    <a:lnTo>
                      <a:pt x="82916" y="41117"/>
                    </a:lnTo>
                    <a:lnTo>
                      <a:pt x="81058" y="42137"/>
                    </a:lnTo>
                    <a:lnTo>
                      <a:pt x="77119" y="39779"/>
                    </a:lnTo>
                    <a:lnTo>
                      <a:pt x="78976" y="38749"/>
                    </a:lnTo>
                    <a:close/>
                    <a:moveTo>
                      <a:pt x="72180" y="36963"/>
                    </a:moveTo>
                    <a:lnTo>
                      <a:pt x="76854" y="39770"/>
                    </a:lnTo>
                    <a:lnTo>
                      <a:pt x="72078" y="42412"/>
                    </a:lnTo>
                    <a:lnTo>
                      <a:pt x="72088" y="42076"/>
                    </a:lnTo>
                    <a:lnTo>
                      <a:pt x="72180" y="36963"/>
                    </a:lnTo>
                    <a:close/>
                    <a:moveTo>
                      <a:pt x="97050" y="39065"/>
                    </a:moveTo>
                    <a:lnTo>
                      <a:pt x="100989" y="41433"/>
                    </a:lnTo>
                    <a:lnTo>
                      <a:pt x="99142" y="42464"/>
                    </a:lnTo>
                    <a:lnTo>
                      <a:pt x="95193" y="40096"/>
                    </a:lnTo>
                    <a:lnTo>
                      <a:pt x="97050" y="39065"/>
                    </a:lnTo>
                    <a:close/>
                    <a:moveTo>
                      <a:pt x="90253" y="37289"/>
                    </a:moveTo>
                    <a:lnTo>
                      <a:pt x="94927" y="40085"/>
                    </a:lnTo>
                    <a:lnTo>
                      <a:pt x="90161" y="42739"/>
                    </a:lnTo>
                    <a:lnTo>
                      <a:pt x="90161" y="42392"/>
                    </a:lnTo>
                    <a:lnTo>
                      <a:pt x="90253" y="37289"/>
                    </a:lnTo>
                    <a:close/>
                    <a:moveTo>
                      <a:pt x="53974" y="36647"/>
                    </a:moveTo>
                    <a:lnTo>
                      <a:pt x="53883" y="41749"/>
                    </a:lnTo>
                    <a:lnTo>
                      <a:pt x="53872" y="42167"/>
                    </a:lnTo>
                    <a:lnTo>
                      <a:pt x="51770" y="43331"/>
                    </a:lnTo>
                    <a:lnTo>
                      <a:pt x="47025" y="40484"/>
                    </a:lnTo>
                    <a:lnTo>
                      <a:pt x="53974" y="36647"/>
                    </a:lnTo>
                    <a:close/>
                    <a:moveTo>
                      <a:pt x="72048" y="36963"/>
                    </a:moveTo>
                    <a:lnTo>
                      <a:pt x="71955" y="42065"/>
                    </a:lnTo>
                    <a:lnTo>
                      <a:pt x="71946" y="42484"/>
                    </a:lnTo>
                    <a:lnTo>
                      <a:pt x="69843" y="43647"/>
                    </a:lnTo>
                    <a:lnTo>
                      <a:pt x="65098" y="40800"/>
                    </a:lnTo>
                    <a:lnTo>
                      <a:pt x="72048" y="36963"/>
                    </a:lnTo>
                    <a:close/>
                    <a:moveTo>
                      <a:pt x="90120" y="37280"/>
                    </a:moveTo>
                    <a:lnTo>
                      <a:pt x="90029" y="42392"/>
                    </a:lnTo>
                    <a:lnTo>
                      <a:pt x="90029" y="42811"/>
                    </a:lnTo>
                    <a:lnTo>
                      <a:pt x="87927" y="43974"/>
                    </a:lnTo>
                    <a:lnTo>
                      <a:pt x="83181" y="41117"/>
                    </a:lnTo>
                    <a:lnTo>
                      <a:pt x="90120" y="37280"/>
                    </a:lnTo>
                    <a:close/>
                    <a:moveTo>
                      <a:pt x="35799" y="41994"/>
                    </a:moveTo>
                    <a:lnTo>
                      <a:pt x="35759" y="44249"/>
                    </a:lnTo>
                    <a:lnTo>
                      <a:pt x="33829" y="43086"/>
                    </a:lnTo>
                    <a:lnTo>
                      <a:pt x="35799" y="41994"/>
                    </a:lnTo>
                    <a:close/>
                    <a:moveTo>
                      <a:pt x="108194" y="37606"/>
                    </a:moveTo>
                    <a:lnTo>
                      <a:pt x="108102" y="43127"/>
                    </a:lnTo>
                    <a:lnTo>
                      <a:pt x="105999" y="44290"/>
                    </a:lnTo>
                    <a:lnTo>
                      <a:pt x="101254" y="41443"/>
                    </a:lnTo>
                    <a:lnTo>
                      <a:pt x="108194" y="37606"/>
                    </a:lnTo>
                    <a:close/>
                    <a:moveTo>
                      <a:pt x="53872" y="42321"/>
                    </a:moveTo>
                    <a:lnTo>
                      <a:pt x="53831" y="44566"/>
                    </a:lnTo>
                    <a:lnTo>
                      <a:pt x="51903" y="43412"/>
                    </a:lnTo>
                    <a:lnTo>
                      <a:pt x="53872" y="42321"/>
                    </a:lnTo>
                    <a:close/>
                    <a:moveTo>
                      <a:pt x="71946" y="42637"/>
                    </a:moveTo>
                    <a:lnTo>
                      <a:pt x="71905" y="44882"/>
                    </a:lnTo>
                    <a:lnTo>
                      <a:pt x="69976" y="43729"/>
                    </a:lnTo>
                    <a:lnTo>
                      <a:pt x="71946" y="42637"/>
                    </a:lnTo>
                    <a:close/>
                    <a:moveTo>
                      <a:pt x="90018" y="42963"/>
                    </a:moveTo>
                    <a:lnTo>
                      <a:pt x="89977" y="45208"/>
                    </a:lnTo>
                    <a:lnTo>
                      <a:pt x="88049" y="44045"/>
                    </a:lnTo>
                    <a:lnTo>
                      <a:pt x="90018" y="42963"/>
                    </a:lnTo>
                    <a:close/>
                    <a:moveTo>
                      <a:pt x="108102" y="43280"/>
                    </a:moveTo>
                    <a:lnTo>
                      <a:pt x="108061" y="45525"/>
                    </a:lnTo>
                    <a:lnTo>
                      <a:pt x="106132" y="44372"/>
                    </a:lnTo>
                    <a:lnTo>
                      <a:pt x="108102" y="43280"/>
                    </a:lnTo>
                    <a:close/>
                    <a:moveTo>
                      <a:pt x="46892" y="40555"/>
                    </a:moveTo>
                    <a:lnTo>
                      <a:pt x="51638" y="43403"/>
                    </a:lnTo>
                    <a:lnTo>
                      <a:pt x="44871" y="47138"/>
                    </a:lnTo>
                    <a:lnTo>
                      <a:pt x="44973" y="41616"/>
                    </a:lnTo>
                    <a:lnTo>
                      <a:pt x="46892" y="40555"/>
                    </a:lnTo>
                    <a:close/>
                    <a:moveTo>
                      <a:pt x="64965" y="40872"/>
                    </a:moveTo>
                    <a:lnTo>
                      <a:pt x="69710" y="43729"/>
                    </a:lnTo>
                    <a:lnTo>
                      <a:pt x="62955" y="47464"/>
                    </a:lnTo>
                    <a:lnTo>
                      <a:pt x="63047" y="41933"/>
                    </a:lnTo>
                    <a:lnTo>
                      <a:pt x="64965" y="40872"/>
                    </a:lnTo>
                    <a:close/>
                    <a:moveTo>
                      <a:pt x="33758" y="43198"/>
                    </a:moveTo>
                    <a:lnTo>
                      <a:pt x="35748" y="44392"/>
                    </a:lnTo>
                    <a:lnTo>
                      <a:pt x="35718" y="46556"/>
                    </a:lnTo>
                    <a:lnTo>
                      <a:pt x="33677" y="47678"/>
                    </a:lnTo>
                    <a:lnTo>
                      <a:pt x="33758" y="43198"/>
                    </a:lnTo>
                    <a:close/>
                    <a:moveTo>
                      <a:pt x="83049" y="41188"/>
                    </a:moveTo>
                    <a:lnTo>
                      <a:pt x="87794" y="44045"/>
                    </a:lnTo>
                    <a:lnTo>
                      <a:pt x="81028" y="47780"/>
                    </a:lnTo>
                    <a:lnTo>
                      <a:pt x="81130" y="42249"/>
                    </a:lnTo>
                    <a:lnTo>
                      <a:pt x="83049" y="41188"/>
                    </a:lnTo>
                    <a:close/>
                    <a:moveTo>
                      <a:pt x="51831" y="43525"/>
                    </a:moveTo>
                    <a:lnTo>
                      <a:pt x="53831" y="44719"/>
                    </a:lnTo>
                    <a:lnTo>
                      <a:pt x="53790" y="46872"/>
                    </a:lnTo>
                    <a:lnTo>
                      <a:pt x="51749" y="48005"/>
                    </a:lnTo>
                    <a:lnTo>
                      <a:pt x="51749" y="48005"/>
                    </a:lnTo>
                    <a:lnTo>
                      <a:pt x="51831" y="43525"/>
                    </a:lnTo>
                    <a:close/>
                    <a:moveTo>
                      <a:pt x="101121" y="41514"/>
                    </a:moveTo>
                    <a:lnTo>
                      <a:pt x="105867" y="44362"/>
                    </a:lnTo>
                    <a:lnTo>
                      <a:pt x="99101" y="48107"/>
                    </a:lnTo>
                    <a:lnTo>
                      <a:pt x="99203" y="42576"/>
                    </a:lnTo>
                    <a:lnTo>
                      <a:pt x="101121" y="41514"/>
                    </a:lnTo>
                    <a:close/>
                    <a:moveTo>
                      <a:pt x="69914" y="43841"/>
                    </a:moveTo>
                    <a:lnTo>
                      <a:pt x="71905" y="45035"/>
                    </a:lnTo>
                    <a:lnTo>
                      <a:pt x="71864" y="47199"/>
                    </a:lnTo>
                    <a:lnTo>
                      <a:pt x="69833" y="48321"/>
                    </a:lnTo>
                    <a:lnTo>
                      <a:pt x="69914" y="43841"/>
                    </a:lnTo>
                    <a:close/>
                    <a:moveTo>
                      <a:pt x="40830" y="39208"/>
                    </a:moveTo>
                    <a:lnTo>
                      <a:pt x="44841" y="41606"/>
                    </a:lnTo>
                    <a:lnTo>
                      <a:pt x="44739" y="47219"/>
                    </a:lnTo>
                    <a:lnTo>
                      <a:pt x="42637" y="48372"/>
                    </a:lnTo>
                    <a:lnTo>
                      <a:pt x="35881" y="44321"/>
                    </a:lnTo>
                    <a:lnTo>
                      <a:pt x="35922" y="41922"/>
                    </a:lnTo>
                    <a:lnTo>
                      <a:pt x="40830" y="39208"/>
                    </a:lnTo>
                    <a:close/>
                    <a:moveTo>
                      <a:pt x="87988" y="44158"/>
                    </a:moveTo>
                    <a:lnTo>
                      <a:pt x="89977" y="45362"/>
                    </a:lnTo>
                    <a:lnTo>
                      <a:pt x="89937" y="47515"/>
                    </a:lnTo>
                    <a:lnTo>
                      <a:pt x="87906" y="48637"/>
                    </a:lnTo>
                    <a:lnTo>
                      <a:pt x="87957" y="45933"/>
                    </a:lnTo>
                    <a:lnTo>
                      <a:pt x="87988" y="44158"/>
                    </a:lnTo>
                    <a:close/>
                    <a:moveTo>
                      <a:pt x="58913" y="39525"/>
                    </a:moveTo>
                    <a:lnTo>
                      <a:pt x="62914" y="41933"/>
                    </a:lnTo>
                    <a:lnTo>
                      <a:pt x="62822" y="47535"/>
                    </a:lnTo>
                    <a:lnTo>
                      <a:pt x="60720" y="48699"/>
                    </a:lnTo>
                    <a:lnTo>
                      <a:pt x="53964" y="44648"/>
                    </a:lnTo>
                    <a:lnTo>
                      <a:pt x="54005" y="42249"/>
                    </a:lnTo>
                    <a:lnTo>
                      <a:pt x="58913" y="39525"/>
                    </a:lnTo>
                    <a:close/>
                    <a:moveTo>
                      <a:pt x="106061" y="44484"/>
                    </a:moveTo>
                    <a:lnTo>
                      <a:pt x="108051" y="45678"/>
                    </a:lnTo>
                    <a:lnTo>
                      <a:pt x="108020" y="47832"/>
                    </a:lnTo>
                    <a:lnTo>
                      <a:pt x="105979" y="48964"/>
                    </a:lnTo>
                    <a:lnTo>
                      <a:pt x="106061" y="44484"/>
                    </a:lnTo>
                    <a:close/>
                    <a:moveTo>
                      <a:pt x="76987" y="39851"/>
                    </a:moveTo>
                    <a:lnTo>
                      <a:pt x="80997" y="42249"/>
                    </a:lnTo>
                    <a:lnTo>
                      <a:pt x="80895" y="47852"/>
                    </a:lnTo>
                    <a:lnTo>
                      <a:pt x="78793" y="49015"/>
                    </a:lnTo>
                    <a:lnTo>
                      <a:pt x="72037" y="44964"/>
                    </a:lnTo>
                    <a:lnTo>
                      <a:pt x="72078" y="42566"/>
                    </a:lnTo>
                    <a:lnTo>
                      <a:pt x="76987" y="39851"/>
                    </a:lnTo>
                    <a:close/>
                    <a:moveTo>
                      <a:pt x="95060" y="40167"/>
                    </a:moveTo>
                    <a:lnTo>
                      <a:pt x="99071" y="42576"/>
                    </a:lnTo>
                    <a:lnTo>
                      <a:pt x="98969" y="48179"/>
                    </a:lnTo>
                    <a:lnTo>
                      <a:pt x="96866" y="49331"/>
                    </a:lnTo>
                    <a:lnTo>
                      <a:pt x="90111" y="45280"/>
                    </a:lnTo>
                    <a:lnTo>
                      <a:pt x="90151" y="42882"/>
                    </a:lnTo>
                    <a:lnTo>
                      <a:pt x="95060" y="40167"/>
                    </a:lnTo>
                    <a:close/>
                    <a:moveTo>
                      <a:pt x="115123" y="39382"/>
                    </a:moveTo>
                    <a:lnTo>
                      <a:pt x="123940" y="44688"/>
                    </a:lnTo>
                    <a:lnTo>
                      <a:pt x="114950" y="49658"/>
                    </a:lnTo>
                    <a:lnTo>
                      <a:pt x="108183" y="45607"/>
                    </a:lnTo>
                    <a:lnTo>
                      <a:pt x="108235" y="43208"/>
                    </a:lnTo>
                    <a:lnTo>
                      <a:pt x="115123" y="39382"/>
                    </a:lnTo>
                    <a:close/>
                    <a:moveTo>
                      <a:pt x="35881" y="44474"/>
                    </a:moveTo>
                    <a:lnTo>
                      <a:pt x="42576" y="48485"/>
                    </a:lnTo>
                    <a:lnTo>
                      <a:pt x="42535" y="50546"/>
                    </a:lnTo>
                    <a:lnTo>
                      <a:pt x="35840" y="46525"/>
                    </a:lnTo>
                    <a:lnTo>
                      <a:pt x="35881" y="44474"/>
                    </a:lnTo>
                    <a:close/>
                    <a:moveTo>
                      <a:pt x="53954" y="44790"/>
                    </a:moveTo>
                    <a:lnTo>
                      <a:pt x="60648" y="48811"/>
                    </a:lnTo>
                    <a:lnTo>
                      <a:pt x="60618" y="50862"/>
                    </a:lnTo>
                    <a:lnTo>
                      <a:pt x="53924" y="46841"/>
                    </a:lnTo>
                    <a:lnTo>
                      <a:pt x="53954" y="44790"/>
                    </a:lnTo>
                    <a:close/>
                    <a:moveTo>
                      <a:pt x="72037" y="45117"/>
                    </a:moveTo>
                    <a:lnTo>
                      <a:pt x="78722" y="49127"/>
                    </a:lnTo>
                    <a:lnTo>
                      <a:pt x="78691" y="51189"/>
                    </a:lnTo>
                    <a:lnTo>
                      <a:pt x="71996" y="47158"/>
                    </a:lnTo>
                    <a:lnTo>
                      <a:pt x="72037" y="45117"/>
                    </a:lnTo>
                    <a:close/>
                    <a:moveTo>
                      <a:pt x="90111" y="45433"/>
                    </a:moveTo>
                    <a:lnTo>
                      <a:pt x="96805" y="49444"/>
                    </a:lnTo>
                    <a:lnTo>
                      <a:pt x="96764" y="51505"/>
                    </a:lnTo>
                    <a:lnTo>
                      <a:pt x="90070" y="47485"/>
                    </a:lnTo>
                    <a:lnTo>
                      <a:pt x="90111" y="45433"/>
                    </a:lnTo>
                    <a:close/>
                    <a:moveTo>
                      <a:pt x="35891" y="36320"/>
                    </a:moveTo>
                    <a:lnTo>
                      <a:pt x="35799" y="41433"/>
                    </a:lnTo>
                    <a:lnTo>
                      <a:pt x="35799" y="41851"/>
                    </a:lnTo>
                    <a:lnTo>
                      <a:pt x="33625" y="43045"/>
                    </a:lnTo>
                    <a:lnTo>
                      <a:pt x="33544" y="47750"/>
                    </a:lnTo>
                    <a:lnTo>
                      <a:pt x="26717" y="51536"/>
                    </a:lnTo>
                    <a:lnTo>
                      <a:pt x="26901" y="41290"/>
                    </a:lnTo>
                    <a:lnTo>
                      <a:pt x="35891" y="36320"/>
                    </a:lnTo>
                    <a:close/>
                    <a:moveTo>
                      <a:pt x="17950" y="36003"/>
                    </a:moveTo>
                    <a:lnTo>
                      <a:pt x="26768" y="41290"/>
                    </a:lnTo>
                    <a:lnTo>
                      <a:pt x="26584" y="51587"/>
                    </a:lnTo>
                    <a:lnTo>
                      <a:pt x="17767" y="46290"/>
                    </a:lnTo>
                    <a:lnTo>
                      <a:pt x="17950" y="36003"/>
                    </a:lnTo>
                    <a:close/>
                    <a:moveTo>
                      <a:pt x="44739" y="47362"/>
                    </a:moveTo>
                    <a:lnTo>
                      <a:pt x="44657" y="51821"/>
                    </a:lnTo>
                    <a:lnTo>
                      <a:pt x="42667" y="50617"/>
                    </a:lnTo>
                    <a:lnTo>
                      <a:pt x="42708" y="48494"/>
                    </a:lnTo>
                    <a:lnTo>
                      <a:pt x="44739" y="47362"/>
                    </a:lnTo>
                    <a:close/>
                    <a:moveTo>
                      <a:pt x="108183" y="45760"/>
                    </a:moveTo>
                    <a:lnTo>
                      <a:pt x="114878" y="49771"/>
                    </a:lnTo>
                    <a:lnTo>
                      <a:pt x="114837" y="51821"/>
                    </a:lnTo>
                    <a:lnTo>
                      <a:pt x="108153" y="47801"/>
                    </a:lnTo>
                    <a:lnTo>
                      <a:pt x="108183" y="45760"/>
                    </a:lnTo>
                    <a:close/>
                    <a:moveTo>
                      <a:pt x="51699" y="43514"/>
                    </a:moveTo>
                    <a:lnTo>
                      <a:pt x="51617" y="48076"/>
                    </a:lnTo>
                    <a:lnTo>
                      <a:pt x="44790" y="51862"/>
                    </a:lnTo>
                    <a:lnTo>
                      <a:pt x="44871" y="47290"/>
                    </a:lnTo>
                    <a:lnTo>
                      <a:pt x="51699" y="43514"/>
                    </a:lnTo>
                    <a:close/>
                    <a:moveTo>
                      <a:pt x="62812" y="47689"/>
                    </a:moveTo>
                    <a:lnTo>
                      <a:pt x="62741" y="52138"/>
                    </a:lnTo>
                    <a:lnTo>
                      <a:pt x="60741" y="50944"/>
                    </a:lnTo>
                    <a:lnTo>
                      <a:pt x="60781" y="48811"/>
                    </a:lnTo>
                    <a:lnTo>
                      <a:pt x="62812" y="47689"/>
                    </a:lnTo>
                    <a:close/>
                    <a:moveTo>
                      <a:pt x="69782" y="43841"/>
                    </a:moveTo>
                    <a:lnTo>
                      <a:pt x="69701" y="48392"/>
                    </a:lnTo>
                    <a:lnTo>
                      <a:pt x="62863" y="52179"/>
                    </a:lnTo>
                    <a:lnTo>
                      <a:pt x="62945" y="47617"/>
                    </a:lnTo>
                    <a:lnTo>
                      <a:pt x="69782" y="43841"/>
                    </a:lnTo>
                    <a:close/>
                    <a:moveTo>
                      <a:pt x="80895" y="48005"/>
                    </a:moveTo>
                    <a:lnTo>
                      <a:pt x="80813" y="52465"/>
                    </a:lnTo>
                    <a:lnTo>
                      <a:pt x="78824" y="51260"/>
                    </a:lnTo>
                    <a:lnTo>
                      <a:pt x="78854" y="49127"/>
                    </a:lnTo>
                    <a:lnTo>
                      <a:pt x="80895" y="48005"/>
                    </a:lnTo>
                    <a:close/>
                    <a:moveTo>
                      <a:pt x="87855" y="44158"/>
                    </a:moveTo>
                    <a:lnTo>
                      <a:pt x="87773" y="48719"/>
                    </a:lnTo>
                    <a:lnTo>
                      <a:pt x="80946" y="52495"/>
                    </a:lnTo>
                    <a:lnTo>
                      <a:pt x="81028" y="47934"/>
                    </a:lnTo>
                    <a:lnTo>
                      <a:pt x="87855" y="44158"/>
                    </a:lnTo>
                    <a:close/>
                    <a:moveTo>
                      <a:pt x="98969" y="48331"/>
                    </a:moveTo>
                    <a:lnTo>
                      <a:pt x="98887" y="52781"/>
                    </a:lnTo>
                    <a:lnTo>
                      <a:pt x="96896" y="51587"/>
                    </a:lnTo>
                    <a:lnTo>
                      <a:pt x="96937" y="49454"/>
                    </a:lnTo>
                    <a:lnTo>
                      <a:pt x="98969" y="48331"/>
                    </a:lnTo>
                    <a:close/>
                    <a:moveTo>
                      <a:pt x="105928" y="44484"/>
                    </a:moveTo>
                    <a:lnTo>
                      <a:pt x="105847" y="49036"/>
                    </a:lnTo>
                    <a:lnTo>
                      <a:pt x="99019" y="52821"/>
                    </a:lnTo>
                    <a:lnTo>
                      <a:pt x="99101" y="48250"/>
                    </a:lnTo>
                    <a:lnTo>
                      <a:pt x="105928" y="44484"/>
                    </a:lnTo>
                    <a:close/>
                    <a:moveTo>
                      <a:pt x="42667" y="50862"/>
                    </a:moveTo>
                    <a:lnTo>
                      <a:pt x="44545" y="51995"/>
                    </a:lnTo>
                    <a:lnTo>
                      <a:pt x="42626" y="53057"/>
                    </a:lnTo>
                    <a:lnTo>
                      <a:pt x="42626" y="53057"/>
                    </a:lnTo>
                    <a:lnTo>
                      <a:pt x="42667" y="50862"/>
                    </a:lnTo>
                    <a:close/>
                    <a:moveTo>
                      <a:pt x="60741" y="51189"/>
                    </a:moveTo>
                    <a:lnTo>
                      <a:pt x="62618" y="52311"/>
                    </a:lnTo>
                    <a:lnTo>
                      <a:pt x="60700" y="53372"/>
                    </a:lnTo>
                    <a:lnTo>
                      <a:pt x="60741" y="51189"/>
                    </a:lnTo>
                    <a:close/>
                    <a:moveTo>
                      <a:pt x="78813" y="51505"/>
                    </a:moveTo>
                    <a:lnTo>
                      <a:pt x="80691" y="52638"/>
                    </a:lnTo>
                    <a:lnTo>
                      <a:pt x="78772" y="53699"/>
                    </a:lnTo>
                    <a:lnTo>
                      <a:pt x="78813" y="51505"/>
                    </a:lnTo>
                    <a:close/>
                    <a:moveTo>
                      <a:pt x="96887" y="51821"/>
                    </a:moveTo>
                    <a:lnTo>
                      <a:pt x="98774" y="52954"/>
                    </a:lnTo>
                    <a:lnTo>
                      <a:pt x="96856" y="54016"/>
                    </a:lnTo>
                    <a:lnTo>
                      <a:pt x="96887" y="51821"/>
                    </a:lnTo>
                    <a:close/>
                    <a:moveTo>
                      <a:pt x="114970" y="52056"/>
                    </a:moveTo>
                    <a:lnTo>
                      <a:pt x="116929" y="53230"/>
                    </a:lnTo>
                    <a:lnTo>
                      <a:pt x="114929" y="54332"/>
                    </a:lnTo>
                    <a:lnTo>
                      <a:pt x="114970" y="52056"/>
                    </a:lnTo>
                    <a:close/>
                    <a:moveTo>
                      <a:pt x="51617" y="48281"/>
                    </a:moveTo>
                    <a:lnTo>
                      <a:pt x="51617" y="48628"/>
                    </a:lnTo>
                    <a:lnTo>
                      <a:pt x="51525" y="53801"/>
                    </a:lnTo>
                    <a:lnTo>
                      <a:pt x="49678" y="54832"/>
                    </a:lnTo>
                    <a:lnTo>
                      <a:pt x="44933" y="51985"/>
                    </a:lnTo>
                    <a:lnTo>
                      <a:pt x="51617" y="48281"/>
                    </a:lnTo>
                    <a:close/>
                    <a:moveTo>
                      <a:pt x="69690" y="48597"/>
                    </a:moveTo>
                    <a:lnTo>
                      <a:pt x="69690" y="48943"/>
                    </a:lnTo>
                    <a:lnTo>
                      <a:pt x="69598" y="54128"/>
                    </a:lnTo>
                    <a:lnTo>
                      <a:pt x="67751" y="55148"/>
                    </a:lnTo>
                    <a:lnTo>
                      <a:pt x="63006" y="52301"/>
                    </a:lnTo>
                    <a:lnTo>
                      <a:pt x="69690" y="48597"/>
                    </a:lnTo>
                    <a:close/>
                    <a:moveTo>
                      <a:pt x="87773" y="48923"/>
                    </a:moveTo>
                    <a:lnTo>
                      <a:pt x="87671" y="54444"/>
                    </a:lnTo>
                    <a:lnTo>
                      <a:pt x="85824" y="55465"/>
                    </a:lnTo>
                    <a:lnTo>
                      <a:pt x="81089" y="52628"/>
                    </a:lnTo>
                    <a:lnTo>
                      <a:pt x="87773" y="48923"/>
                    </a:lnTo>
                    <a:close/>
                    <a:moveTo>
                      <a:pt x="105847" y="49240"/>
                    </a:moveTo>
                    <a:lnTo>
                      <a:pt x="105836" y="49587"/>
                    </a:lnTo>
                    <a:lnTo>
                      <a:pt x="105745" y="54760"/>
                    </a:lnTo>
                    <a:lnTo>
                      <a:pt x="103908" y="55792"/>
                    </a:lnTo>
                    <a:lnTo>
                      <a:pt x="99162" y="52944"/>
                    </a:lnTo>
                    <a:lnTo>
                      <a:pt x="105847" y="49240"/>
                    </a:lnTo>
                    <a:close/>
                    <a:moveTo>
                      <a:pt x="35779" y="46719"/>
                    </a:moveTo>
                    <a:lnTo>
                      <a:pt x="42535" y="50780"/>
                    </a:lnTo>
                    <a:lnTo>
                      <a:pt x="42494" y="53128"/>
                    </a:lnTo>
                    <a:lnTo>
                      <a:pt x="37534" y="55863"/>
                    </a:lnTo>
                    <a:lnTo>
                      <a:pt x="33575" y="53485"/>
                    </a:lnTo>
                    <a:lnTo>
                      <a:pt x="33677" y="47882"/>
                    </a:lnTo>
                    <a:lnTo>
                      <a:pt x="35779" y="46719"/>
                    </a:lnTo>
                    <a:close/>
                    <a:moveTo>
                      <a:pt x="53852" y="47045"/>
                    </a:moveTo>
                    <a:lnTo>
                      <a:pt x="60607" y="51107"/>
                    </a:lnTo>
                    <a:lnTo>
                      <a:pt x="60567" y="53444"/>
                    </a:lnTo>
                    <a:lnTo>
                      <a:pt x="55607" y="56189"/>
                    </a:lnTo>
                    <a:lnTo>
                      <a:pt x="51647" y="53812"/>
                    </a:lnTo>
                    <a:lnTo>
                      <a:pt x="51740" y="48628"/>
                    </a:lnTo>
                    <a:lnTo>
                      <a:pt x="51749" y="48209"/>
                    </a:lnTo>
                    <a:lnTo>
                      <a:pt x="53852" y="47045"/>
                    </a:lnTo>
                    <a:close/>
                    <a:moveTo>
                      <a:pt x="71925" y="47362"/>
                    </a:moveTo>
                    <a:lnTo>
                      <a:pt x="78681" y="51424"/>
                    </a:lnTo>
                    <a:lnTo>
                      <a:pt x="78640" y="53771"/>
                    </a:lnTo>
                    <a:lnTo>
                      <a:pt x="73690" y="56506"/>
                    </a:lnTo>
                    <a:lnTo>
                      <a:pt x="69731" y="54128"/>
                    </a:lnTo>
                    <a:lnTo>
                      <a:pt x="69823" y="48943"/>
                    </a:lnTo>
                    <a:lnTo>
                      <a:pt x="69823" y="48525"/>
                    </a:lnTo>
                    <a:lnTo>
                      <a:pt x="71925" y="47362"/>
                    </a:lnTo>
                    <a:close/>
                    <a:moveTo>
                      <a:pt x="90009" y="47689"/>
                    </a:moveTo>
                    <a:lnTo>
                      <a:pt x="96764" y="51750"/>
                    </a:lnTo>
                    <a:lnTo>
                      <a:pt x="96723" y="54087"/>
                    </a:lnTo>
                    <a:lnTo>
                      <a:pt x="91764" y="56832"/>
                    </a:lnTo>
                    <a:lnTo>
                      <a:pt x="87804" y="54444"/>
                    </a:lnTo>
                    <a:lnTo>
                      <a:pt x="87906" y="48852"/>
                    </a:lnTo>
                    <a:lnTo>
                      <a:pt x="90009" y="47689"/>
                    </a:lnTo>
                    <a:close/>
                    <a:moveTo>
                      <a:pt x="33544" y="47964"/>
                    </a:moveTo>
                    <a:lnTo>
                      <a:pt x="33442" y="53556"/>
                    </a:lnTo>
                    <a:lnTo>
                      <a:pt x="37401" y="55944"/>
                    </a:lnTo>
                    <a:lnTo>
                      <a:pt x="35626" y="56924"/>
                    </a:lnTo>
                    <a:lnTo>
                      <a:pt x="26860" y="51669"/>
                    </a:lnTo>
                    <a:lnTo>
                      <a:pt x="33544" y="47964"/>
                    </a:lnTo>
                    <a:close/>
                    <a:moveTo>
                      <a:pt x="108142" y="47954"/>
                    </a:moveTo>
                    <a:lnTo>
                      <a:pt x="114837" y="51975"/>
                    </a:lnTo>
                    <a:lnTo>
                      <a:pt x="114796" y="54413"/>
                    </a:lnTo>
                    <a:lnTo>
                      <a:pt x="109836" y="57148"/>
                    </a:lnTo>
                    <a:lnTo>
                      <a:pt x="105877" y="54771"/>
                    </a:lnTo>
                    <a:lnTo>
                      <a:pt x="105969" y="49587"/>
                    </a:lnTo>
                    <a:lnTo>
                      <a:pt x="105979" y="49168"/>
                    </a:lnTo>
                    <a:lnTo>
                      <a:pt x="108142" y="47964"/>
                    </a:lnTo>
                    <a:lnTo>
                      <a:pt x="108142" y="47954"/>
                    </a:lnTo>
                    <a:close/>
                    <a:moveTo>
                      <a:pt x="51586" y="53924"/>
                    </a:moveTo>
                    <a:lnTo>
                      <a:pt x="55475" y="56261"/>
                    </a:lnTo>
                    <a:lnTo>
                      <a:pt x="53699" y="57241"/>
                    </a:lnTo>
                    <a:lnTo>
                      <a:pt x="49801" y="54903"/>
                    </a:lnTo>
                    <a:lnTo>
                      <a:pt x="51586" y="53924"/>
                    </a:lnTo>
                    <a:close/>
                    <a:moveTo>
                      <a:pt x="69660" y="54240"/>
                    </a:moveTo>
                    <a:lnTo>
                      <a:pt x="73558" y="56577"/>
                    </a:lnTo>
                    <a:lnTo>
                      <a:pt x="71782" y="57557"/>
                    </a:lnTo>
                    <a:lnTo>
                      <a:pt x="67884" y="55230"/>
                    </a:lnTo>
                    <a:lnTo>
                      <a:pt x="69660" y="54240"/>
                    </a:lnTo>
                    <a:close/>
                    <a:moveTo>
                      <a:pt x="44821" y="52066"/>
                    </a:moveTo>
                    <a:lnTo>
                      <a:pt x="49545" y="54903"/>
                    </a:lnTo>
                    <a:lnTo>
                      <a:pt x="44719" y="57567"/>
                    </a:lnTo>
                    <a:lnTo>
                      <a:pt x="44821" y="52066"/>
                    </a:lnTo>
                    <a:close/>
                    <a:moveTo>
                      <a:pt x="87732" y="54556"/>
                    </a:moveTo>
                    <a:lnTo>
                      <a:pt x="91631" y="56903"/>
                    </a:lnTo>
                    <a:lnTo>
                      <a:pt x="89855" y="57883"/>
                    </a:lnTo>
                    <a:lnTo>
                      <a:pt x="85957" y="55547"/>
                    </a:lnTo>
                    <a:lnTo>
                      <a:pt x="87732" y="54556"/>
                    </a:lnTo>
                    <a:close/>
                    <a:moveTo>
                      <a:pt x="62893" y="52393"/>
                    </a:moveTo>
                    <a:lnTo>
                      <a:pt x="67619" y="55220"/>
                    </a:lnTo>
                    <a:lnTo>
                      <a:pt x="62791" y="57894"/>
                    </a:lnTo>
                    <a:lnTo>
                      <a:pt x="62802" y="57495"/>
                    </a:lnTo>
                    <a:lnTo>
                      <a:pt x="62893" y="52393"/>
                    </a:lnTo>
                    <a:close/>
                    <a:moveTo>
                      <a:pt x="105816" y="54883"/>
                    </a:moveTo>
                    <a:lnTo>
                      <a:pt x="109704" y="57220"/>
                    </a:lnTo>
                    <a:lnTo>
                      <a:pt x="107929" y="58200"/>
                    </a:lnTo>
                    <a:lnTo>
                      <a:pt x="104030" y="55863"/>
                    </a:lnTo>
                    <a:lnTo>
                      <a:pt x="105816" y="54883"/>
                    </a:lnTo>
                    <a:close/>
                    <a:moveTo>
                      <a:pt x="80967" y="52710"/>
                    </a:moveTo>
                    <a:lnTo>
                      <a:pt x="85691" y="55536"/>
                    </a:lnTo>
                    <a:lnTo>
                      <a:pt x="80875" y="58210"/>
                    </a:lnTo>
                    <a:lnTo>
                      <a:pt x="80875" y="57812"/>
                    </a:lnTo>
                    <a:lnTo>
                      <a:pt x="80967" y="52710"/>
                    </a:lnTo>
                    <a:close/>
                    <a:moveTo>
                      <a:pt x="99050" y="53026"/>
                    </a:moveTo>
                    <a:lnTo>
                      <a:pt x="103775" y="55863"/>
                    </a:lnTo>
                    <a:lnTo>
                      <a:pt x="98948" y="58536"/>
                    </a:lnTo>
                    <a:lnTo>
                      <a:pt x="98948" y="58536"/>
                    </a:lnTo>
                    <a:lnTo>
                      <a:pt x="98958" y="58139"/>
                    </a:lnTo>
                    <a:lnTo>
                      <a:pt x="99050" y="53026"/>
                    </a:lnTo>
                    <a:close/>
                    <a:moveTo>
                      <a:pt x="42494" y="53281"/>
                    </a:moveTo>
                    <a:lnTo>
                      <a:pt x="42392" y="58792"/>
                    </a:lnTo>
                    <a:lnTo>
                      <a:pt x="37667" y="55944"/>
                    </a:lnTo>
                    <a:lnTo>
                      <a:pt x="42494" y="53281"/>
                    </a:lnTo>
                    <a:close/>
                    <a:moveTo>
                      <a:pt x="44688" y="52077"/>
                    </a:moveTo>
                    <a:lnTo>
                      <a:pt x="44586" y="57649"/>
                    </a:lnTo>
                    <a:lnTo>
                      <a:pt x="42524" y="58792"/>
                    </a:lnTo>
                    <a:lnTo>
                      <a:pt x="42626" y="53209"/>
                    </a:lnTo>
                    <a:lnTo>
                      <a:pt x="44678" y="52077"/>
                    </a:lnTo>
                    <a:close/>
                    <a:moveTo>
                      <a:pt x="124012" y="44800"/>
                    </a:moveTo>
                    <a:lnTo>
                      <a:pt x="123828" y="55087"/>
                    </a:lnTo>
                    <a:lnTo>
                      <a:pt x="117021" y="58853"/>
                    </a:lnTo>
                    <a:lnTo>
                      <a:pt x="117123" y="53199"/>
                    </a:lnTo>
                    <a:lnTo>
                      <a:pt x="114970" y="51903"/>
                    </a:lnTo>
                    <a:lnTo>
                      <a:pt x="115011" y="49771"/>
                    </a:lnTo>
                    <a:lnTo>
                      <a:pt x="124012" y="44800"/>
                    </a:lnTo>
                    <a:close/>
                    <a:moveTo>
                      <a:pt x="60567" y="53597"/>
                    </a:moveTo>
                    <a:lnTo>
                      <a:pt x="60465" y="59108"/>
                    </a:lnTo>
                    <a:lnTo>
                      <a:pt x="55740" y="56261"/>
                    </a:lnTo>
                    <a:lnTo>
                      <a:pt x="60567" y="53597"/>
                    </a:lnTo>
                    <a:close/>
                    <a:moveTo>
                      <a:pt x="62750" y="52393"/>
                    </a:moveTo>
                    <a:lnTo>
                      <a:pt x="62761" y="52403"/>
                    </a:lnTo>
                    <a:lnTo>
                      <a:pt x="62669" y="57495"/>
                    </a:lnTo>
                    <a:lnTo>
                      <a:pt x="62669" y="57965"/>
                    </a:lnTo>
                    <a:lnTo>
                      <a:pt x="60598" y="59108"/>
                    </a:lnTo>
                    <a:lnTo>
                      <a:pt x="60700" y="53526"/>
                    </a:lnTo>
                    <a:lnTo>
                      <a:pt x="62750" y="52393"/>
                    </a:lnTo>
                    <a:close/>
                    <a:moveTo>
                      <a:pt x="78640" y="53924"/>
                    </a:moveTo>
                    <a:lnTo>
                      <a:pt x="78548" y="59425"/>
                    </a:lnTo>
                    <a:lnTo>
                      <a:pt x="73813" y="56588"/>
                    </a:lnTo>
                    <a:lnTo>
                      <a:pt x="78640" y="53924"/>
                    </a:lnTo>
                    <a:close/>
                    <a:moveTo>
                      <a:pt x="80824" y="52710"/>
                    </a:moveTo>
                    <a:lnTo>
                      <a:pt x="80834" y="52719"/>
                    </a:lnTo>
                    <a:lnTo>
                      <a:pt x="80752" y="57812"/>
                    </a:lnTo>
                    <a:lnTo>
                      <a:pt x="80742" y="58282"/>
                    </a:lnTo>
                    <a:lnTo>
                      <a:pt x="78670" y="59434"/>
                    </a:lnTo>
                    <a:lnTo>
                      <a:pt x="78772" y="53842"/>
                    </a:lnTo>
                    <a:lnTo>
                      <a:pt x="80824" y="52710"/>
                    </a:lnTo>
                    <a:close/>
                    <a:moveTo>
                      <a:pt x="96713" y="54240"/>
                    </a:moveTo>
                    <a:lnTo>
                      <a:pt x="96621" y="59751"/>
                    </a:lnTo>
                    <a:lnTo>
                      <a:pt x="91896" y="56903"/>
                    </a:lnTo>
                    <a:lnTo>
                      <a:pt x="96713" y="54240"/>
                    </a:lnTo>
                    <a:close/>
                    <a:moveTo>
                      <a:pt x="98897" y="53036"/>
                    </a:moveTo>
                    <a:lnTo>
                      <a:pt x="98917" y="53046"/>
                    </a:lnTo>
                    <a:lnTo>
                      <a:pt x="98826" y="58128"/>
                    </a:lnTo>
                    <a:lnTo>
                      <a:pt x="98815" y="58608"/>
                    </a:lnTo>
                    <a:lnTo>
                      <a:pt x="96754" y="59751"/>
                    </a:lnTo>
                    <a:lnTo>
                      <a:pt x="96846" y="54168"/>
                    </a:lnTo>
                    <a:lnTo>
                      <a:pt x="98897" y="53036"/>
                    </a:lnTo>
                    <a:close/>
                    <a:moveTo>
                      <a:pt x="114796" y="54556"/>
                    </a:moveTo>
                    <a:lnTo>
                      <a:pt x="114694" y="60067"/>
                    </a:lnTo>
                    <a:lnTo>
                      <a:pt x="109970" y="57230"/>
                    </a:lnTo>
                    <a:lnTo>
                      <a:pt x="114796" y="54556"/>
                    </a:lnTo>
                    <a:close/>
                    <a:moveTo>
                      <a:pt x="116991" y="53342"/>
                    </a:moveTo>
                    <a:lnTo>
                      <a:pt x="116889" y="58924"/>
                    </a:lnTo>
                    <a:lnTo>
                      <a:pt x="114827" y="60067"/>
                    </a:lnTo>
                    <a:lnTo>
                      <a:pt x="114929" y="54485"/>
                    </a:lnTo>
                    <a:lnTo>
                      <a:pt x="116991" y="53342"/>
                    </a:lnTo>
                    <a:close/>
                    <a:moveTo>
                      <a:pt x="37534" y="56016"/>
                    </a:moveTo>
                    <a:lnTo>
                      <a:pt x="42422" y="58955"/>
                    </a:lnTo>
                    <a:lnTo>
                      <a:pt x="42453" y="58975"/>
                    </a:lnTo>
                    <a:lnTo>
                      <a:pt x="44586" y="57792"/>
                    </a:lnTo>
                    <a:lnTo>
                      <a:pt x="44586" y="57792"/>
                    </a:lnTo>
                    <a:lnTo>
                      <a:pt x="44535" y="60536"/>
                    </a:lnTo>
                    <a:lnTo>
                      <a:pt x="44504" y="62353"/>
                    </a:lnTo>
                    <a:lnTo>
                      <a:pt x="35503" y="67333"/>
                    </a:lnTo>
                    <a:lnTo>
                      <a:pt x="35503" y="67333"/>
                    </a:lnTo>
                    <a:lnTo>
                      <a:pt x="35687" y="57037"/>
                    </a:lnTo>
                    <a:lnTo>
                      <a:pt x="37534" y="56016"/>
                    </a:lnTo>
                    <a:close/>
                    <a:moveTo>
                      <a:pt x="26737" y="51750"/>
                    </a:moveTo>
                    <a:lnTo>
                      <a:pt x="35555" y="57037"/>
                    </a:lnTo>
                    <a:lnTo>
                      <a:pt x="35371" y="67333"/>
                    </a:lnTo>
                    <a:lnTo>
                      <a:pt x="26563" y="62037"/>
                    </a:lnTo>
                    <a:lnTo>
                      <a:pt x="26737" y="51750"/>
                    </a:lnTo>
                    <a:close/>
                    <a:moveTo>
                      <a:pt x="49668" y="54975"/>
                    </a:moveTo>
                    <a:lnTo>
                      <a:pt x="53638" y="57352"/>
                    </a:lnTo>
                    <a:lnTo>
                      <a:pt x="53454" y="67650"/>
                    </a:lnTo>
                    <a:lnTo>
                      <a:pt x="44637" y="62353"/>
                    </a:lnTo>
                    <a:lnTo>
                      <a:pt x="44719" y="57720"/>
                    </a:lnTo>
                    <a:lnTo>
                      <a:pt x="49668" y="54975"/>
                    </a:lnTo>
                    <a:close/>
                    <a:moveTo>
                      <a:pt x="55607" y="56343"/>
                    </a:moveTo>
                    <a:lnTo>
                      <a:pt x="60496" y="59282"/>
                    </a:lnTo>
                    <a:lnTo>
                      <a:pt x="60526" y="59302"/>
                    </a:lnTo>
                    <a:lnTo>
                      <a:pt x="62659" y="58118"/>
                    </a:lnTo>
                    <a:lnTo>
                      <a:pt x="62577" y="62670"/>
                    </a:lnTo>
                    <a:lnTo>
                      <a:pt x="53586" y="67660"/>
                    </a:lnTo>
                    <a:lnTo>
                      <a:pt x="53760" y="57352"/>
                    </a:lnTo>
                    <a:lnTo>
                      <a:pt x="55607" y="56343"/>
                    </a:lnTo>
                    <a:close/>
                    <a:moveTo>
                      <a:pt x="67751" y="55302"/>
                    </a:moveTo>
                    <a:lnTo>
                      <a:pt x="71710" y="57669"/>
                    </a:lnTo>
                    <a:lnTo>
                      <a:pt x="71527" y="67976"/>
                    </a:lnTo>
                    <a:lnTo>
                      <a:pt x="62710" y="62670"/>
                    </a:lnTo>
                    <a:lnTo>
                      <a:pt x="62791" y="58046"/>
                    </a:lnTo>
                    <a:lnTo>
                      <a:pt x="67751" y="55302"/>
                    </a:lnTo>
                    <a:close/>
                    <a:moveTo>
                      <a:pt x="73680" y="56659"/>
                    </a:moveTo>
                    <a:lnTo>
                      <a:pt x="78568" y="59598"/>
                    </a:lnTo>
                    <a:lnTo>
                      <a:pt x="78609" y="59618"/>
                    </a:lnTo>
                    <a:lnTo>
                      <a:pt x="80742" y="58434"/>
                    </a:lnTo>
                    <a:lnTo>
                      <a:pt x="80742" y="58434"/>
                    </a:lnTo>
                    <a:lnTo>
                      <a:pt x="80661" y="62996"/>
                    </a:lnTo>
                    <a:lnTo>
                      <a:pt x="71660" y="67976"/>
                    </a:lnTo>
                    <a:lnTo>
                      <a:pt x="71844" y="57679"/>
                    </a:lnTo>
                    <a:lnTo>
                      <a:pt x="73680" y="56659"/>
                    </a:lnTo>
                    <a:close/>
                    <a:moveTo>
                      <a:pt x="85824" y="55618"/>
                    </a:moveTo>
                    <a:lnTo>
                      <a:pt x="89784" y="57996"/>
                    </a:lnTo>
                    <a:lnTo>
                      <a:pt x="89600" y="68292"/>
                    </a:lnTo>
                    <a:lnTo>
                      <a:pt x="80783" y="62996"/>
                    </a:lnTo>
                    <a:lnTo>
                      <a:pt x="80865" y="58363"/>
                    </a:lnTo>
                    <a:lnTo>
                      <a:pt x="85824" y="55618"/>
                    </a:lnTo>
                    <a:close/>
                    <a:moveTo>
                      <a:pt x="91764" y="56975"/>
                    </a:moveTo>
                    <a:lnTo>
                      <a:pt x="96652" y="59914"/>
                    </a:lnTo>
                    <a:lnTo>
                      <a:pt x="96683" y="59935"/>
                    </a:lnTo>
                    <a:lnTo>
                      <a:pt x="98815" y="58761"/>
                    </a:lnTo>
                    <a:lnTo>
                      <a:pt x="98733" y="63312"/>
                    </a:lnTo>
                    <a:lnTo>
                      <a:pt x="89733" y="68292"/>
                    </a:lnTo>
                    <a:lnTo>
                      <a:pt x="89916" y="57996"/>
                    </a:lnTo>
                    <a:lnTo>
                      <a:pt x="91764" y="56975"/>
                    </a:lnTo>
                    <a:close/>
                    <a:moveTo>
                      <a:pt x="103897" y="55934"/>
                    </a:moveTo>
                    <a:lnTo>
                      <a:pt x="107867" y="58312"/>
                    </a:lnTo>
                    <a:lnTo>
                      <a:pt x="107684" y="68619"/>
                    </a:lnTo>
                    <a:lnTo>
                      <a:pt x="98866" y="63312"/>
                    </a:lnTo>
                    <a:lnTo>
                      <a:pt x="98948" y="58679"/>
                    </a:lnTo>
                    <a:lnTo>
                      <a:pt x="103897" y="55934"/>
                    </a:lnTo>
                    <a:close/>
                    <a:moveTo>
                      <a:pt x="109836" y="57302"/>
                    </a:moveTo>
                    <a:lnTo>
                      <a:pt x="114725" y="60241"/>
                    </a:lnTo>
                    <a:lnTo>
                      <a:pt x="114755" y="60261"/>
                    </a:lnTo>
                    <a:lnTo>
                      <a:pt x="116889" y="59078"/>
                    </a:lnTo>
                    <a:lnTo>
                      <a:pt x="116807" y="63629"/>
                    </a:lnTo>
                    <a:lnTo>
                      <a:pt x="107806" y="68619"/>
                    </a:lnTo>
                    <a:lnTo>
                      <a:pt x="107990" y="58312"/>
                    </a:lnTo>
                    <a:lnTo>
                      <a:pt x="109836" y="57302"/>
                    </a:lnTo>
                    <a:close/>
                    <a:moveTo>
                      <a:pt x="45535" y="0"/>
                    </a:moveTo>
                    <a:lnTo>
                      <a:pt x="36340" y="5093"/>
                    </a:lnTo>
                    <a:lnTo>
                      <a:pt x="36156" y="15604"/>
                    </a:lnTo>
                    <a:lnTo>
                      <a:pt x="41698" y="18941"/>
                    </a:lnTo>
                    <a:lnTo>
                      <a:pt x="36412" y="21870"/>
                    </a:lnTo>
                    <a:lnTo>
                      <a:pt x="27493" y="16512"/>
                    </a:lnTo>
                    <a:lnTo>
                      <a:pt x="27462" y="16491"/>
                    </a:lnTo>
                    <a:lnTo>
                      <a:pt x="18328" y="21553"/>
                    </a:lnTo>
                    <a:lnTo>
                      <a:pt x="9419" y="16185"/>
                    </a:lnTo>
                    <a:lnTo>
                      <a:pt x="9389" y="16165"/>
                    </a:lnTo>
                    <a:lnTo>
                      <a:pt x="194" y="21267"/>
                    </a:lnTo>
                    <a:lnTo>
                      <a:pt x="0" y="31779"/>
                    </a:lnTo>
                    <a:lnTo>
                      <a:pt x="8981" y="37177"/>
                    </a:lnTo>
                    <a:lnTo>
                      <a:pt x="9011" y="37198"/>
                    </a:lnTo>
                    <a:lnTo>
                      <a:pt x="18145" y="32136"/>
                    </a:lnTo>
                    <a:lnTo>
                      <a:pt x="21206" y="33973"/>
                    </a:lnTo>
                    <a:lnTo>
                      <a:pt x="17818" y="35851"/>
                    </a:lnTo>
                    <a:lnTo>
                      <a:pt x="17634" y="46362"/>
                    </a:lnTo>
                    <a:lnTo>
                      <a:pt x="26615" y="51760"/>
                    </a:lnTo>
                    <a:lnTo>
                      <a:pt x="26431" y="62108"/>
                    </a:lnTo>
                    <a:lnTo>
                      <a:pt x="35401" y="67507"/>
                    </a:lnTo>
                    <a:lnTo>
                      <a:pt x="35442" y="67527"/>
                    </a:lnTo>
                    <a:lnTo>
                      <a:pt x="44565" y="62466"/>
                    </a:lnTo>
                    <a:lnTo>
                      <a:pt x="53484" y="67823"/>
                    </a:lnTo>
                    <a:lnTo>
                      <a:pt x="53515" y="67843"/>
                    </a:lnTo>
                    <a:lnTo>
                      <a:pt x="62648" y="62782"/>
                    </a:lnTo>
                    <a:lnTo>
                      <a:pt x="71558" y="68140"/>
                    </a:lnTo>
                    <a:lnTo>
                      <a:pt x="71588" y="68160"/>
                    </a:lnTo>
                    <a:lnTo>
                      <a:pt x="80722" y="63108"/>
                    </a:lnTo>
                    <a:lnTo>
                      <a:pt x="89631" y="68466"/>
                    </a:lnTo>
                    <a:lnTo>
                      <a:pt x="89662" y="68487"/>
                    </a:lnTo>
                    <a:lnTo>
                      <a:pt x="98795" y="63425"/>
                    </a:lnTo>
                    <a:lnTo>
                      <a:pt x="107714" y="68782"/>
                    </a:lnTo>
                    <a:lnTo>
                      <a:pt x="107745" y="68803"/>
                    </a:lnTo>
                    <a:lnTo>
                      <a:pt x="116939" y="63711"/>
                    </a:lnTo>
                    <a:lnTo>
                      <a:pt x="117021" y="59006"/>
                    </a:lnTo>
                    <a:lnTo>
                      <a:pt x="123950" y="55169"/>
                    </a:lnTo>
                    <a:lnTo>
                      <a:pt x="124144" y="44648"/>
                    </a:lnTo>
                    <a:lnTo>
                      <a:pt x="115163" y="39259"/>
                    </a:lnTo>
                    <a:lnTo>
                      <a:pt x="115133" y="39239"/>
                    </a:lnTo>
                    <a:lnTo>
                      <a:pt x="108235" y="43056"/>
                    </a:lnTo>
                    <a:lnTo>
                      <a:pt x="108337" y="37453"/>
                    </a:lnTo>
                    <a:lnTo>
                      <a:pt x="108316" y="37443"/>
                    </a:lnTo>
                    <a:lnTo>
                      <a:pt x="117317" y="32452"/>
                    </a:lnTo>
                    <a:lnTo>
                      <a:pt x="126236" y="37810"/>
                    </a:lnTo>
                    <a:lnTo>
                      <a:pt x="126267" y="37831"/>
                    </a:lnTo>
                    <a:lnTo>
                      <a:pt x="135462" y="32738"/>
                    </a:lnTo>
                    <a:lnTo>
                      <a:pt x="135645" y="22227"/>
                    </a:lnTo>
                    <a:lnTo>
                      <a:pt x="126675" y="16829"/>
                    </a:lnTo>
                    <a:lnTo>
                      <a:pt x="126849" y="6695"/>
                    </a:lnTo>
                    <a:lnTo>
                      <a:pt x="117878" y="1296"/>
                    </a:lnTo>
                    <a:lnTo>
                      <a:pt x="117837" y="1286"/>
                    </a:lnTo>
                    <a:lnTo>
                      <a:pt x="108714" y="6338"/>
                    </a:lnTo>
                    <a:lnTo>
                      <a:pt x="99795" y="980"/>
                    </a:lnTo>
                    <a:lnTo>
                      <a:pt x="99765" y="959"/>
                    </a:lnTo>
                    <a:lnTo>
                      <a:pt x="90631" y="6021"/>
                    </a:lnTo>
                    <a:lnTo>
                      <a:pt x="81722" y="664"/>
                    </a:lnTo>
                    <a:lnTo>
                      <a:pt x="81691" y="643"/>
                    </a:lnTo>
                    <a:lnTo>
                      <a:pt x="72558" y="5694"/>
                    </a:lnTo>
                    <a:lnTo>
                      <a:pt x="63649" y="337"/>
                    </a:lnTo>
                    <a:lnTo>
                      <a:pt x="63618" y="317"/>
                    </a:lnTo>
                    <a:lnTo>
                      <a:pt x="54484" y="5378"/>
                    </a:lnTo>
                    <a:lnTo>
                      <a:pt x="45565" y="20"/>
                    </a:lnTo>
                    <a:lnTo>
                      <a:pt x="45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7681376" y="272830"/>
                <a:ext cx="2410570" cy="1183321"/>
                <a:chOff x="7674973" y="274964"/>
                <a:chExt cx="2410570" cy="1183321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7949880" y="275460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0"/>
                      </a:moveTo>
                      <a:lnTo>
                        <a:pt x="560" y="14879"/>
                      </a:lnTo>
                      <a:lnTo>
                        <a:pt x="299" y="28601"/>
                      </a:lnTo>
                      <a:lnTo>
                        <a:pt x="672" y="28414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90"/>
                      </a:lnTo>
                      <a:lnTo>
                        <a:pt x="27427" y="410"/>
                      </a:lnTo>
                      <a:lnTo>
                        <a:pt x="53194" y="15905"/>
                      </a:lnTo>
                      <a:lnTo>
                        <a:pt x="53492" y="15736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0"/>
                      </a:lnTo>
                      <a:close/>
                      <a:moveTo>
                        <a:pt x="52839" y="46350"/>
                      </a:moveTo>
                      <a:lnTo>
                        <a:pt x="47469" y="49315"/>
                      </a:lnTo>
                      <a:lnTo>
                        <a:pt x="47824" y="49520"/>
                      </a:lnTo>
                      <a:lnTo>
                        <a:pt x="53007" y="46649"/>
                      </a:lnTo>
                      <a:lnTo>
                        <a:pt x="52821" y="46556"/>
                      </a:lnTo>
                      <a:lnTo>
                        <a:pt x="52839" y="46350"/>
                      </a:lnTo>
                      <a:close/>
                      <a:moveTo>
                        <a:pt x="654" y="28881"/>
                      </a:moveTo>
                      <a:lnTo>
                        <a:pt x="299" y="29086"/>
                      </a:lnTo>
                      <a:lnTo>
                        <a:pt x="1" y="45604"/>
                      </a:lnTo>
                      <a:lnTo>
                        <a:pt x="11560" y="52540"/>
                      </a:lnTo>
                      <a:lnTo>
                        <a:pt x="11933" y="52354"/>
                      </a:lnTo>
                      <a:lnTo>
                        <a:pt x="373" y="45400"/>
                      </a:lnTo>
                      <a:lnTo>
                        <a:pt x="654" y="28881"/>
                      </a:lnTo>
                      <a:close/>
                      <a:moveTo>
                        <a:pt x="47059" y="49539"/>
                      </a:moveTo>
                      <a:lnTo>
                        <a:pt x="32983" y="57333"/>
                      </a:lnTo>
                      <a:lnTo>
                        <a:pt x="32964" y="57761"/>
                      </a:lnTo>
                      <a:lnTo>
                        <a:pt x="47414" y="49744"/>
                      </a:lnTo>
                      <a:lnTo>
                        <a:pt x="47059" y="49539"/>
                      </a:lnTo>
                      <a:close/>
                      <a:moveTo>
                        <a:pt x="12325" y="52597"/>
                      </a:moveTo>
                      <a:lnTo>
                        <a:pt x="11970" y="52783"/>
                      </a:lnTo>
                      <a:lnTo>
                        <a:pt x="26252" y="61378"/>
                      </a:lnTo>
                      <a:lnTo>
                        <a:pt x="26346" y="61434"/>
                      </a:lnTo>
                      <a:lnTo>
                        <a:pt x="32554" y="57984"/>
                      </a:lnTo>
                      <a:lnTo>
                        <a:pt x="32573" y="57574"/>
                      </a:lnTo>
                      <a:lnTo>
                        <a:pt x="32573" y="57574"/>
                      </a:lnTo>
                      <a:lnTo>
                        <a:pt x="26550" y="60893"/>
                      </a:lnTo>
                      <a:lnTo>
                        <a:pt x="26550" y="61228"/>
                      </a:lnTo>
                      <a:lnTo>
                        <a:pt x="26140" y="61228"/>
                      </a:lnTo>
                      <a:lnTo>
                        <a:pt x="26140" y="60893"/>
                      </a:lnTo>
                      <a:lnTo>
                        <a:pt x="12325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7949639" y="274964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45" y="447"/>
                      </a:moveTo>
                      <a:lnTo>
                        <a:pt x="1137" y="15027"/>
                      </a:lnTo>
                      <a:lnTo>
                        <a:pt x="1157" y="15027"/>
                      </a:lnTo>
                      <a:lnTo>
                        <a:pt x="27426" y="467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45" y="447"/>
                      </a:lnTo>
                      <a:close/>
                      <a:moveTo>
                        <a:pt x="914" y="15363"/>
                      </a:moveTo>
                      <a:lnTo>
                        <a:pt x="690" y="28451"/>
                      </a:lnTo>
                      <a:lnTo>
                        <a:pt x="690" y="28451"/>
                      </a:lnTo>
                      <a:lnTo>
                        <a:pt x="709" y="28433"/>
                      </a:lnTo>
                      <a:lnTo>
                        <a:pt x="951" y="15382"/>
                      </a:lnTo>
                      <a:lnTo>
                        <a:pt x="914" y="15363"/>
                      </a:lnTo>
                      <a:close/>
                      <a:moveTo>
                        <a:pt x="27445" y="0"/>
                      </a:moveTo>
                      <a:lnTo>
                        <a:pt x="541" y="14898"/>
                      </a:lnTo>
                      <a:lnTo>
                        <a:pt x="299" y="28657"/>
                      </a:lnTo>
                      <a:lnTo>
                        <a:pt x="317" y="28638"/>
                      </a:lnTo>
                      <a:lnTo>
                        <a:pt x="578" y="14916"/>
                      </a:lnTo>
                      <a:lnTo>
                        <a:pt x="27445" y="37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36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  <a:moveTo>
                        <a:pt x="52857" y="46350"/>
                      </a:moveTo>
                      <a:lnTo>
                        <a:pt x="47469" y="49333"/>
                      </a:lnTo>
                      <a:lnTo>
                        <a:pt x="47487" y="49352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5" y="46686"/>
                      </a:moveTo>
                      <a:lnTo>
                        <a:pt x="47842" y="49557"/>
                      </a:lnTo>
                      <a:lnTo>
                        <a:pt x="47879" y="49576"/>
                      </a:lnTo>
                      <a:lnTo>
                        <a:pt x="53043" y="46705"/>
                      </a:lnTo>
                      <a:lnTo>
                        <a:pt x="53025" y="46686"/>
                      </a:lnTo>
                      <a:close/>
                      <a:moveTo>
                        <a:pt x="709" y="28899"/>
                      </a:moveTo>
                      <a:lnTo>
                        <a:pt x="672" y="28918"/>
                      </a:lnTo>
                      <a:lnTo>
                        <a:pt x="391" y="45437"/>
                      </a:lnTo>
                      <a:lnTo>
                        <a:pt x="11951" y="52391"/>
                      </a:lnTo>
                      <a:lnTo>
                        <a:pt x="11970" y="52373"/>
                      </a:lnTo>
                      <a:lnTo>
                        <a:pt x="411" y="45418"/>
                      </a:lnTo>
                      <a:lnTo>
                        <a:pt x="709" y="28899"/>
                      </a:lnTo>
                      <a:close/>
                      <a:moveTo>
                        <a:pt x="299" y="29123"/>
                      </a:moveTo>
                      <a:lnTo>
                        <a:pt x="1" y="45641"/>
                      </a:lnTo>
                      <a:lnTo>
                        <a:pt x="11560" y="52597"/>
                      </a:lnTo>
                      <a:lnTo>
                        <a:pt x="11578" y="52577"/>
                      </a:lnTo>
                      <a:lnTo>
                        <a:pt x="19" y="45641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70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781"/>
                      </a:moveTo>
                      <a:lnTo>
                        <a:pt x="32982" y="57798"/>
                      </a:lnTo>
                      <a:lnTo>
                        <a:pt x="32982" y="57817"/>
                      </a:lnTo>
                      <a:lnTo>
                        <a:pt x="47450" y="49800"/>
                      </a:lnTo>
                      <a:lnTo>
                        <a:pt x="47432" y="49781"/>
                      </a:lnTo>
                      <a:close/>
                      <a:moveTo>
                        <a:pt x="12381" y="52614"/>
                      </a:moveTo>
                      <a:lnTo>
                        <a:pt x="12343" y="52634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12381" y="52614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88" y="52820"/>
                      </a:moveTo>
                      <a:lnTo>
                        <a:pt x="11970" y="52838"/>
                      </a:lnTo>
                      <a:lnTo>
                        <a:pt x="26252" y="61434"/>
                      </a:lnTo>
                      <a:lnTo>
                        <a:pt x="26344" y="61489"/>
                      </a:lnTo>
                      <a:lnTo>
                        <a:pt x="26364" y="61489"/>
                      </a:lnTo>
                      <a:lnTo>
                        <a:pt x="32572" y="58041"/>
                      </a:lnTo>
                      <a:lnTo>
                        <a:pt x="32572" y="58021"/>
                      </a:lnTo>
                      <a:lnTo>
                        <a:pt x="26364" y="61471"/>
                      </a:lnTo>
                      <a:lnTo>
                        <a:pt x="26270" y="61415"/>
                      </a:lnTo>
                      <a:lnTo>
                        <a:pt x="11988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7958626" y="474218"/>
                  <a:ext cx="706160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8" h="15923" extrusionOk="0">
                      <a:moveTo>
                        <a:pt x="187" y="0"/>
                      </a:moveTo>
                      <a:lnTo>
                        <a:pt x="1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9" y="15811"/>
                      </a:lnTo>
                      <a:lnTo>
                        <a:pt x="26439" y="15923"/>
                      </a:lnTo>
                      <a:lnTo>
                        <a:pt x="52708" y="1399"/>
                      </a:lnTo>
                      <a:lnTo>
                        <a:pt x="52727" y="989"/>
                      </a:lnTo>
                      <a:lnTo>
                        <a:pt x="26233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7958130" y="473709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80" y="523"/>
                      </a:lnTo>
                      <a:lnTo>
                        <a:pt x="317" y="542"/>
                      </a:lnTo>
                      <a:lnTo>
                        <a:pt x="26065" y="15980"/>
                      </a:lnTo>
                      <a:lnTo>
                        <a:pt x="26065" y="15961"/>
                      </a:lnTo>
                      <a:lnTo>
                        <a:pt x="38" y="356"/>
                      </a:lnTo>
                      <a:lnTo>
                        <a:pt x="224" y="38"/>
                      </a:lnTo>
                      <a:lnTo>
                        <a:pt x="26270" y="15662"/>
                      </a:lnTo>
                      <a:lnTo>
                        <a:pt x="52764" y="1027"/>
                      </a:lnTo>
                      <a:lnTo>
                        <a:pt x="52764" y="1008"/>
                      </a:lnTo>
                      <a:lnTo>
                        <a:pt x="52876" y="933"/>
                      </a:lnTo>
                      <a:lnTo>
                        <a:pt x="52578" y="1102"/>
                      </a:lnTo>
                      <a:lnTo>
                        <a:pt x="52541" y="1120"/>
                      </a:lnTo>
                      <a:lnTo>
                        <a:pt x="26270" y="15625"/>
                      </a:lnTo>
                      <a:lnTo>
                        <a:pt x="523" y="187"/>
                      </a:lnTo>
                      <a:lnTo>
                        <a:pt x="503" y="187"/>
                      </a:lnTo>
                      <a:lnTo>
                        <a:pt x="205" y="1"/>
                      </a:lnTo>
                      <a:close/>
                      <a:moveTo>
                        <a:pt x="52745" y="1437"/>
                      </a:moveTo>
                      <a:lnTo>
                        <a:pt x="26476" y="15961"/>
                      </a:lnTo>
                      <a:lnTo>
                        <a:pt x="26476" y="15980"/>
                      </a:lnTo>
                      <a:lnTo>
                        <a:pt x="52745" y="1475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8300215" y="686221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0" y="0"/>
                      </a:moveTo>
                      <a:lnTo>
                        <a:pt x="428" y="6115"/>
                      </a:lnTo>
                      <a:lnTo>
                        <a:pt x="783" y="6320"/>
                      </a:lnTo>
                      <a:lnTo>
                        <a:pt x="895" y="18"/>
                      </a:lnTo>
                      <a:lnTo>
                        <a:pt x="540" y="0"/>
                      </a:lnTo>
                      <a:close/>
                      <a:moveTo>
                        <a:pt x="428" y="6581"/>
                      </a:moveTo>
                      <a:lnTo>
                        <a:pt x="299" y="13648"/>
                      </a:lnTo>
                      <a:lnTo>
                        <a:pt x="672" y="13461"/>
                      </a:lnTo>
                      <a:lnTo>
                        <a:pt x="783" y="6787"/>
                      </a:lnTo>
                      <a:lnTo>
                        <a:pt x="428" y="6581"/>
                      </a:lnTo>
                      <a:close/>
                      <a:moveTo>
                        <a:pt x="652" y="13927"/>
                      </a:moveTo>
                      <a:lnTo>
                        <a:pt x="299" y="14113"/>
                      </a:lnTo>
                      <a:lnTo>
                        <a:pt x="0" y="30540"/>
                      </a:lnTo>
                      <a:lnTo>
                        <a:pt x="354" y="30540"/>
                      </a:lnTo>
                      <a:lnTo>
                        <a:pt x="652" y="139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8299960" y="685953"/>
                  <a:ext cx="12750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8" extrusionOk="0">
                      <a:moveTo>
                        <a:pt x="541" y="1"/>
                      </a:moveTo>
                      <a:lnTo>
                        <a:pt x="541" y="113"/>
                      </a:lnTo>
                      <a:lnTo>
                        <a:pt x="541" y="132"/>
                      </a:lnTo>
                      <a:lnTo>
                        <a:pt x="430" y="6116"/>
                      </a:lnTo>
                      <a:lnTo>
                        <a:pt x="447" y="6135"/>
                      </a:lnTo>
                      <a:lnTo>
                        <a:pt x="559" y="20"/>
                      </a:lnTo>
                      <a:lnTo>
                        <a:pt x="914" y="38"/>
                      </a:lnTo>
                      <a:lnTo>
                        <a:pt x="802" y="6340"/>
                      </a:lnTo>
                      <a:lnTo>
                        <a:pt x="840" y="6359"/>
                      </a:lnTo>
                      <a:lnTo>
                        <a:pt x="952" y="132"/>
                      </a:lnTo>
                      <a:lnTo>
                        <a:pt x="952" y="113"/>
                      </a:lnTo>
                      <a:lnTo>
                        <a:pt x="952" y="1"/>
                      </a:lnTo>
                      <a:close/>
                      <a:moveTo>
                        <a:pt x="802" y="6807"/>
                      </a:moveTo>
                      <a:lnTo>
                        <a:pt x="691" y="13481"/>
                      </a:lnTo>
                      <a:lnTo>
                        <a:pt x="709" y="13462"/>
                      </a:lnTo>
                      <a:lnTo>
                        <a:pt x="820" y="6825"/>
                      </a:lnTo>
                      <a:lnTo>
                        <a:pt x="802" y="6807"/>
                      </a:lnTo>
                      <a:close/>
                      <a:moveTo>
                        <a:pt x="430" y="6583"/>
                      </a:moveTo>
                      <a:lnTo>
                        <a:pt x="298" y="13686"/>
                      </a:lnTo>
                      <a:lnTo>
                        <a:pt x="318" y="13668"/>
                      </a:lnTo>
                      <a:lnTo>
                        <a:pt x="447" y="6601"/>
                      </a:lnTo>
                      <a:lnTo>
                        <a:pt x="430" y="6583"/>
                      </a:lnTo>
                      <a:close/>
                      <a:moveTo>
                        <a:pt x="691" y="13929"/>
                      </a:moveTo>
                      <a:lnTo>
                        <a:pt x="671" y="13947"/>
                      </a:lnTo>
                      <a:lnTo>
                        <a:pt x="373" y="30560"/>
                      </a:lnTo>
                      <a:lnTo>
                        <a:pt x="19" y="30560"/>
                      </a:lnTo>
                      <a:lnTo>
                        <a:pt x="318" y="14133"/>
                      </a:lnTo>
                      <a:lnTo>
                        <a:pt x="280" y="14153"/>
                      </a:lnTo>
                      <a:lnTo>
                        <a:pt x="0" y="30205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2"/>
                      </a:lnTo>
                      <a:lnTo>
                        <a:pt x="410" y="30224"/>
                      </a:lnTo>
                      <a:lnTo>
                        <a:pt x="691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8657781" y="287941"/>
                  <a:ext cx="717128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7" h="61435" extrusionOk="0">
                      <a:moveTo>
                        <a:pt x="27407" y="1"/>
                      </a:moveTo>
                      <a:lnTo>
                        <a:pt x="540" y="14879"/>
                      </a:lnTo>
                      <a:lnTo>
                        <a:pt x="299" y="28620"/>
                      </a:lnTo>
                      <a:lnTo>
                        <a:pt x="299" y="28620"/>
                      </a:lnTo>
                      <a:lnTo>
                        <a:pt x="652" y="28415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099" y="14991"/>
                      </a:lnTo>
                      <a:lnTo>
                        <a:pt x="27407" y="411"/>
                      </a:lnTo>
                      <a:lnTo>
                        <a:pt x="53174" y="15905"/>
                      </a:lnTo>
                      <a:lnTo>
                        <a:pt x="53472" y="15736"/>
                      </a:lnTo>
                      <a:lnTo>
                        <a:pt x="53547" y="15718"/>
                      </a:lnTo>
                      <a:lnTo>
                        <a:pt x="27500" y="57"/>
                      </a:lnTo>
                      <a:lnTo>
                        <a:pt x="27407" y="1"/>
                      </a:lnTo>
                      <a:close/>
                      <a:moveTo>
                        <a:pt x="52819" y="46350"/>
                      </a:moveTo>
                      <a:lnTo>
                        <a:pt x="47449" y="49316"/>
                      </a:lnTo>
                      <a:lnTo>
                        <a:pt x="47804" y="49520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close/>
                      <a:moveTo>
                        <a:pt x="652" y="28881"/>
                      </a:moveTo>
                      <a:lnTo>
                        <a:pt x="27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54" y="45400"/>
                      </a:lnTo>
                      <a:lnTo>
                        <a:pt x="652" y="28881"/>
                      </a:lnTo>
                      <a:close/>
                      <a:moveTo>
                        <a:pt x="47039" y="49539"/>
                      </a:moveTo>
                      <a:lnTo>
                        <a:pt x="32963" y="57351"/>
                      </a:lnTo>
                      <a:lnTo>
                        <a:pt x="32963" y="57761"/>
                      </a:lnTo>
                      <a:lnTo>
                        <a:pt x="47394" y="49763"/>
                      </a:lnTo>
                      <a:lnTo>
                        <a:pt x="47039" y="49539"/>
                      </a:lnTo>
                      <a:close/>
                      <a:moveTo>
                        <a:pt x="12323" y="52597"/>
                      </a:moveTo>
                      <a:lnTo>
                        <a:pt x="11951" y="52801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34" y="57985"/>
                      </a:lnTo>
                      <a:lnTo>
                        <a:pt x="32553" y="57574"/>
                      </a:lnTo>
                      <a:lnTo>
                        <a:pt x="26530" y="60913"/>
                      </a:lnTo>
                      <a:lnTo>
                        <a:pt x="26530" y="61229"/>
                      </a:lnTo>
                      <a:lnTo>
                        <a:pt x="26530" y="61248"/>
                      </a:lnTo>
                      <a:lnTo>
                        <a:pt x="26120" y="61229"/>
                      </a:lnTo>
                      <a:lnTo>
                        <a:pt x="26120" y="60893"/>
                      </a:lnTo>
                      <a:lnTo>
                        <a:pt x="12323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8657272" y="287446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7" y="15047"/>
                      </a:lnTo>
                      <a:lnTo>
                        <a:pt x="27445" y="485"/>
                      </a:lnTo>
                      <a:lnTo>
                        <a:pt x="53193" y="15960"/>
                      </a:lnTo>
                      <a:lnTo>
                        <a:pt x="53212" y="15942"/>
                      </a:lnTo>
                      <a:lnTo>
                        <a:pt x="27445" y="448"/>
                      </a:lnTo>
                      <a:close/>
                      <a:moveTo>
                        <a:pt x="933" y="15363"/>
                      </a:moveTo>
                      <a:lnTo>
                        <a:pt x="690" y="28452"/>
                      </a:lnTo>
                      <a:lnTo>
                        <a:pt x="690" y="28452"/>
                      </a:lnTo>
                      <a:lnTo>
                        <a:pt x="727" y="28434"/>
                      </a:lnTo>
                      <a:lnTo>
                        <a:pt x="951" y="15383"/>
                      </a:lnTo>
                      <a:lnTo>
                        <a:pt x="933" y="15363"/>
                      </a:lnTo>
                      <a:close/>
                      <a:moveTo>
                        <a:pt x="27445" y="0"/>
                      </a:moveTo>
                      <a:lnTo>
                        <a:pt x="765" y="14804"/>
                      </a:lnTo>
                      <a:lnTo>
                        <a:pt x="727" y="14804"/>
                      </a:lnTo>
                      <a:lnTo>
                        <a:pt x="672" y="14841"/>
                      </a:lnTo>
                      <a:lnTo>
                        <a:pt x="560" y="14916"/>
                      </a:lnTo>
                      <a:lnTo>
                        <a:pt x="560" y="14935"/>
                      </a:lnTo>
                      <a:lnTo>
                        <a:pt x="541" y="15345"/>
                      </a:lnTo>
                      <a:lnTo>
                        <a:pt x="541" y="15383"/>
                      </a:lnTo>
                      <a:lnTo>
                        <a:pt x="299" y="28657"/>
                      </a:lnTo>
                      <a:lnTo>
                        <a:pt x="337" y="28657"/>
                      </a:lnTo>
                      <a:lnTo>
                        <a:pt x="578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85" y="15755"/>
                      </a:lnTo>
                      <a:lnTo>
                        <a:pt x="53603" y="15736"/>
                      </a:lnTo>
                      <a:lnTo>
                        <a:pt x="27557" y="75"/>
                      </a:lnTo>
                      <a:lnTo>
                        <a:pt x="27445" y="0"/>
                      </a:lnTo>
                      <a:close/>
                      <a:moveTo>
                        <a:pt x="53789" y="16315"/>
                      </a:moveTo>
                      <a:lnTo>
                        <a:pt x="53566" y="29366"/>
                      </a:lnTo>
                      <a:lnTo>
                        <a:pt x="53789" y="16333"/>
                      </a:lnTo>
                      <a:lnTo>
                        <a:pt x="53789" y="16315"/>
                      </a:lnTo>
                      <a:close/>
                      <a:moveTo>
                        <a:pt x="52857" y="46350"/>
                      </a:moveTo>
                      <a:lnTo>
                        <a:pt x="47470" y="49333"/>
                      </a:lnTo>
                      <a:lnTo>
                        <a:pt x="47487" y="49353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6" y="46705"/>
                      </a:moveTo>
                      <a:lnTo>
                        <a:pt x="47842" y="49557"/>
                      </a:lnTo>
                      <a:lnTo>
                        <a:pt x="47880" y="49576"/>
                      </a:lnTo>
                      <a:lnTo>
                        <a:pt x="53043" y="46705"/>
                      </a:lnTo>
                      <a:close/>
                      <a:moveTo>
                        <a:pt x="709" y="28899"/>
                      </a:moveTo>
                      <a:lnTo>
                        <a:pt x="690" y="28918"/>
                      </a:lnTo>
                      <a:lnTo>
                        <a:pt x="392" y="45437"/>
                      </a:lnTo>
                      <a:lnTo>
                        <a:pt x="11951" y="52391"/>
                      </a:lnTo>
                      <a:lnTo>
                        <a:pt x="11971" y="52373"/>
                      </a:lnTo>
                      <a:lnTo>
                        <a:pt x="411" y="45418"/>
                      </a:lnTo>
                      <a:lnTo>
                        <a:pt x="709" y="29142"/>
                      </a:lnTo>
                      <a:lnTo>
                        <a:pt x="709" y="28899"/>
                      </a:lnTo>
                      <a:close/>
                      <a:moveTo>
                        <a:pt x="317" y="29123"/>
                      </a:moveTo>
                      <a:lnTo>
                        <a:pt x="299" y="29142"/>
                      </a:lnTo>
                      <a:lnTo>
                        <a:pt x="280" y="30373"/>
                      </a:lnTo>
                      <a:lnTo>
                        <a:pt x="19" y="45418"/>
                      </a:lnTo>
                      <a:lnTo>
                        <a:pt x="19" y="45455"/>
                      </a:lnTo>
                      <a:lnTo>
                        <a:pt x="1" y="45661"/>
                      </a:lnTo>
                      <a:lnTo>
                        <a:pt x="187" y="45754"/>
                      </a:lnTo>
                      <a:lnTo>
                        <a:pt x="205" y="45773"/>
                      </a:lnTo>
                      <a:lnTo>
                        <a:pt x="11560" y="52597"/>
                      </a:lnTo>
                      <a:lnTo>
                        <a:pt x="11598" y="52597"/>
                      </a:lnTo>
                      <a:lnTo>
                        <a:pt x="38" y="45642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88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800"/>
                      </a:moveTo>
                      <a:lnTo>
                        <a:pt x="33001" y="57798"/>
                      </a:lnTo>
                      <a:lnTo>
                        <a:pt x="32982" y="57817"/>
                      </a:lnTo>
                      <a:lnTo>
                        <a:pt x="47470" y="49800"/>
                      </a:lnTo>
                      <a:close/>
                      <a:moveTo>
                        <a:pt x="12381" y="52615"/>
                      </a:moveTo>
                      <a:lnTo>
                        <a:pt x="12361" y="52634"/>
                      </a:lnTo>
                      <a:lnTo>
                        <a:pt x="26158" y="60930"/>
                      </a:lnTo>
                      <a:lnTo>
                        <a:pt x="26158" y="60912"/>
                      </a:lnTo>
                      <a:lnTo>
                        <a:pt x="12381" y="52615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5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71" y="52838"/>
                      </a:moveTo>
                      <a:lnTo>
                        <a:pt x="26252" y="61434"/>
                      </a:lnTo>
                      <a:lnTo>
                        <a:pt x="26364" y="61489"/>
                      </a:lnTo>
                      <a:lnTo>
                        <a:pt x="32572" y="58059"/>
                      </a:lnTo>
                      <a:lnTo>
                        <a:pt x="32572" y="58022"/>
                      </a:lnTo>
                      <a:lnTo>
                        <a:pt x="26364" y="61472"/>
                      </a:lnTo>
                      <a:lnTo>
                        <a:pt x="26270" y="61415"/>
                      </a:lnTo>
                      <a:lnTo>
                        <a:pt x="11989" y="528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8666272" y="486699"/>
                  <a:ext cx="706146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3"/>
                      </a:lnTo>
                      <a:lnTo>
                        <a:pt x="52707" y="1417"/>
                      </a:lnTo>
                      <a:lnTo>
                        <a:pt x="52726" y="989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8665763" y="486204"/>
                  <a:ext cx="708155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98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99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60"/>
                      </a:lnTo>
                      <a:lnTo>
                        <a:pt x="38" y="355"/>
                      </a:lnTo>
                      <a:lnTo>
                        <a:pt x="225" y="37"/>
                      </a:lnTo>
                      <a:lnTo>
                        <a:pt x="26270" y="15661"/>
                      </a:lnTo>
                      <a:lnTo>
                        <a:pt x="52764" y="1026"/>
                      </a:lnTo>
                      <a:lnTo>
                        <a:pt x="52764" y="1007"/>
                      </a:lnTo>
                      <a:lnTo>
                        <a:pt x="52876" y="932"/>
                      </a:lnTo>
                      <a:lnTo>
                        <a:pt x="52876" y="93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26270" y="15644"/>
                      </a:lnTo>
                      <a:lnTo>
                        <a:pt x="523" y="206"/>
                      </a:lnTo>
                      <a:lnTo>
                        <a:pt x="503" y="187"/>
                      </a:lnTo>
                      <a:lnTo>
                        <a:pt x="205" y="0"/>
                      </a:lnTo>
                      <a:close/>
                      <a:moveTo>
                        <a:pt x="52745" y="1454"/>
                      </a:moveTo>
                      <a:lnTo>
                        <a:pt x="26476" y="15960"/>
                      </a:lnTo>
                      <a:lnTo>
                        <a:pt x="26476" y="15997"/>
                      </a:lnTo>
                      <a:lnTo>
                        <a:pt x="52745" y="1474"/>
                      </a:lnTo>
                      <a:lnTo>
                        <a:pt x="52745" y="14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9007848" y="698944"/>
                  <a:ext cx="12241" cy="40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2" extrusionOk="0">
                      <a:moveTo>
                        <a:pt x="541" y="0"/>
                      </a:moveTo>
                      <a:lnTo>
                        <a:pt x="448" y="6098"/>
                      </a:lnTo>
                      <a:lnTo>
                        <a:pt x="802" y="6302"/>
                      </a:lnTo>
                      <a:lnTo>
                        <a:pt x="913" y="0"/>
                      </a:lnTo>
                      <a:close/>
                      <a:moveTo>
                        <a:pt x="429" y="6563"/>
                      </a:moveTo>
                      <a:lnTo>
                        <a:pt x="299" y="13630"/>
                      </a:lnTo>
                      <a:lnTo>
                        <a:pt x="672" y="13444"/>
                      </a:lnTo>
                      <a:lnTo>
                        <a:pt x="784" y="6787"/>
                      </a:lnTo>
                      <a:lnTo>
                        <a:pt x="429" y="6563"/>
                      </a:lnTo>
                      <a:close/>
                      <a:moveTo>
                        <a:pt x="652" y="13909"/>
                      </a:moveTo>
                      <a:lnTo>
                        <a:pt x="299" y="14115"/>
                      </a:ln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652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9007593" y="698435"/>
                  <a:ext cx="12750" cy="40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98" extrusionOk="0">
                      <a:moveTo>
                        <a:pt x="542" y="1"/>
                      </a:moveTo>
                      <a:lnTo>
                        <a:pt x="542" y="113"/>
                      </a:lnTo>
                      <a:lnTo>
                        <a:pt x="542" y="132"/>
                      </a:lnTo>
                      <a:lnTo>
                        <a:pt x="430" y="6116"/>
                      </a:lnTo>
                      <a:lnTo>
                        <a:pt x="467" y="6136"/>
                      </a:lnTo>
                      <a:lnTo>
                        <a:pt x="560" y="38"/>
                      </a:lnTo>
                      <a:lnTo>
                        <a:pt x="932" y="38"/>
                      </a:lnTo>
                      <a:lnTo>
                        <a:pt x="821" y="6340"/>
                      </a:lnTo>
                      <a:lnTo>
                        <a:pt x="840" y="6359"/>
                      </a:lnTo>
                      <a:lnTo>
                        <a:pt x="952" y="150"/>
                      </a:lnTo>
                      <a:lnTo>
                        <a:pt x="952" y="113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  <a:moveTo>
                        <a:pt x="803" y="6825"/>
                      </a:moveTo>
                      <a:lnTo>
                        <a:pt x="691" y="13482"/>
                      </a:lnTo>
                      <a:lnTo>
                        <a:pt x="709" y="13462"/>
                      </a:lnTo>
                      <a:lnTo>
                        <a:pt x="840" y="6844"/>
                      </a:lnTo>
                      <a:lnTo>
                        <a:pt x="803" y="6825"/>
                      </a:lnTo>
                      <a:close/>
                      <a:moveTo>
                        <a:pt x="430" y="6583"/>
                      </a:moveTo>
                      <a:lnTo>
                        <a:pt x="299" y="13686"/>
                      </a:lnTo>
                      <a:lnTo>
                        <a:pt x="299" y="13686"/>
                      </a:lnTo>
                      <a:lnTo>
                        <a:pt x="318" y="13668"/>
                      </a:lnTo>
                      <a:lnTo>
                        <a:pt x="448" y="6601"/>
                      </a:lnTo>
                      <a:lnTo>
                        <a:pt x="430" y="6583"/>
                      </a:lnTo>
                      <a:close/>
                      <a:moveTo>
                        <a:pt x="709" y="13929"/>
                      </a:moveTo>
                      <a:lnTo>
                        <a:pt x="671" y="13947"/>
                      </a:lnTo>
                      <a:lnTo>
                        <a:pt x="393" y="30560"/>
                      </a:lnTo>
                      <a:lnTo>
                        <a:pt x="20" y="30560"/>
                      </a:lnTo>
                      <a:lnTo>
                        <a:pt x="318" y="14153"/>
                      </a:lnTo>
                      <a:lnTo>
                        <a:pt x="299" y="14153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8"/>
                      </a:lnTo>
                      <a:lnTo>
                        <a:pt x="410" y="30597"/>
                      </a:lnTo>
                      <a:lnTo>
                        <a:pt x="410" y="30578"/>
                      </a:lnTo>
                      <a:lnTo>
                        <a:pt x="410" y="30262"/>
                      </a:lnTo>
                      <a:lnTo>
                        <a:pt x="410" y="30224"/>
                      </a:lnTo>
                      <a:lnTo>
                        <a:pt x="709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9365414" y="300423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652" y="28882"/>
                      </a:moveTo>
                      <a:lnTo>
                        <a:pt x="29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73" y="45418"/>
                      </a:lnTo>
                      <a:lnTo>
                        <a:pt x="354" y="45401"/>
                      </a:lnTo>
                      <a:lnTo>
                        <a:pt x="652" y="28882"/>
                      </a:lnTo>
                      <a:close/>
                      <a:moveTo>
                        <a:pt x="27426" y="1"/>
                      </a:moveTo>
                      <a:lnTo>
                        <a:pt x="540" y="14898"/>
                      </a:lnTo>
                      <a:lnTo>
                        <a:pt x="299" y="28621"/>
                      </a:lnTo>
                      <a:lnTo>
                        <a:pt x="672" y="28415"/>
                      </a:lnTo>
                      <a:lnTo>
                        <a:pt x="895" y="15346"/>
                      </a:lnTo>
                      <a:lnTo>
                        <a:pt x="597" y="15159"/>
                      </a:lnTo>
                      <a:lnTo>
                        <a:pt x="821" y="14824"/>
                      </a:lnTo>
                      <a:lnTo>
                        <a:pt x="1100" y="14991"/>
                      </a:lnTo>
                      <a:lnTo>
                        <a:pt x="27408" y="411"/>
                      </a:lnTo>
                      <a:lnTo>
                        <a:pt x="53174" y="15905"/>
                      </a:lnTo>
                      <a:lnTo>
                        <a:pt x="53473" y="15756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3"/>
                      </a:lnTo>
                      <a:lnTo>
                        <a:pt x="32964" y="57351"/>
                      </a:lnTo>
                      <a:lnTo>
                        <a:pt x="32964" y="57761"/>
                      </a:lnTo>
                      <a:lnTo>
                        <a:pt x="53192" y="46557"/>
                      </a:lnTo>
                      <a:lnTo>
                        <a:pt x="53751" y="15831"/>
                      </a:lnTo>
                      <a:lnTo>
                        <a:pt x="27500" y="57"/>
                      </a:lnTo>
                      <a:lnTo>
                        <a:pt x="27426" y="1"/>
                      </a:lnTo>
                      <a:close/>
                      <a:moveTo>
                        <a:pt x="12324" y="52597"/>
                      </a:moveTo>
                      <a:lnTo>
                        <a:pt x="11970" y="52802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54" y="57985"/>
                      </a:lnTo>
                      <a:lnTo>
                        <a:pt x="32554" y="57575"/>
                      </a:lnTo>
                      <a:lnTo>
                        <a:pt x="26550" y="60913"/>
                      </a:lnTo>
                      <a:lnTo>
                        <a:pt x="26531" y="61229"/>
                      </a:lnTo>
                      <a:lnTo>
                        <a:pt x="26531" y="61248"/>
                      </a:lnTo>
                      <a:lnTo>
                        <a:pt x="26120" y="61248"/>
                      </a:lnTo>
                      <a:lnTo>
                        <a:pt x="26140" y="60893"/>
                      </a:lnTo>
                      <a:lnTo>
                        <a:pt x="12324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9365160" y="300182"/>
                  <a:ext cx="720383" cy="82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1" extrusionOk="0">
                      <a:moveTo>
                        <a:pt x="27427" y="429"/>
                      </a:moveTo>
                      <a:lnTo>
                        <a:pt x="1119" y="15009"/>
                      </a:lnTo>
                      <a:lnTo>
                        <a:pt x="1156" y="15028"/>
                      </a:lnTo>
                      <a:lnTo>
                        <a:pt x="27427" y="466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9"/>
                      </a:lnTo>
                      <a:close/>
                      <a:moveTo>
                        <a:pt x="914" y="15364"/>
                      </a:moveTo>
                      <a:lnTo>
                        <a:pt x="691" y="28433"/>
                      </a:lnTo>
                      <a:lnTo>
                        <a:pt x="709" y="28415"/>
                      </a:lnTo>
                      <a:lnTo>
                        <a:pt x="932" y="15364"/>
                      </a:lnTo>
                      <a:close/>
                      <a:moveTo>
                        <a:pt x="671" y="28900"/>
                      </a:moveTo>
                      <a:lnTo>
                        <a:pt x="373" y="45419"/>
                      </a:lnTo>
                      <a:lnTo>
                        <a:pt x="392" y="45436"/>
                      </a:lnTo>
                      <a:lnTo>
                        <a:pt x="11932" y="52372"/>
                      </a:lnTo>
                      <a:lnTo>
                        <a:pt x="11970" y="52354"/>
                      </a:lnTo>
                      <a:lnTo>
                        <a:pt x="410" y="45419"/>
                      </a:lnTo>
                      <a:lnTo>
                        <a:pt x="616" y="33019"/>
                      </a:lnTo>
                      <a:lnTo>
                        <a:pt x="691" y="28900"/>
                      </a:lnTo>
                      <a:close/>
                      <a:moveTo>
                        <a:pt x="318" y="29104"/>
                      </a:moveTo>
                      <a:lnTo>
                        <a:pt x="280" y="29123"/>
                      </a:lnTo>
                      <a:lnTo>
                        <a:pt x="206" y="34175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6" y="45754"/>
                      </a:lnTo>
                      <a:lnTo>
                        <a:pt x="11560" y="52596"/>
                      </a:lnTo>
                      <a:lnTo>
                        <a:pt x="11579" y="52578"/>
                      </a:lnTo>
                      <a:lnTo>
                        <a:pt x="19" y="45623"/>
                      </a:lnTo>
                      <a:lnTo>
                        <a:pt x="318" y="29104"/>
                      </a:lnTo>
                      <a:close/>
                      <a:moveTo>
                        <a:pt x="53380" y="16296"/>
                      </a:moveTo>
                      <a:lnTo>
                        <a:pt x="52838" y="46331"/>
                      </a:lnTo>
                      <a:lnTo>
                        <a:pt x="32983" y="57332"/>
                      </a:lnTo>
                      <a:lnTo>
                        <a:pt x="32983" y="57369"/>
                      </a:lnTo>
                      <a:lnTo>
                        <a:pt x="52858" y="46351"/>
                      </a:lnTo>
                      <a:lnTo>
                        <a:pt x="53398" y="16296"/>
                      </a:lnTo>
                      <a:close/>
                      <a:moveTo>
                        <a:pt x="27445" y="1"/>
                      </a:moveTo>
                      <a:lnTo>
                        <a:pt x="746" y="14785"/>
                      </a:lnTo>
                      <a:lnTo>
                        <a:pt x="728" y="14804"/>
                      </a:lnTo>
                      <a:lnTo>
                        <a:pt x="653" y="14822"/>
                      </a:lnTo>
                      <a:lnTo>
                        <a:pt x="541" y="14897"/>
                      </a:lnTo>
                      <a:lnTo>
                        <a:pt x="541" y="14916"/>
                      </a:lnTo>
                      <a:lnTo>
                        <a:pt x="522" y="15344"/>
                      </a:lnTo>
                      <a:lnTo>
                        <a:pt x="522" y="15364"/>
                      </a:lnTo>
                      <a:lnTo>
                        <a:pt x="298" y="28657"/>
                      </a:lnTo>
                      <a:lnTo>
                        <a:pt x="298" y="28657"/>
                      </a:lnTo>
                      <a:lnTo>
                        <a:pt x="318" y="28639"/>
                      </a:lnTo>
                      <a:lnTo>
                        <a:pt x="559" y="14916"/>
                      </a:lnTo>
                      <a:lnTo>
                        <a:pt x="27445" y="19"/>
                      </a:lnTo>
                      <a:lnTo>
                        <a:pt x="27519" y="75"/>
                      </a:lnTo>
                      <a:lnTo>
                        <a:pt x="53770" y="15849"/>
                      </a:lnTo>
                      <a:lnTo>
                        <a:pt x="53211" y="46575"/>
                      </a:lnTo>
                      <a:lnTo>
                        <a:pt x="32983" y="57779"/>
                      </a:lnTo>
                      <a:lnTo>
                        <a:pt x="32983" y="57816"/>
                      </a:lnTo>
                      <a:lnTo>
                        <a:pt x="53248" y="46592"/>
                      </a:lnTo>
                      <a:lnTo>
                        <a:pt x="53790" y="15829"/>
                      </a:lnTo>
                      <a:lnTo>
                        <a:pt x="27539" y="56"/>
                      </a:lnTo>
                      <a:lnTo>
                        <a:pt x="27445" y="1"/>
                      </a:lnTo>
                      <a:close/>
                      <a:moveTo>
                        <a:pt x="12362" y="52596"/>
                      </a:moveTo>
                      <a:lnTo>
                        <a:pt x="12343" y="52615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12362" y="52596"/>
                      </a:lnTo>
                      <a:close/>
                      <a:moveTo>
                        <a:pt x="32573" y="57575"/>
                      </a:moveTo>
                      <a:lnTo>
                        <a:pt x="26569" y="60893"/>
                      </a:lnTo>
                      <a:lnTo>
                        <a:pt x="26569" y="60931"/>
                      </a:lnTo>
                      <a:lnTo>
                        <a:pt x="32573" y="57593"/>
                      </a:lnTo>
                      <a:lnTo>
                        <a:pt x="32573" y="57575"/>
                      </a:lnTo>
                      <a:close/>
                      <a:moveTo>
                        <a:pt x="11989" y="52820"/>
                      </a:moveTo>
                      <a:lnTo>
                        <a:pt x="11952" y="52839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32573" y="58040"/>
                      </a:lnTo>
                      <a:lnTo>
                        <a:pt x="32573" y="58003"/>
                      </a:lnTo>
                      <a:lnTo>
                        <a:pt x="26345" y="61453"/>
                      </a:lnTo>
                      <a:lnTo>
                        <a:pt x="26251" y="61396"/>
                      </a:lnTo>
                      <a:lnTo>
                        <a:pt x="11989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9373905" y="499181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1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3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3006" y="1251"/>
                      </a:lnTo>
                      <a:lnTo>
                        <a:pt x="52839" y="952"/>
                      </a:lnTo>
                      <a:lnTo>
                        <a:pt x="2625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9373409" y="498940"/>
                  <a:ext cx="710874" cy="21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0" h="15979" extrusionOk="0">
                      <a:moveTo>
                        <a:pt x="224" y="1"/>
                      </a:moveTo>
                      <a:lnTo>
                        <a:pt x="0" y="336"/>
                      </a:lnTo>
                      <a:lnTo>
                        <a:pt x="298" y="523"/>
                      </a:lnTo>
                      <a:lnTo>
                        <a:pt x="316" y="523"/>
                      </a:lnTo>
                      <a:lnTo>
                        <a:pt x="316" y="541"/>
                      </a:lnTo>
                      <a:lnTo>
                        <a:pt x="26065" y="15978"/>
                      </a:lnTo>
                      <a:lnTo>
                        <a:pt x="26065" y="15941"/>
                      </a:lnTo>
                      <a:lnTo>
                        <a:pt x="37" y="336"/>
                      </a:lnTo>
                      <a:lnTo>
                        <a:pt x="224" y="19"/>
                      </a:lnTo>
                      <a:lnTo>
                        <a:pt x="26289" y="15643"/>
                      </a:lnTo>
                      <a:lnTo>
                        <a:pt x="52876" y="970"/>
                      </a:lnTo>
                      <a:lnTo>
                        <a:pt x="53043" y="1269"/>
                      </a:lnTo>
                      <a:lnTo>
                        <a:pt x="26475" y="15941"/>
                      </a:lnTo>
                      <a:lnTo>
                        <a:pt x="26475" y="15978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3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26289" y="15625"/>
                      </a:lnTo>
                      <a:lnTo>
                        <a:pt x="540" y="187"/>
                      </a:lnTo>
                      <a:lnTo>
                        <a:pt x="503" y="1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9715722" y="711426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2" y="0"/>
                      </a:moveTo>
                      <a:lnTo>
                        <a:pt x="430" y="6098"/>
                      </a:lnTo>
                      <a:lnTo>
                        <a:pt x="784" y="6322"/>
                      </a:lnTo>
                      <a:lnTo>
                        <a:pt x="896" y="0"/>
                      </a:lnTo>
                      <a:close/>
                      <a:moveTo>
                        <a:pt x="411" y="6563"/>
                      </a:moveTo>
                      <a:lnTo>
                        <a:pt x="299" y="13648"/>
                      </a:lnTo>
                      <a:lnTo>
                        <a:pt x="654" y="13444"/>
                      </a:lnTo>
                      <a:lnTo>
                        <a:pt x="784" y="6787"/>
                      </a:lnTo>
                      <a:lnTo>
                        <a:pt x="411" y="6563"/>
                      </a:lnTo>
                      <a:close/>
                      <a:moveTo>
                        <a:pt x="654" y="13909"/>
                      </a:moveTo>
                      <a:lnTo>
                        <a:pt x="281" y="14115"/>
                      </a:lnTo>
                      <a:lnTo>
                        <a:pt x="1" y="30522"/>
                      </a:lnTo>
                      <a:lnTo>
                        <a:pt x="356" y="30540"/>
                      </a:lnTo>
                      <a:lnTo>
                        <a:pt x="654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9715226" y="711185"/>
                  <a:ext cx="12763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78" extrusionOk="0">
                      <a:moveTo>
                        <a:pt x="542" y="1"/>
                      </a:moveTo>
                      <a:lnTo>
                        <a:pt x="542" y="93"/>
                      </a:lnTo>
                      <a:lnTo>
                        <a:pt x="542" y="130"/>
                      </a:lnTo>
                      <a:lnTo>
                        <a:pt x="448" y="6096"/>
                      </a:lnTo>
                      <a:lnTo>
                        <a:pt x="467" y="6116"/>
                      </a:lnTo>
                      <a:lnTo>
                        <a:pt x="579" y="18"/>
                      </a:lnTo>
                      <a:lnTo>
                        <a:pt x="933" y="18"/>
                      </a:lnTo>
                      <a:lnTo>
                        <a:pt x="821" y="6340"/>
                      </a:lnTo>
                      <a:lnTo>
                        <a:pt x="840" y="6340"/>
                      </a:lnTo>
                      <a:lnTo>
                        <a:pt x="952" y="130"/>
                      </a:lnTo>
                      <a:lnTo>
                        <a:pt x="952" y="93"/>
                      </a:lnTo>
                      <a:lnTo>
                        <a:pt x="952" y="1"/>
                      </a:lnTo>
                      <a:close/>
                      <a:moveTo>
                        <a:pt x="821" y="6805"/>
                      </a:moveTo>
                      <a:lnTo>
                        <a:pt x="691" y="13462"/>
                      </a:lnTo>
                      <a:lnTo>
                        <a:pt x="728" y="13442"/>
                      </a:lnTo>
                      <a:lnTo>
                        <a:pt x="840" y="6824"/>
                      </a:lnTo>
                      <a:lnTo>
                        <a:pt x="821" y="6805"/>
                      </a:lnTo>
                      <a:close/>
                      <a:moveTo>
                        <a:pt x="430" y="6581"/>
                      </a:moveTo>
                      <a:lnTo>
                        <a:pt x="299" y="13666"/>
                      </a:lnTo>
                      <a:lnTo>
                        <a:pt x="336" y="13666"/>
                      </a:lnTo>
                      <a:lnTo>
                        <a:pt x="448" y="6581"/>
                      </a:lnTo>
                      <a:close/>
                      <a:moveTo>
                        <a:pt x="709" y="13909"/>
                      </a:moveTo>
                      <a:lnTo>
                        <a:pt x="691" y="13927"/>
                      </a:lnTo>
                      <a:lnTo>
                        <a:pt x="393" y="30558"/>
                      </a:lnTo>
                      <a:lnTo>
                        <a:pt x="38" y="30540"/>
                      </a:lnTo>
                      <a:lnTo>
                        <a:pt x="318" y="14133"/>
                      </a:lnTo>
                      <a:lnTo>
                        <a:pt x="299" y="14151"/>
                      </a:lnTo>
                      <a:lnTo>
                        <a:pt x="20" y="30204"/>
                      </a:lnTo>
                      <a:lnTo>
                        <a:pt x="20" y="30222"/>
                      </a:lnTo>
                      <a:lnTo>
                        <a:pt x="0" y="30577"/>
                      </a:lnTo>
                      <a:lnTo>
                        <a:pt x="411" y="30577"/>
                      </a:lnTo>
                      <a:lnTo>
                        <a:pt x="411" y="30558"/>
                      </a:lnTo>
                      <a:lnTo>
                        <a:pt x="430" y="30242"/>
                      </a:lnTo>
                      <a:lnTo>
                        <a:pt x="430" y="30204"/>
                      </a:lnTo>
                      <a:lnTo>
                        <a:pt x="709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7675214" y="610044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1"/>
                      </a:moveTo>
                      <a:lnTo>
                        <a:pt x="542" y="14879"/>
                      </a:lnTo>
                      <a:lnTo>
                        <a:pt x="1" y="45605"/>
                      </a:lnTo>
                      <a:lnTo>
                        <a:pt x="26252" y="61378"/>
                      </a:lnTo>
                      <a:lnTo>
                        <a:pt x="26327" y="61435"/>
                      </a:lnTo>
                      <a:lnTo>
                        <a:pt x="53008" y="46649"/>
                      </a:lnTo>
                      <a:lnTo>
                        <a:pt x="52821" y="46557"/>
                      </a:lnTo>
                      <a:lnTo>
                        <a:pt x="52821" y="46351"/>
                      </a:lnTo>
                      <a:lnTo>
                        <a:pt x="26550" y="60893"/>
                      </a:lnTo>
                      <a:lnTo>
                        <a:pt x="26550" y="61229"/>
                      </a:lnTo>
                      <a:lnTo>
                        <a:pt x="26140" y="61229"/>
                      </a:lnTo>
                      <a:lnTo>
                        <a:pt x="26140" y="60893"/>
                      </a:lnTo>
                      <a:lnTo>
                        <a:pt x="374" y="45401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73"/>
                      </a:lnTo>
                      <a:lnTo>
                        <a:pt x="27408" y="411"/>
                      </a:lnTo>
                      <a:lnTo>
                        <a:pt x="53194" y="15905"/>
                      </a:lnTo>
                      <a:lnTo>
                        <a:pt x="53492" y="15737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7674973" y="609549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26" y="448"/>
                      </a:moveTo>
                      <a:lnTo>
                        <a:pt x="1137" y="15010"/>
                      </a:lnTo>
                      <a:lnTo>
                        <a:pt x="1157" y="15028"/>
                      </a:lnTo>
                      <a:lnTo>
                        <a:pt x="20808" y="4140"/>
                      </a:lnTo>
                      <a:lnTo>
                        <a:pt x="20826" y="4140"/>
                      </a:lnTo>
                      <a:lnTo>
                        <a:pt x="21181" y="3935"/>
                      </a:lnTo>
                      <a:lnTo>
                        <a:pt x="21218" y="3916"/>
                      </a:lnTo>
                      <a:lnTo>
                        <a:pt x="27426" y="467"/>
                      </a:lnTo>
                      <a:lnTo>
                        <a:pt x="47097" y="12288"/>
                      </a:lnTo>
                      <a:lnTo>
                        <a:pt x="47114" y="12306"/>
                      </a:lnTo>
                      <a:lnTo>
                        <a:pt x="47469" y="12512"/>
                      </a:lnTo>
                      <a:lnTo>
                        <a:pt x="47487" y="12530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26" y="448"/>
                      </a:lnTo>
                      <a:close/>
                      <a:moveTo>
                        <a:pt x="53379" y="16315"/>
                      </a:moveTo>
                      <a:lnTo>
                        <a:pt x="53081" y="33029"/>
                      </a:lnTo>
                      <a:lnTo>
                        <a:pt x="53100" y="32628"/>
                      </a:lnTo>
                      <a:lnTo>
                        <a:pt x="53100" y="32591"/>
                      </a:lnTo>
                      <a:lnTo>
                        <a:pt x="53379" y="16315"/>
                      </a:lnTo>
                      <a:close/>
                      <a:moveTo>
                        <a:pt x="53081" y="33029"/>
                      </a:moveTo>
                      <a:lnTo>
                        <a:pt x="53081" y="33038"/>
                      </a:lnTo>
                      <a:lnTo>
                        <a:pt x="53081" y="33054"/>
                      </a:lnTo>
                      <a:lnTo>
                        <a:pt x="53081" y="33029"/>
                      </a:lnTo>
                      <a:close/>
                      <a:moveTo>
                        <a:pt x="53081" y="33054"/>
                      </a:moveTo>
                      <a:lnTo>
                        <a:pt x="53043" y="35146"/>
                      </a:lnTo>
                      <a:lnTo>
                        <a:pt x="53081" y="33058"/>
                      </a:lnTo>
                      <a:lnTo>
                        <a:pt x="53081" y="33054"/>
                      </a:lnTo>
                      <a:close/>
                      <a:moveTo>
                        <a:pt x="914" y="15363"/>
                      </a:moveTo>
                      <a:lnTo>
                        <a:pt x="392" y="45438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411" y="45418"/>
                      </a:lnTo>
                      <a:lnTo>
                        <a:pt x="951" y="15383"/>
                      </a:lnTo>
                      <a:lnTo>
                        <a:pt x="914" y="15363"/>
                      </a:lnTo>
                      <a:close/>
                      <a:moveTo>
                        <a:pt x="52839" y="46350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52839" y="46388"/>
                      </a:lnTo>
                      <a:lnTo>
                        <a:pt x="52839" y="46350"/>
                      </a:lnTo>
                      <a:close/>
                      <a:moveTo>
                        <a:pt x="27445" y="0"/>
                      </a:moveTo>
                      <a:lnTo>
                        <a:pt x="21218" y="3450"/>
                      </a:lnTo>
                      <a:lnTo>
                        <a:pt x="21199" y="3468"/>
                      </a:lnTo>
                      <a:lnTo>
                        <a:pt x="20826" y="3655"/>
                      </a:lnTo>
                      <a:lnTo>
                        <a:pt x="20808" y="3674"/>
                      </a:lnTo>
                      <a:lnTo>
                        <a:pt x="541" y="14898"/>
                      </a:lnTo>
                      <a:lnTo>
                        <a:pt x="1" y="45642"/>
                      </a:lnTo>
                      <a:lnTo>
                        <a:pt x="26252" y="61435"/>
                      </a:lnTo>
                      <a:lnTo>
                        <a:pt x="26345" y="61490"/>
                      </a:lnTo>
                      <a:lnTo>
                        <a:pt x="26364" y="61490"/>
                      </a:lnTo>
                      <a:lnTo>
                        <a:pt x="53043" y="46705"/>
                      </a:lnTo>
                      <a:lnTo>
                        <a:pt x="53026" y="46686"/>
                      </a:lnTo>
                      <a:lnTo>
                        <a:pt x="26345" y="61472"/>
                      </a:lnTo>
                      <a:lnTo>
                        <a:pt x="26270" y="61415"/>
                      </a:lnTo>
                      <a:lnTo>
                        <a:pt x="19" y="45642"/>
                      </a:lnTo>
                      <a:lnTo>
                        <a:pt x="560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18"/>
                      </a:lnTo>
                      <a:lnTo>
                        <a:pt x="47507" y="12064"/>
                      </a:lnTo>
                      <a:lnTo>
                        <a:pt x="47469" y="12045"/>
                      </a:lnTo>
                      <a:lnTo>
                        <a:pt x="47114" y="11840"/>
                      </a:lnTo>
                      <a:lnTo>
                        <a:pt x="47097" y="11821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7683972" y="808802"/>
                  <a:ext cx="705878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7" h="15924" extrusionOk="0">
                      <a:moveTo>
                        <a:pt x="167" y="1"/>
                      </a:moveTo>
                      <a:lnTo>
                        <a:pt x="0" y="299"/>
                      </a:lnTo>
                      <a:lnTo>
                        <a:pt x="26028" y="15905"/>
                      </a:lnTo>
                      <a:lnTo>
                        <a:pt x="26028" y="15811"/>
                      </a:lnTo>
                      <a:lnTo>
                        <a:pt x="26438" y="15811"/>
                      </a:lnTo>
                      <a:lnTo>
                        <a:pt x="26438" y="15923"/>
                      </a:lnTo>
                      <a:lnTo>
                        <a:pt x="52707" y="1400"/>
                      </a:lnTo>
                      <a:lnTo>
                        <a:pt x="52707" y="990"/>
                      </a:lnTo>
                      <a:lnTo>
                        <a:pt x="26232" y="15625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7683463" y="808307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80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42"/>
                      </a:lnTo>
                      <a:lnTo>
                        <a:pt x="38" y="336"/>
                      </a:lnTo>
                      <a:lnTo>
                        <a:pt x="205" y="38"/>
                      </a:lnTo>
                      <a:lnTo>
                        <a:pt x="26270" y="15662"/>
                      </a:lnTo>
                      <a:lnTo>
                        <a:pt x="52745" y="1027"/>
                      </a:lnTo>
                      <a:lnTo>
                        <a:pt x="52745" y="1007"/>
                      </a:lnTo>
                      <a:lnTo>
                        <a:pt x="52876" y="933"/>
                      </a:lnTo>
                      <a:lnTo>
                        <a:pt x="52578" y="1101"/>
                      </a:lnTo>
                      <a:lnTo>
                        <a:pt x="52541" y="1119"/>
                      </a:lnTo>
                      <a:lnTo>
                        <a:pt x="46742" y="4326"/>
                      </a:lnTo>
                      <a:lnTo>
                        <a:pt x="46724" y="4345"/>
                      </a:lnTo>
                      <a:lnTo>
                        <a:pt x="46351" y="4532"/>
                      </a:lnTo>
                      <a:lnTo>
                        <a:pt x="46331" y="4550"/>
                      </a:lnTo>
                      <a:lnTo>
                        <a:pt x="31845" y="12549"/>
                      </a:lnTo>
                      <a:lnTo>
                        <a:pt x="31826" y="12567"/>
                      </a:lnTo>
                      <a:lnTo>
                        <a:pt x="31453" y="12753"/>
                      </a:lnTo>
                      <a:lnTo>
                        <a:pt x="31435" y="12773"/>
                      </a:lnTo>
                      <a:lnTo>
                        <a:pt x="26270" y="15624"/>
                      </a:lnTo>
                      <a:lnTo>
                        <a:pt x="523" y="187"/>
                      </a:lnTo>
                      <a:lnTo>
                        <a:pt x="503" y="169"/>
                      </a:lnTo>
                      <a:lnTo>
                        <a:pt x="205" y="0"/>
                      </a:lnTo>
                      <a:close/>
                      <a:moveTo>
                        <a:pt x="52745" y="1437"/>
                      </a:moveTo>
                      <a:lnTo>
                        <a:pt x="26476" y="15960"/>
                      </a:lnTo>
                      <a:lnTo>
                        <a:pt x="26456" y="15979"/>
                      </a:lnTo>
                      <a:lnTo>
                        <a:pt x="31845" y="13014"/>
                      </a:lnTo>
                      <a:lnTo>
                        <a:pt x="31863" y="12996"/>
                      </a:lnTo>
                      <a:lnTo>
                        <a:pt x="32218" y="12810"/>
                      </a:lnTo>
                      <a:lnTo>
                        <a:pt x="32256" y="12790"/>
                      </a:lnTo>
                      <a:lnTo>
                        <a:pt x="46313" y="5017"/>
                      </a:lnTo>
                      <a:lnTo>
                        <a:pt x="46351" y="4997"/>
                      </a:lnTo>
                      <a:lnTo>
                        <a:pt x="46704" y="4811"/>
                      </a:lnTo>
                      <a:lnTo>
                        <a:pt x="46724" y="4793"/>
                      </a:lnTo>
                      <a:lnTo>
                        <a:pt x="52745" y="1474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4"/>
                <p:cNvSpPr/>
                <p:nvPr/>
              </p:nvSpPr>
              <p:spPr>
                <a:xfrm>
                  <a:off x="8025548" y="1020806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1" y="1"/>
                      </a:moveTo>
                      <a:lnTo>
                        <a:pt x="1" y="30540"/>
                      </a:lnTo>
                      <a:lnTo>
                        <a:pt x="354" y="30540"/>
                      </a:lnTo>
                      <a:lnTo>
                        <a:pt x="896" y="18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8025294" y="1020551"/>
                  <a:ext cx="12750" cy="40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7" extrusionOk="0">
                      <a:moveTo>
                        <a:pt x="560" y="20"/>
                      </a:moveTo>
                      <a:lnTo>
                        <a:pt x="915" y="37"/>
                      </a:lnTo>
                      <a:lnTo>
                        <a:pt x="373" y="30559"/>
                      </a:lnTo>
                      <a:lnTo>
                        <a:pt x="20" y="30559"/>
                      </a:lnTo>
                      <a:lnTo>
                        <a:pt x="560" y="20"/>
                      </a:lnTo>
                      <a:close/>
                      <a:moveTo>
                        <a:pt x="542" y="0"/>
                      </a:moveTo>
                      <a:lnTo>
                        <a:pt x="542" y="94"/>
                      </a:lnTo>
                      <a:lnTo>
                        <a:pt x="542" y="131"/>
                      </a:lnTo>
                      <a:lnTo>
                        <a:pt x="0" y="30204"/>
                      </a:lnTo>
                      <a:lnTo>
                        <a:pt x="0" y="30241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1"/>
                      </a:lnTo>
                      <a:lnTo>
                        <a:pt x="410" y="30223"/>
                      </a:lnTo>
                      <a:lnTo>
                        <a:pt x="932" y="131"/>
                      </a:lnTo>
                      <a:lnTo>
                        <a:pt x="952" y="112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8383114" y="622540"/>
                  <a:ext cx="716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8" h="61435" extrusionOk="0">
                      <a:moveTo>
                        <a:pt x="27408" y="0"/>
                      </a:moveTo>
                      <a:lnTo>
                        <a:pt x="540" y="14878"/>
                      </a:lnTo>
                      <a:lnTo>
                        <a:pt x="0" y="45604"/>
                      </a:lnTo>
                      <a:lnTo>
                        <a:pt x="26232" y="61377"/>
                      </a:lnTo>
                      <a:lnTo>
                        <a:pt x="26326" y="61434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0" y="61228"/>
                      </a:lnTo>
                      <a:lnTo>
                        <a:pt x="26120" y="60893"/>
                      </a:lnTo>
                      <a:lnTo>
                        <a:pt x="354" y="45400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lnTo>
                        <a:pt x="53174" y="15904"/>
                      </a:lnTo>
                      <a:lnTo>
                        <a:pt x="53453" y="15755"/>
                      </a:lnTo>
                      <a:lnTo>
                        <a:pt x="53528" y="15699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8382619" y="622031"/>
                  <a:ext cx="717865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2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6" y="15047"/>
                      </a:lnTo>
                      <a:lnTo>
                        <a:pt x="20807" y="4159"/>
                      </a:lnTo>
                      <a:lnTo>
                        <a:pt x="20825" y="4140"/>
                      </a:lnTo>
                      <a:lnTo>
                        <a:pt x="21198" y="3935"/>
                      </a:lnTo>
                      <a:lnTo>
                        <a:pt x="21217" y="3916"/>
                      </a:lnTo>
                      <a:lnTo>
                        <a:pt x="27445" y="485"/>
                      </a:lnTo>
                      <a:lnTo>
                        <a:pt x="47096" y="12288"/>
                      </a:lnTo>
                      <a:lnTo>
                        <a:pt x="47114" y="12306"/>
                      </a:lnTo>
                      <a:lnTo>
                        <a:pt x="47469" y="12530"/>
                      </a:lnTo>
                      <a:lnTo>
                        <a:pt x="47506" y="12549"/>
                      </a:lnTo>
                      <a:lnTo>
                        <a:pt x="53192" y="15960"/>
                      </a:lnTo>
                      <a:lnTo>
                        <a:pt x="53211" y="15942"/>
                      </a:lnTo>
                      <a:lnTo>
                        <a:pt x="27445" y="448"/>
                      </a:lnTo>
                      <a:close/>
                      <a:moveTo>
                        <a:pt x="932" y="15364"/>
                      </a:moveTo>
                      <a:lnTo>
                        <a:pt x="391" y="45438"/>
                      </a:lnTo>
                      <a:lnTo>
                        <a:pt x="26157" y="60931"/>
                      </a:lnTo>
                      <a:lnTo>
                        <a:pt x="26157" y="60913"/>
                      </a:lnTo>
                      <a:lnTo>
                        <a:pt x="410" y="45418"/>
                      </a:lnTo>
                      <a:lnTo>
                        <a:pt x="652" y="31902"/>
                      </a:lnTo>
                      <a:lnTo>
                        <a:pt x="652" y="31883"/>
                      </a:lnTo>
                      <a:lnTo>
                        <a:pt x="671" y="31455"/>
                      </a:lnTo>
                      <a:lnTo>
                        <a:pt x="671" y="31435"/>
                      </a:lnTo>
                      <a:lnTo>
                        <a:pt x="709" y="29143"/>
                      </a:lnTo>
                      <a:lnTo>
                        <a:pt x="950" y="15383"/>
                      </a:lnTo>
                      <a:lnTo>
                        <a:pt x="932" y="15364"/>
                      </a:lnTo>
                      <a:close/>
                      <a:moveTo>
                        <a:pt x="52856" y="46351"/>
                      </a:moveTo>
                      <a:lnTo>
                        <a:pt x="26568" y="60913"/>
                      </a:lnTo>
                      <a:lnTo>
                        <a:pt x="26568" y="60950"/>
                      </a:lnTo>
                      <a:lnTo>
                        <a:pt x="52856" y="46388"/>
                      </a:lnTo>
                      <a:lnTo>
                        <a:pt x="52856" y="46351"/>
                      </a:lnTo>
                      <a:close/>
                      <a:moveTo>
                        <a:pt x="27445" y="1"/>
                      </a:moveTo>
                      <a:lnTo>
                        <a:pt x="21235" y="3451"/>
                      </a:lnTo>
                      <a:lnTo>
                        <a:pt x="21198" y="3469"/>
                      </a:lnTo>
                      <a:lnTo>
                        <a:pt x="20845" y="3674"/>
                      </a:lnTo>
                      <a:lnTo>
                        <a:pt x="20807" y="3674"/>
                      </a:lnTo>
                      <a:lnTo>
                        <a:pt x="764" y="14786"/>
                      </a:lnTo>
                      <a:lnTo>
                        <a:pt x="726" y="14804"/>
                      </a:lnTo>
                      <a:lnTo>
                        <a:pt x="671" y="14842"/>
                      </a:lnTo>
                      <a:lnTo>
                        <a:pt x="540" y="14916"/>
                      </a:lnTo>
                      <a:lnTo>
                        <a:pt x="540" y="14936"/>
                      </a:lnTo>
                      <a:lnTo>
                        <a:pt x="540" y="15346"/>
                      </a:lnTo>
                      <a:lnTo>
                        <a:pt x="540" y="15383"/>
                      </a:lnTo>
                      <a:lnTo>
                        <a:pt x="204" y="34214"/>
                      </a:lnTo>
                      <a:lnTo>
                        <a:pt x="0" y="45418"/>
                      </a:lnTo>
                      <a:lnTo>
                        <a:pt x="0" y="45456"/>
                      </a:lnTo>
                      <a:lnTo>
                        <a:pt x="0" y="45662"/>
                      </a:lnTo>
                      <a:lnTo>
                        <a:pt x="187" y="45754"/>
                      </a:lnTo>
                      <a:lnTo>
                        <a:pt x="204" y="45773"/>
                      </a:lnTo>
                      <a:lnTo>
                        <a:pt x="26251" y="61435"/>
                      </a:lnTo>
                      <a:lnTo>
                        <a:pt x="26363" y="61490"/>
                      </a:lnTo>
                      <a:lnTo>
                        <a:pt x="53043" y="46706"/>
                      </a:lnTo>
                      <a:lnTo>
                        <a:pt x="53025" y="46706"/>
                      </a:lnTo>
                      <a:lnTo>
                        <a:pt x="26363" y="61472"/>
                      </a:lnTo>
                      <a:lnTo>
                        <a:pt x="26269" y="61415"/>
                      </a:lnTo>
                      <a:lnTo>
                        <a:pt x="37" y="45642"/>
                      </a:lnTo>
                      <a:lnTo>
                        <a:pt x="577" y="14916"/>
                      </a:lnTo>
                      <a:lnTo>
                        <a:pt x="27445" y="38"/>
                      </a:lnTo>
                      <a:lnTo>
                        <a:pt x="27537" y="95"/>
                      </a:lnTo>
                      <a:lnTo>
                        <a:pt x="53565" y="15737"/>
                      </a:lnTo>
                      <a:lnTo>
                        <a:pt x="53602" y="15737"/>
                      </a:lnTo>
                      <a:lnTo>
                        <a:pt x="47506" y="12064"/>
                      </a:lnTo>
                      <a:lnTo>
                        <a:pt x="47487" y="12045"/>
                      </a:lnTo>
                      <a:lnTo>
                        <a:pt x="47133" y="11841"/>
                      </a:lnTo>
                      <a:lnTo>
                        <a:pt x="47096" y="11821"/>
                      </a:lnTo>
                      <a:lnTo>
                        <a:pt x="27556" y="75"/>
                      </a:lnTo>
                      <a:lnTo>
                        <a:pt x="274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8391605" y="821284"/>
                  <a:ext cx="706146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4" extrusionOk="0">
                      <a:moveTo>
                        <a:pt x="187" y="1"/>
                      </a:moveTo>
                      <a:lnTo>
                        <a:pt x="0" y="319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2707" y="1418"/>
                      </a:lnTo>
                      <a:lnTo>
                        <a:pt x="52727" y="990"/>
                      </a:lnTo>
                      <a:lnTo>
                        <a:pt x="2623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8391096" y="820789"/>
                  <a:ext cx="707901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58" h="15998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99" y="523"/>
                      </a:lnTo>
                      <a:lnTo>
                        <a:pt x="317" y="542"/>
                      </a:lnTo>
                      <a:lnTo>
                        <a:pt x="14096" y="8801"/>
                      </a:lnTo>
                      <a:lnTo>
                        <a:pt x="14114" y="8820"/>
                      </a:lnTo>
                      <a:lnTo>
                        <a:pt x="14469" y="9025"/>
                      </a:lnTo>
                      <a:lnTo>
                        <a:pt x="14487" y="9044"/>
                      </a:lnTo>
                      <a:lnTo>
                        <a:pt x="26066" y="15980"/>
                      </a:lnTo>
                      <a:lnTo>
                        <a:pt x="26066" y="15960"/>
                      </a:lnTo>
                      <a:lnTo>
                        <a:pt x="38" y="356"/>
                      </a:lnTo>
                      <a:lnTo>
                        <a:pt x="225" y="38"/>
                      </a:lnTo>
                      <a:lnTo>
                        <a:pt x="26270" y="15662"/>
                      </a:lnTo>
                      <a:lnTo>
                        <a:pt x="52765" y="1027"/>
                      </a:lnTo>
                      <a:lnTo>
                        <a:pt x="52765" y="1007"/>
                      </a:lnTo>
                      <a:lnTo>
                        <a:pt x="52857" y="952"/>
                      </a:lnTo>
                      <a:lnTo>
                        <a:pt x="52857" y="95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46742" y="4326"/>
                      </a:lnTo>
                      <a:lnTo>
                        <a:pt x="46724" y="4346"/>
                      </a:lnTo>
                      <a:lnTo>
                        <a:pt x="46351" y="4532"/>
                      </a:lnTo>
                      <a:lnTo>
                        <a:pt x="46332" y="4550"/>
                      </a:lnTo>
                      <a:lnTo>
                        <a:pt x="31846" y="12549"/>
                      </a:lnTo>
                      <a:lnTo>
                        <a:pt x="31826" y="12567"/>
                      </a:lnTo>
                      <a:lnTo>
                        <a:pt x="31473" y="12773"/>
                      </a:lnTo>
                      <a:lnTo>
                        <a:pt x="31435" y="12773"/>
                      </a:lnTo>
                      <a:lnTo>
                        <a:pt x="26270" y="15644"/>
                      </a:lnTo>
                      <a:lnTo>
                        <a:pt x="14916" y="8820"/>
                      </a:lnTo>
                      <a:lnTo>
                        <a:pt x="14879" y="8801"/>
                      </a:lnTo>
                      <a:lnTo>
                        <a:pt x="14524" y="8596"/>
                      </a:lnTo>
                      <a:lnTo>
                        <a:pt x="14506" y="8577"/>
                      </a:lnTo>
                      <a:lnTo>
                        <a:pt x="523" y="206"/>
                      </a:lnTo>
                      <a:lnTo>
                        <a:pt x="504" y="187"/>
                      </a:lnTo>
                      <a:lnTo>
                        <a:pt x="205" y="1"/>
                      </a:lnTo>
                      <a:close/>
                      <a:moveTo>
                        <a:pt x="52745" y="1455"/>
                      </a:moveTo>
                      <a:lnTo>
                        <a:pt x="26476" y="15960"/>
                      </a:lnTo>
                      <a:lnTo>
                        <a:pt x="26476" y="15998"/>
                      </a:lnTo>
                      <a:lnTo>
                        <a:pt x="31846" y="13014"/>
                      </a:lnTo>
                      <a:lnTo>
                        <a:pt x="31864" y="13014"/>
                      </a:lnTo>
                      <a:lnTo>
                        <a:pt x="32236" y="12810"/>
                      </a:lnTo>
                      <a:lnTo>
                        <a:pt x="32256" y="12791"/>
                      </a:lnTo>
                      <a:lnTo>
                        <a:pt x="46332" y="5017"/>
                      </a:lnTo>
                      <a:lnTo>
                        <a:pt x="46351" y="5017"/>
                      </a:lnTo>
                      <a:lnTo>
                        <a:pt x="46704" y="4811"/>
                      </a:lnTo>
                      <a:lnTo>
                        <a:pt x="46742" y="4793"/>
                      </a:lnTo>
                      <a:lnTo>
                        <a:pt x="52745" y="1474"/>
                      </a:lnTo>
                      <a:lnTo>
                        <a:pt x="52745" y="1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8733181" y="1033529"/>
                  <a:ext cx="12241" cy="40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3" extrusionOk="0">
                      <a:moveTo>
                        <a:pt x="541" y="1"/>
                      </a:move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91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8732927" y="1033033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59"/>
                      </a:lnTo>
                      <a:lnTo>
                        <a:pt x="20" y="30559"/>
                      </a:lnTo>
                      <a:lnTo>
                        <a:pt x="560" y="38"/>
                      </a:lnTo>
                      <a:close/>
                      <a:moveTo>
                        <a:pt x="542" y="0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11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4"/>
                <p:cNvSpPr/>
                <p:nvPr/>
              </p:nvSpPr>
              <p:spPr>
                <a:xfrm>
                  <a:off x="9090747" y="635021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27408" y="410"/>
                      </a:moveTo>
                      <a:lnTo>
                        <a:pt x="53174" y="15905"/>
                      </a:lnTo>
                      <a:lnTo>
                        <a:pt x="53473" y="15755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2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1" y="61248"/>
                      </a:lnTo>
                      <a:lnTo>
                        <a:pt x="26140" y="60893"/>
                      </a:lnTo>
                      <a:lnTo>
                        <a:pt x="373" y="45418"/>
                      </a:lnTo>
                      <a:lnTo>
                        <a:pt x="354" y="45400"/>
                      </a:lnTo>
                      <a:lnTo>
                        <a:pt x="896" y="15345"/>
                      </a:lnTo>
                      <a:lnTo>
                        <a:pt x="597" y="15159"/>
                      </a:lnTo>
                      <a:lnTo>
                        <a:pt x="821" y="14823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close/>
                      <a:moveTo>
                        <a:pt x="27408" y="0"/>
                      </a:moveTo>
                      <a:lnTo>
                        <a:pt x="541" y="14898"/>
                      </a:lnTo>
                      <a:lnTo>
                        <a:pt x="1" y="45604"/>
                      </a:lnTo>
                      <a:lnTo>
                        <a:pt x="26232" y="61378"/>
                      </a:lnTo>
                      <a:lnTo>
                        <a:pt x="26326" y="61434"/>
                      </a:lnTo>
                      <a:lnTo>
                        <a:pt x="53192" y="46556"/>
                      </a:lnTo>
                      <a:lnTo>
                        <a:pt x="53752" y="15830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>
                  <a:off x="9090493" y="634780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27" y="428"/>
                      </a:moveTo>
                      <a:lnTo>
                        <a:pt x="1119" y="15008"/>
                      </a:lnTo>
                      <a:lnTo>
                        <a:pt x="1138" y="15028"/>
                      </a:lnTo>
                      <a:lnTo>
                        <a:pt x="20789" y="4139"/>
                      </a:lnTo>
                      <a:lnTo>
                        <a:pt x="20827" y="4120"/>
                      </a:lnTo>
                      <a:lnTo>
                        <a:pt x="21180" y="3916"/>
                      </a:lnTo>
                      <a:lnTo>
                        <a:pt x="21200" y="3916"/>
                      </a:lnTo>
                      <a:lnTo>
                        <a:pt x="27427" y="466"/>
                      </a:lnTo>
                      <a:lnTo>
                        <a:pt x="47078" y="12286"/>
                      </a:lnTo>
                      <a:lnTo>
                        <a:pt x="47096" y="12286"/>
                      </a:lnTo>
                      <a:lnTo>
                        <a:pt x="47469" y="12510"/>
                      </a:lnTo>
                      <a:lnTo>
                        <a:pt x="47488" y="12529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8"/>
                      </a:lnTo>
                      <a:close/>
                      <a:moveTo>
                        <a:pt x="915" y="15363"/>
                      </a:moveTo>
                      <a:lnTo>
                        <a:pt x="373" y="45418"/>
                      </a:lnTo>
                      <a:lnTo>
                        <a:pt x="392" y="45436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410" y="45418"/>
                      </a:lnTo>
                      <a:lnTo>
                        <a:pt x="634" y="31882"/>
                      </a:lnTo>
                      <a:lnTo>
                        <a:pt x="653" y="31863"/>
                      </a:lnTo>
                      <a:lnTo>
                        <a:pt x="653" y="31453"/>
                      </a:lnTo>
                      <a:lnTo>
                        <a:pt x="653" y="31415"/>
                      </a:lnTo>
                      <a:lnTo>
                        <a:pt x="691" y="29123"/>
                      </a:lnTo>
                      <a:lnTo>
                        <a:pt x="932" y="15363"/>
                      </a:lnTo>
                      <a:close/>
                      <a:moveTo>
                        <a:pt x="53380" y="16296"/>
                      </a:moveTo>
                      <a:lnTo>
                        <a:pt x="53082" y="32591"/>
                      </a:lnTo>
                      <a:lnTo>
                        <a:pt x="53082" y="32609"/>
                      </a:lnTo>
                      <a:lnTo>
                        <a:pt x="53082" y="33019"/>
                      </a:lnTo>
                      <a:lnTo>
                        <a:pt x="53082" y="33056"/>
                      </a:lnTo>
                      <a:lnTo>
                        <a:pt x="52838" y="46331"/>
                      </a:lnTo>
                      <a:lnTo>
                        <a:pt x="26569" y="60893"/>
                      </a:lnTo>
                      <a:lnTo>
                        <a:pt x="26550" y="60930"/>
                      </a:lnTo>
                      <a:lnTo>
                        <a:pt x="26550" y="60930"/>
                      </a:lnTo>
                      <a:lnTo>
                        <a:pt x="52858" y="46350"/>
                      </a:lnTo>
                      <a:lnTo>
                        <a:pt x="53398" y="16296"/>
                      </a:lnTo>
                      <a:close/>
                      <a:moveTo>
                        <a:pt x="27427" y="18"/>
                      </a:moveTo>
                      <a:lnTo>
                        <a:pt x="27519" y="75"/>
                      </a:lnTo>
                      <a:lnTo>
                        <a:pt x="53771" y="15848"/>
                      </a:lnTo>
                      <a:lnTo>
                        <a:pt x="53211" y="46574"/>
                      </a:lnTo>
                      <a:lnTo>
                        <a:pt x="26345" y="61452"/>
                      </a:lnTo>
                      <a:lnTo>
                        <a:pt x="26251" y="61396"/>
                      </a:lnTo>
                      <a:lnTo>
                        <a:pt x="20" y="45622"/>
                      </a:lnTo>
                      <a:lnTo>
                        <a:pt x="560" y="14916"/>
                      </a:lnTo>
                      <a:lnTo>
                        <a:pt x="27427" y="18"/>
                      </a:lnTo>
                      <a:close/>
                      <a:moveTo>
                        <a:pt x="27427" y="0"/>
                      </a:moveTo>
                      <a:lnTo>
                        <a:pt x="21218" y="3431"/>
                      </a:lnTo>
                      <a:lnTo>
                        <a:pt x="21200" y="3449"/>
                      </a:lnTo>
                      <a:lnTo>
                        <a:pt x="20827" y="3655"/>
                      </a:lnTo>
                      <a:lnTo>
                        <a:pt x="20807" y="3673"/>
                      </a:lnTo>
                      <a:lnTo>
                        <a:pt x="746" y="14785"/>
                      </a:lnTo>
                      <a:lnTo>
                        <a:pt x="709" y="14785"/>
                      </a:lnTo>
                      <a:lnTo>
                        <a:pt x="634" y="14841"/>
                      </a:lnTo>
                      <a:lnTo>
                        <a:pt x="542" y="14896"/>
                      </a:lnTo>
                      <a:lnTo>
                        <a:pt x="542" y="14916"/>
                      </a:lnTo>
                      <a:lnTo>
                        <a:pt x="522" y="15344"/>
                      </a:lnTo>
                      <a:lnTo>
                        <a:pt x="522" y="15363"/>
                      </a:lnTo>
                      <a:lnTo>
                        <a:pt x="336" y="26475"/>
                      </a:lnTo>
                      <a:lnTo>
                        <a:pt x="243" y="31639"/>
                      </a:lnTo>
                      <a:lnTo>
                        <a:pt x="243" y="31676"/>
                      </a:lnTo>
                      <a:lnTo>
                        <a:pt x="224" y="32087"/>
                      </a:lnTo>
                      <a:lnTo>
                        <a:pt x="224" y="32124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7" y="45754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26345" y="61470"/>
                      </a:lnTo>
                      <a:lnTo>
                        <a:pt x="53249" y="46574"/>
                      </a:lnTo>
                      <a:lnTo>
                        <a:pt x="53492" y="32832"/>
                      </a:lnTo>
                      <a:lnTo>
                        <a:pt x="53492" y="32795"/>
                      </a:lnTo>
                      <a:lnTo>
                        <a:pt x="53492" y="32385"/>
                      </a:lnTo>
                      <a:lnTo>
                        <a:pt x="53492" y="32348"/>
                      </a:lnTo>
                      <a:lnTo>
                        <a:pt x="53790" y="15829"/>
                      </a:lnTo>
                      <a:lnTo>
                        <a:pt x="47488" y="12045"/>
                      </a:lnTo>
                      <a:lnTo>
                        <a:pt x="47469" y="12045"/>
                      </a:lnTo>
                      <a:lnTo>
                        <a:pt x="47115" y="11821"/>
                      </a:lnTo>
                      <a:lnTo>
                        <a:pt x="47096" y="11801"/>
                      </a:lnTo>
                      <a:lnTo>
                        <a:pt x="27539" y="56"/>
                      </a:lnTo>
                      <a:lnTo>
                        <a:pt x="274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>
                  <a:off x="9099238" y="833780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2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2"/>
                      </a:lnTo>
                      <a:lnTo>
                        <a:pt x="53006" y="1250"/>
                      </a:lnTo>
                      <a:lnTo>
                        <a:pt x="52839" y="932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9098743" y="833538"/>
                  <a:ext cx="710887" cy="21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1" h="15978" extrusionOk="0">
                      <a:moveTo>
                        <a:pt x="224" y="0"/>
                      </a:moveTo>
                      <a:lnTo>
                        <a:pt x="0" y="336"/>
                      </a:lnTo>
                      <a:lnTo>
                        <a:pt x="299" y="522"/>
                      </a:lnTo>
                      <a:lnTo>
                        <a:pt x="316" y="522"/>
                      </a:lnTo>
                      <a:lnTo>
                        <a:pt x="14095" y="8781"/>
                      </a:lnTo>
                      <a:lnTo>
                        <a:pt x="14113" y="8800"/>
                      </a:lnTo>
                      <a:lnTo>
                        <a:pt x="14468" y="9024"/>
                      </a:lnTo>
                      <a:lnTo>
                        <a:pt x="14506" y="9024"/>
                      </a:lnTo>
                      <a:lnTo>
                        <a:pt x="26065" y="15960"/>
                      </a:lnTo>
                      <a:lnTo>
                        <a:pt x="26065" y="15940"/>
                      </a:lnTo>
                      <a:lnTo>
                        <a:pt x="37" y="336"/>
                      </a:lnTo>
                      <a:lnTo>
                        <a:pt x="224" y="18"/>
                      </a:lnTo>
                      <a:lnTo>
                        <a:pt x="26269" y="15642"/>
                      </a:lnTo>
                      <a:lnTo>
                        <a:pt x="52876" y="950"/>
                      </a:lnTo>
                      <a:lnTo>
                        <a:pt x="53043" y="1268"/>
                      </a:lnTo>
                      <a:lnTo>
                        <a:pt x="26475" y="15940"/>
                      </a:lnTo>
                      <a:lnTo>
                        <a:pt x="26475" y="15978"/>
                      </a:lnTo>
                      <a:lnTo>
                        <a:pt x="31845" y="13014"/>
                      </a:lnTo>
                      <a:lnTo>
                        <a:pt x="31882" y="12995"/>
                      </a:lnTo>
                      <a:lnTo>
                        <a:pt x="32236" y="12790"/>
                      </a:lnTo>
                      <a:lnTo>
                        <a:pt x="32255" y="12771"/>
                      </a:lnTo>
                      <a:lnTo>
                        <a:pt x="46331" y="5015"/>
                      </a:lnTo>
                      <a:lnTo>
                        <a:pt x="46350" y="4997"/>
                      </a:lnTo>
                      <a:lnTo>
                        <a:pt x="46723" y="4791"/>
                      </a:lnTo>
                      <a:lnTo>
                        <a:pt x="46741" y="4773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2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46760" y="4306"/>
                      </a:lnTo>
                      <a:lnTo>
                        <a:pt x="46723" y="4326"/>
                      </a:lnTo>
                      <a:lnTo>
                        <a:pt x="46368" y="4530"/>
                      </a:lnTo>
                      <a:lnTo>
                        <a:pt x="46331" y="4530"/>
                      </a:lnTo>
                      <a:lnTo>
                        <a:pt x="31863" y="12529"/>
                      </a:lnTo>
                      <a:lnTo>
                        <a:pt x="31825" y="12547"/>
                      </a:lnTo>
                      <a:lnTo>
                        <a:pt x="31472" y="12753"/>
                      </a:lnTo>
                      <a:lnTo>
                        <a:pt x="31453" y="12771"/>
                      </a:lnTo>
                      <a:lnTo>
                        <a:pt x="26269" y="15624"/>
                      </a:lnTo>
                      <a:lnTo>
                        <a:pt x="14916" y="8800"/>
                      </a:lnTo>
                      <a:lnTo>
                        <a:pt x="14878" y="8781"/>
                      </a:lnTo>
                      <a:lnTo>
                        <a:pt x="14523" y="8577"/>
                      </a:lnTo>
                      <a:lnTo>
                        <a:pt x="14506" y="8557"/>
                      </a:lnTo>
                      <a:lnTo>
                        <a:pt x="522" y="187"/>
                      </a:lnTo>
                      <a:lnTo>
                        <a:pt x="503" y="16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>
                  <a:off x="9441055" y="1046010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2" y="1"/>
                      </a:moveTo>
                      <a:lnTo>
                        <a:pt x="1" y="30523"/>
                      </a:lnTo>
                      <a:lnTo>
                        <a:pt x="356" y="30540"/>
                      </a:lnTo>
                      <a:lnTo>
                        <a:pt x="8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4"/>
                <p:cNvSpPr/>
                <p:nvPr/>
              </p:nvSpPr>
              <p:spPr>
                <a:xfrm>
                  <a:off x="9440559" y="1045515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77"/>
                      </a:lnTo>
                      <a:lnTo>
                        <a:pt x="38" y="30560"/>
                      </a:lnTo>
                      <a:lnTo>
                        <a:pt x="579" y="38"/>
                      </a:lnTo>
                      <a:close/>
                      <a:moveTo>
                        <a:pt x="542" y="1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20" y="30224"/>
                      </a:lnTo>
                      <a:lnTo>
                        <a:pt x="20" y="30242"/>
                      </a:lnTo>
                      <a:lnTo>
                        <a:pt x="1" y="3059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30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8"/>
          <p:cNvSpPr txBox="1">
            <a:spLocks noGrp="1"/>
          </p:cNvSpPr>
          <p:nvPr>
            <p:ph type="title"/>
          </p:nvPr>
        </p:nvSpPr>
        <p:spPr>
          <a:xfrm>
            <a:off x="1388100" y="1602600"/>
            <a:ext cx="6367800" cy="19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66" name="Google Shape;466;p8"/>
          <p:cNvGrpSpPr/>
          <p:nvPr/>
        </p:nvGrpSpPr>
        <p:grpSpPr>
          <a:xfrm rot="-2141506">
            <a:off x="-1566252" y="-1427543"/>
            <a:ext cx="4099465" cy="3669468"/>
            <a:chOff x="6853790" y="3020675"/>
            <a:chExt cx="1570200" cy="1405500"/>
          </a:xfrm>
        </p:grpSpPr>
        <p:sp>
          <p:nvSpPr>
            <p:cNvPr id="467" name="Google Shape;467;p8"/>
            <p:cNvSpPr/>
            <p:nvPr/>
          </p:nvSpPr>
          <p:spPr>
            <a:xfrm>
              <a:off x="6853790" y="3020675"/>
              <a:ext cx="1570200" cy="1405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992090" y="3144575"/>
              <a:ext cx="1293600" cy="115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7121540" y="3260375"/>
              <a:ext cx="1034700" cy="92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7238240" y="3364775"/>
              <a:ext cx="801300" cy="717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8"/>
          <p:cNvGrpSpPr/>
          <p:nvPr/>
        </p:nvGrpSpPr>
        <p:grpSpPr>
          <a:xfrm rot="10800000" flipH="1">
            <a:off x="5538400" y="3680140"/>
            <a:ext cx="5290194" cy="2686386"/>
            <a:chOff x="5218975" y="-1166485"/>
            <a:chExt cx="5290194" cy="2686386"/>
          </a:xfrm>
        </p:grpSpPr>
        <p:grpSp>
          <p:nvGrpSpPr>
            <p:cNvPr id="472" name="Google Shape;472;p8"/>
            <p:cNvGrpSpPr/>
            <p:nvPr/>
          </p:nvGrpSpPr>
          <p:grpSpPr>
            <a:xfrm>
              <a:off x="6246842" y="642308"/>
              <a:ext cx="720624" cy="823505"/>
              <a:chOff x="6271359" y="582204"/>
              <a:chExt cx="720624" cy="823505"/>
            </a:xfrm>
          </p:grpSpPr>
          <p:sp>
            <p:nvSpPr>
              <p:cNvPr id="473" name="Google Shape;473;p8"/>
              <p:cNvSpPr/>
              <p:nvPr/>
            </p:nvSpPr>
            <p:spPr>
              <a:xfrm>
                <a:off x="6271854" y="582458"/>
                <a:ext cx="719633" cy="822741"/>
              </a:xfrm>
              <a:custGeom>
                <a:avLst/>
                <a:gdLst/>
                <a:ahLst/>
                <a:cxnLst/>
                <a:rect l="l" t="t" r="r" b="b"/>
                <a:pathLst>
                  <a:path w="53734" h="61433" extrusionOk="0">
                    <a:moveTo>
                      <a:pt x="27408" y="411"/>
                    </a:moveTo>
                    <a:lnTo>
                      <a:pt x="53174" y="15923"/>
                    </a:lnTo>
                    <a:lnTo>
                      <a:pt x="53472" y="15754"/>
                    </a:lnTo>
                    <a:lnTo>
                      <a:pt x="53678" y="16109"/>
                    </a:lnTo>
                    <a:lnTo>
                      <a:pt x="53380" y="16276"/>
                    </a:lnTo>
                    <a:lnTo>
                      <a:pt x="52839" y="46331"/>
                    </a:lnTo>
                    <a:lnTo>
                      <a:pt x="26532" y="60911"/>
                    </a:lnTo>
                    <a:lnTo>
                      <a:pt x="26532" y="61229"/>
                    </a:lnTo>
                    <a:lnTo>
                      <a:pt x="26532" y="61247"/>
                    </a:lnTo>
                    <a:lnTo>
                      <a:pt x="26122" y="61247"/>
                    </a:lnTo>
                    <a:lnTo>
                      <a:pt x="26122" y="60911"/>
                    </a:lnTo>
                    <a:lnTo>
                      <a:pt x="355" y="45418"/>
                    </a:lnTo>
                    <a:lnTo>
                      <a:pt x="355" y="45399"/>
                    </a:lnTo>
                    <a:lnTo>
                      <a:pt x="895" y="15344"/>
                    </a:lnTo>
                    <a:lnTo>
                      <a:pt x="597" y="15158"/>
                    </a:lnTo>
                    <a:lnTo>
                      <a:pt x="803" y="14822"/>
                    </a:lnTo>
                    <a:lnTo>
                      <a:pt x="1101" y="14991"/>
                    </a:lnTo>
                    <a:lnTo>
                      <a:pt x="27408" y="411"/>
                    </a:lnTo>
                    <a:close/>
                    <a:moveTo>
                      <a:pt x="27408" y="0"/>
                    </a:moveTo>
                    <a:lnTo>
                      <a:pt x="542" y="14897"/>
                    </a:lnTo>
                    <a:lnTo>
                      <a:pt x="0" y="45605"/>
                    </a:lnTo>
                    <a:lnTo>
                      <a:pt x="26234" y="61378"/>
                    </a:lnTo>
                    <a:lnTo>
                      <a:pt x="26326" y="61433"/>
                    </a:lnTo>
                    <a:lnTo>
                      <a:pt x="53194" y="46555"/>
                    </a:lnTo>
                    <a:lnTo>
                      <a:pt x="53733" y="15829"/>
                    </a:lnTo>
                    <a:lnTo>
                      <a:pt x="27502" y="56"/>
                    </a:lnTo>
                    <a:lnTo>
                      <a:pt x="27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6271359" y="582204"/>
                <a:ext cx="720624" cy="823505"/>
              </a:xfrm>
              <a:custGeom>
                <a:avLst/>
                <a:gdLst/>
                <a:ahLst/>
                <a:cxnLst/>
                <a:rect l="l" t="t" r="r" b="b"/>
                <a:pathLst>
                  <a:path w="53808" h="61490" extrusionOk="0">
                    <a:moveTo>
                      <a:pt x="27445" y="430"/>
                    </a:moveTo>
                    <a:lnTo>
                      <a:pt x="1138" y="15010"/>
                    </a:lnTo>
                    <a:lnTo>
                      <a:pt x="1156" y="15027"/>
                    </a:lnTo>
                    <a:lnTo>
                      <a:pt x="27445" y="467"/>
                    </a:lnTo>
                    <a:lnTo>
                      <a:pt x="53193" y="15942"/>
                    </a:lnTo>
                    <a:lnTo>
                      <a:pt x="53211" y="15942"/>
                    </a:lnTo>
                    <a:lnTo>
                      <a:pt x="27445" y="430"/>
                    </a:lnTo>
                    <a:close/>
                    <a:moveTo>
                      <a:pt x="932" y="15363"/>
                    </a:moveTo>
                    <a:lnTo>
                      <a:pt x="392" y="45418"/>
                    </a:lnTo>
                    <a:lnTo>
                      <a:pt x="392" y="45437"/>
                    </a:lnTo>
                    <a:lnTo>
                      <a:pt x="26159" y="60930"/>
                    </a:lnTo>
                    <a:lnTo>
                      <a:pt x="26159" y="60893"/>
                    </a:lnTo>
                    <a:lnTo>
                      <a:pt x="410" y="45418"/>
                    </a:lnTo>
                    <a:lnTo>
                      <a:pt x="952" y="15382"/>
                    </a:lnTo>
                    <a:lnTo>
                      <a:pt x="932" y="15363"/>
                    </a:lnTo>
                    <a:close/>
                    <a:moveTo>
                      <a:pt x="53380" y="16295"/>
                    </a:moveTo>
                    <a:lnTo>
                      <a:pt x="52858" y="46350"/>
                    </a:lnTo>
                    <a:lnTo>
                      <a:pt x="26569" y="60893"/>
                    </a:lnTo>
                    <a:lnTo>
                      <a:pt x="26569" y="60930"/>
                    </a:lnTo>
                    <a:lnTo>
                      <a:pt x="52876" y="46350"/>
                    </a:lnTo>
                    <a:lnTo>
                      <a:pt x="53417" y="16295"/>
                    </a:lnTo>
                    <a:close/>
                    <a:moveTo>
                      <a:pt x="27445" y="19"/>
                    </a:moveTo>
                    <a:lnTo>
                      <a:pt x="27539" y="75"/>
                    </a:lnTo>
                    <a:lnTo>
                      <a:pt x="53770" y="15848"/>
                    </a:lnTo>
                    <a:lnTo>
                      <a:pt x="53231" y="46574"/>
                    </a:lnTo>
                    <a:lnTo>
                      <a:pt x="26363" y="61452"/>
                    </a:lnTo>
                    <a:lnTo>
                      <a:pt x="26271" y="61397"/>
                    </a:lnTo>
                    <a:lnTo>
                      <a:pt x="37" y="45624"/>
                    </a:lnTo>
                    <a:lnTo>
                      <a:pt x="579" y="14916"/>
                    </a:lnTo>
                    <a:lnTo>
                      <a:pt x="27445" y="19"/>
                    </a:lnTo>
                    <a:close/>
                    <a:moveTo>
                      <a:pt x="27445" y="0"/>
                    </a:moveTo>
                    <a:lnTo>
                      <a:pt x="559" y="14898"/>
                    </a:lnTo>
                    <a:lnTo>
                      <a:pt x="0" y="45642"/>
                    </a:lnTo>
                    <a:lnTo>
                      <a:pt x="26251" y="61434"/>
                    </a:lnTo>
                    <a:lnTo>
                      <a:pt x="26363" y="61489"/>
                    </a:lnTo>
                    <a:lnTo>
                      <a:pt x="53248" y="46593"/>
                    </a:lnTo>
                    <a:lnTo>
                      <a:pt x="53808" y="15848"/>
                    </a:lnTo>
                    <a:lnTo>
                      <a:pt x="27556" y="57"/>
                    </a:lnTo>
                    <a:lnTo>
                      <a:pt x="27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6280345" y="781458"/>
                <a:ext cx="709896" cy="213008"/>
              </a:xfrm>
              <a:custGeom>
                <a:avLst/>
                <a:gdLst/>
                <a:ahLst/>
                <a:cxnLst/>
                <a:rect l="l" t="t" r="r" b="b"/>
                <a:pathLst>
                  <a:path w="53007" h="15905" extrusionOk="0">
                    <a:moveTo>
                      <a:pt x="187" y="0"/>
                    </a:moveTo>
                    <a:lnTo>
                      <a:pt x="0" y="299"/>
                    </a:lnTo>
                    <a:lnTo>
                      <a:pt x="26028" y="15905"/>
                    </a:lnTo>
                    <a:lnTo>
                      <a:pt x="26028" y="15811"/>
                    </a:lnTo>
                    <a:lnTo>
                      <a:pt x="26438" y="15811"/>
                    </a:lnTo>
                    <a:lnTo>
                      <a:pt x="26438" y="15905"/>
                    </a:lnTo>
                    <a:lnTo>
                      <a:pt x="53007" y="1231"/>
                    </a:lnTo>
                    <a:lnTo>
                      <a:pt x="52821" y="933"/>
                    </a:lnTo>
                    <a:lnTo>
                      <a:pt x="26234" y="1560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6279836" y="780949"/>
                <a:ext cx="710914" cy="214012"/>
              </a:xfrm>
              <a:custGeom>
                <a:avLst/>
                <a:gdLst/>
                <a:ahLst/>
                <a:cxnLst/>
                <a:rect l="l" t="t" r="r" b="b"/>
                <a:pathLst>
                  <a:path w="53083" h="15980" extrusionOk="0">
                    <a:moveTo>
                      <a:pt x="207" y="1"/>
                    </a:moveTo>
                    <a:lnTo>
                      <a:pt x="1" y="337"/>
                    </a:lnTo>
                    <a:lnTo>
                      <a:pt x="299" y="523"/>
                    </a:lnTo>
                    <a:lnTo>
                      <a:pt x="319" y="542"/>
                    </a:lnTo>
                    <a:lnTo>
                      <a:pt x="26066" y="15980"/>
                    </a:lnTo>
                    <a:lnTo>
                      <a:pt x="26066" y="15943"/>
                    </a:lnTo>
                    <a:lnTo>
                      <a:pt x="38" y="337"/>
                    </a:lnTo>
                    <a:lnTo>
                      <a:pt x="225" y="38"/>
                    </a:lnTo>
                    <a:lnTo>
                      <a:pt x="26272" y="15644"/>
                    </a:lnTo>
                    <a:lnTo>
                      <a:pt x="52859" y="971"/>
                    </a:lnTo>
                    <a:lnTo>
                      <a:pt x="53045" y="1269"/>
                    </a:lnTo>
                    <a:lnTo>
                      <a:pt x="26476" y="15943"/>
                    </a:lnTo>
                    <a:lnTo>
                      <a:pt x="26476" y="15980"/>
                    </a:lnTo>
                    <a:lnTo>
                      <a:pt x="52747" y="1455"/>
                    </a:lnTo>
                    <a:lnTo>
                      <a:pt x="52784" y="1455"/>
                    </a:lnTo>
                    <a:lnTo>
                      <a:pt x="53082" y="1288"/>
                    </a:lnTo>
                    <a:lnTo>
                      <a:pt x="52876" y="933"/>
                    </a:lnTo>
                    <a:lnTo>
                      <a:pt x="52578" y="1102"/>
                    </a:lnTo>
                    <a:lnTo>
                      <a:pt x="52560" y="1102"/>
                    </a:lnTo>
                    <a:lnTo>
                      <a:pt x="26272" y="15625"/>
                    </a:lnTo>
                    <a:lnTo>
                      <a:pt x="523" y="187"/>
                    </a:lnTo>
                    <a:lnTo>
                      <a:pt x="505" y="17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6621921" y="993461"/>
                <a:ext cx="12268" cy="4090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540" extrusionOk="0">
                    <a:moveTo>
                      <a:pt x="542" y="0"/>
                    </a:moveTo>
                    <a:lnTo>
                      <a:pt x="1" y="30520"/>
                    </a:lnTo>
                    <a:lnTo>
                      <a:pt x="374" y="3054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6621680" y="993193"/>
                <a:ext cx="12736" cy="4095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0578" extrusionOk="0">
                    <a:moveTo>
                      <a:pt x="933" y="20"/>
                    </a:moveTo>
                    <a:lnTo>
                      <a:pt x="392" y="30560"/>
                    </a:lnTo>
                    <a:lnTo>
                      <a:pt x="19" y="30540"/>
                    </a:lnTo>
                    <a:lnTo>
                      <a:pt x="560" y="20"/>
                    </a:lnTo>
                    <a:close/>
                    <a:moveTo>
                      <a:pt x="541" y="1"/>
                    </a:moveTo>
                    <a:lnTo>
                      <a:pt x="541" y="95"/>
                    </a:lnTo>
                    <a:lnTo>
                      <a:pt x="541" y="132"/>
                    </a:lnTo>
                    <a:lnTo>
                      <a:pt x="1" y="30205"/>
                    </a:lnTo>
                    <a:lnTo>
                      <a:pt x="1" y="30242"/>
                    </a:lnTo>
                    <a:lnTo>
                      <a:pt x="1" y="30578"/>
                    </a:lnTo>
                    <a:lnTo>
                      <a:pt x="411" y="30578"/>
                    </a:lnTo>
                    <a:lnTo>
                      <a:pt x="411" y="30560"/>
                    </a:lnTo>
                    <a:lnTo>
                      <a:pt x="411" y="30242"/>
                    </a:lnTo>
                    <a:lnTo>
                      <a:pt x="411" y="30205"/>
                    </a:lnTo>
                    <a:lnTo>
                      <a:pt x="951" y="132"/>
                    </a:lnTo>
                    <a:lnTo>
                      <a:pt x="951" y="95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8"/>
            <p:cNvGrpSpPr/>
            <p:nvPr/>
          </p:nvGrpSpPr>
          <p:grpSpPr>
            <a:xfrm>
              <a:off x="5218975" y="-1166485"/>
              <a:ext cx="5290194" cy="2686386"/>
              <a:chOff x="5244600" y="-1230235"/>
              <a:chExt cx="5290194" cy="2686386"/>
            </a:xfrm>
          </p:grpSpPr>
          <p:sp>
            <p:nvSpPr>
              <p:cNvPr id="480" name="Google Shape;480;p8"/>
              <p:cNvSpPr/>
              <p:nvPr/>
            </p:nvSpPr>
            <p:spPr>
              <a:xfrm>
                <a:off x="5244600" y="-1230235"/>
                <a:ext cx="5290194" cy="2683317"/>
              </a:xfrm>
              <a:custGeom>
                <a:avLst/>
                <a:gdLst/>
                <a:ahLst/>
                <a:cxnLst/>
                <a:rect l="l" t="t" r="r" b="b"/>
                <a:pathLst>
                  <a:path w="135646" h="68803" extrusionOk="0">
                    <a:moveTo>
                      <a:pt x="45535" y="153"/>
                    </a:moveTo>
                    <a:lnTo>
                      <a:pt x="54352" y="5450"/>
                    </a:lnTo>
                    <a:lnTo>
                      <a:pt x="45351" y="10420"/>
                    </a:lnTo>
                    <a:lnTo>
                      <a:pt x="36534" y="5134"/>
                    </a:lnTo>
                    <a:lnTo>
                      <a:pt x="45535" y="153"/>
                    </a:lnTo>
                    <a:close/>
                    <a:moveTo>
                      <a:pt x="63608" y="469"/>
                    </a:moveTo>
                    <a:lnTo>
                      <a:pt x="72425" y="5776"/>
                    </a:lnTo>
                    <a:lnTo>
                      <a:pt x="63424" y="10746"/>
                    </a:lnTo>
                    <a:lnTo>
                      <a:pt x="54617" y="5460"/>
                    </a:lnTo>
                    <a:lnTo>
                      <a:pt x="63608" y="469"/>
                    </a:lnTo>
                    <a:close/>
                    <a:moveTo>
                      <a:pt x="81691" y="796"/>
                    </a:moveTo>
                    <a:lnTo>
                      <a:pt x="90498" y="6093"/>
                    </a:lnTo>
                    <a:lnTo>
                      <a:pt x="81507" y="11062"/>
                    </a:lnTo>
                    <a:lnTo>
                      <a:pt x="72690" y="5776"/>
                    </a:lnTo>
                    <a:lnTo>
                      <a:pt x="81691" y="796"/>
                    </a:lnTo>
                    <a:close/>
                    <a:moveTo>
                      <a:pt x="99765" y="1113"/>
                    </a:moveTo>
                    <a:lnTo>
                      <a:pt x="108582" y="6409"/>
                    </a:lnTo>
                    <a:lnTo>
                      <a:pt x="99581" y="11379"/>
                    </a:lnTo>
                    <a:lnTo>
                      <a:pt x="90764" y="6093"/>
                    </a:lnTo>
                    <a:lnTo>
                      <a:pt x="99765" y="1113"/>
                    </a:lnTo>
                    <a:close/>
                    <a:moveTo>
                      <a:pt x="117837" y="1429"/>
                    </a:moveTo>
                    <a:lnTo>
                      <a:pt x="126654" y="6735"/>
                    </a:lnTo>
                    <a:lnTo>
                      <a:pt x="117653" y="11706"/>
                    </a:lnTo>
                    <a:lnTo>
                      <a:pt x="108836" y="6419"/>
                    </a:lnTo>
                    <a:lnTo>
                      <a:pt x="117837" y="1429"/>
                    </a:lnTo>
                    <a:close/>
                    <a:moveTo>
                      <a:pt x="54413" y="5562"/>
                    </a:moveTo>
                    <a:lnTo>
                      <a:pt x="54321" y="10674"/>
                    </a:lnTo>
                    <a:lnTo>
                      <a:pt x="54239" y="15584"/>
                    </a:lnTo>
                    <a:lnTo>
                      <a:pt x="48647" y="18675"/>
                    </a:lnTo>
                    <a:lnTo>
                      <a:pt x="45565" y="16829"/>
                    </a:lnTo>
                    <a:lnTo>
                      <a:pt x="45535" y="16808"/>
                    </a:lnTo>
                    <a:lnTo>
                      <a:pt x="45300" y="16940"/>
                    </a:lnTo>
                    <a:lnTo>
                      <a:pt x="45413" y="10532"/>
                    </a:lnTo>
                    <a:lnTo>
                      <a:pt x="54413" y="5562"/>
                    </a:lnTo>
                    <a:close/>
                    <a:moveTo>
                      <a:pt x="54230" y="15736"/>
                    </a:moveTo>
                    <a:lnTo>
                      <a:pt x="54230" y="15849"/>
                    </a:lnTo>
                    <a:lnTo>
                      <a:pt x="48872" y="18818"/>
                    </a:lnTo>
                    <a:lnTo>
                      <a:pt x="48780" y="18757"/>
                    </a:lnTo>
                    <a:lnTo>
                      <a:pt x="54230" y="15736"/>
                    </a:lnTo>
                    <a:close/>
                    <a:moveTo>
                      <a:pt x="36473" y="5245"/>
                    </a:moveTo>
                    <a:lnTo>
                      <a:pt x="45290" y="10532"/>
                    </a:lnTo>
                    <a:lnTo>
                      <a:pt x="45168" y="17012"/>
                    </a:lnTo>
                    <a:lnTo>
                      <a:pt x="41830" y="18870"/>
                    </a:lnTo>
                    <a:lnTo>
                      <a:pt x="36289" y="15532"/>
                    </a:lnTo>
                    <a:lnTo>
                      <a:pt x="36473" y="5245"/>
                    </a:lnTo>
                    <a:close/>
                    <a:moveTo>
                      <a:pt x="72486" y="5889"/>
                    </a:moveTo>
                    <a:lnTo>
                      <a:pt x="72404" y="10991"/>
                    </a:lnTo>
                    <a:lnTo>
                      <a:pt x="72313" y="15899"/>
                    </a:lnTo>
                    <a:lnTo>
                      <a:pt x="66721" y="19002"/>
                    </a:lnTo>
                    <a:lnTo>
                      <a:pt x="63649" y="17155"/>
                    </a:lnTo>
                    <a:lnTo>
                      <a:pt x="63618" y="17135"/>
                    </a:lnTo>
                    <a:lnTo>
                      <a:pt x="63383" y="17257"/>
                    </a:lnTo>
                    <a:lnTo>
                      <a:pt x="63496" y="10858"/>
                    </a:lnTo>
                    <a:lnTo>
                      <a:pt x="72486" y="5889"/>
                    </a:lnTo>
                    <a:close/>
                    <a:moveTo>
                      <a:pt x="54546" y="5572"/>
                    </a:moveTo>
                    <a:lnTo>
                      <a:pt x="63363" y="10858"/>
                    </a:lnTo>
                    <a:lnTo>
                      <a:pt x="63251" y="17339"/>
                    </a:lnTo>
                    <a:lnTo>
                      <a:pt x="60169" y="19043"/>
                    </a:lnTo>
                    <a:lnTo>
                      <a:pt x="54373" y="15553"/>
                    </a:lnTo>
                    <a:lnTo>
                      <a:pt x="54454" y="10674"/>
                    </a:lnTo>
                    <a:lnTo>
                      <a:pt x="54546" y="5572"/>
                    </a:lnTo>
                    <a:close/>
                    <a:moveTo>
                      <a:pt x="72313" y="16053"/>
                    </a:moveTo>
                    <a:lnTo>
                      <a:pt x="72313" y="16175"/>
                    </a:lnTo>
                    <a:lnTo>
                      <a:pt x="66955" y="19135"/>
                    </a:lnTo>
                    <a:lnTo>
                      <a:pt x="66853" y="19074"/>
                    </a:lnTo>
                    <a:lnTo>
                      <a:pt x="72313" y="16053"/>
                    </a:lnTo>
                    <a:close/>
                    <a:moveTo>
                      <a:pt x="54362" y="15706"/>
                    </a:moveTo>
                    <a:lnTo>
                      <a:pt x="60036" y="19114"/>
                    </a:lnTo>
                    <a:lnTo>
                      <a:pt x="59904" y="19186"/>
                    </a:lnTo>
                    <a:lnTo>
                      <a:pt x="54362" y="15849"/>
                    </a:lnTo>
                    <a:lnTo>
                      <a:pt x="54362" y="15706"/>
                    </a:lnTo>
                    <a:close/>
                    <a:moveTo>
                      <a:pt x="90569" y="6205"/>
                    </a:moveTo>
                    <a:lnTo>
                      <a:pt x="90478" y="11307"/>
                    </a:lnTo>
                    <a:lnTo>
                      <a:pt x="90386" y="16226"/>
                    </a:lnTo>
                    <a:lnTo>
                      <a:pt x="84804" y="19319"/>
                    </a:lnTo>
                    <a:lnTo>
                      <a:pt x="81722" y="17471"/>
                    </a:lnTo>
                    <a:lnTo>
                      <a:pt x="81691" y="17451"/>
                    </a:lnTo>
                    <a:lnTo>
                      <a:pt x="81457" y="17584"/>
                    </a:lnTo>
                    <a:lnTo>
                      <a:pt x="81569" y="11175"/>
                    </a:lnTo>
                    <a:lnTo>
                      <a:pt x="90569" y="6205"/>
                    </a:lnTo>
                    <a:close/>
                    <a:moveTo>
                      <a:pt x="72619" y="5889"/>
                    </a:moveTo>
                    <a:lnTo>
                      <a:pt x="81436" y="11175"/>
                    </a:lnTo>
                    <a:lnTo>
                      <a:pt x="81324" y="17655"/>
                    </a:lnTo>
                    <a:lnTo>
                      <a:pt x="78242" y="19359"/>
                    </a:lnTo>
                    <a:lnTo>
                      <a:pt x="72445" y="15869"/>
                    </a:lnTo>
                    <a:lnTo>
                      <a:pt x="72527" y="10991"/>
                    </a:lnTo>
                    <a:lnTo>
                      <a:pt x="72619" y="5889"/>
                    </a:lnTo>
                    <a:close/>
                    <a:moveTo>
                      <a:pt x="90386" y="16380"/>
                    </a:moveTo>
                    <a:lnTo>
                      <a:pt x="90386" y="16491"/>
                    </a:lnTo>
                    <a:lnTo>
                      <a:pt x="85028" y="19461"/>
                    </a:lnTo>
                    <a:lnTo>
                      <a:pt x="84926" y="19400"/>
                    </a:lnTo>
                    <a:lnTo>
                      <a:pt x="90386" y="16380"/>
                    </a:lnTo>
                    <a:close/>
                    <a:moveTo>
                      <a:pt x="72445" y="16022"/>
                    </a:moveTo>
                    <a:lnTo>
                      <a:pt x="78109" y="19430"/>
                    </a:lnTo>
                    <a:lnTo>
                      <a:pt x="77976" y="19502"/>
                    </a:lnTo>
                    <a:lnTo>
                      <a:pt x="72435" y="16175"/>
                    </a:lnTo>
                    <a:lnTo>
                      <a:pt x="72445" y="16022"/>
                    </a:lnTo>
                    <a:close/>
                    <a:moveTo>
                      <a:pt x="45535" y="16961"/>
                    </a:moveTo>
                    <a:lnTo>
                      <a:pt x="48515" y="18757"/>
                    </a:lnTo>
                    <a:lnTo>
                      <a:pt x="45239" y="20564"/>
                    </a:lnTo>
                    <a:lnTo>
                      <a:pt x="45300" y="17094"/>
                    </a:lnTo>
                    <a:lnTo>
                      <a:pt x="45535" y="16961"/>
                    </a:lnTo>
                    <a:close/>
                    <a:moveTo>
                      <a:pt x="48647" y="18829"/>
                    </a:moveTo>
                    <a:lnTo>
                      <a:pt x="48739" y="18890"/>
                    </a:lnTo>
                    <a:lnTo>
                      <a:pt x="45433" y="20727"/>
                    </a:lnTo>
                    <a:lnTo>
                      <a:pt x="45331" y="20666"/>
                    </a:lnTo>
                    <a:lnTo>
                      <a:pt x="48647" y="18829"/>
                    </a:lnTo>
                    <a:close/>
                    <a:moveTo>
                      <a:pt x="45270" y="20778"/>
                    </a:moveTo>
                    <a:lnTo>
                      <a:pt x="45300" y="20798"/>
                    </a:lnTo>
                    <a:lnTo>
                      <a:pt x="45270" y="20818"/>
                    </a:lnTo>
                    <a:lnTo>
                      <a:pt x="45270" y="20778"/>
                    </a:lnTo>
                    <a:close/>
                    <a:moveTo>
                      <a:pt x="45168" y="17165"/>
                    </a:moveTo>
                    <a:lnTo>
                      <a:pt x="45106" y="20829"/>
                    </a:lnTo>
                    <a:lnTo>
                      <a:pt x="41963" y="18941"/>
                    </a:lnTo>
                    <a:lnTo>
                      <a:pt x="45168" y="17165"/>
                    </a:lnTo>
                    <a:close/>
                    <a:moveTo>
                      <a:pt x="63240" y="17482"/>
                    </a:moveTo>
                    <a:lnTo>
                      <a:pt x="63179" y="20849"/>
                    </a:lnTo>
                    <a:lnTo>
                      <a:pt x="60301" y="19114"/>
                    </a:lnTo>
                    <a:lnTo>
                      <a:pt x="63240" y="17482"/>
                    </a:lnTo>
                    <a:close/>
                    <a:moveTo>
                      <a:pt x="63608" y="17278"/>
                    </a:moveTo>
                    <a:lnTo>
                      <a:pt x="66588" y="19074"/>
                    </a:lnTo>
                    <a:lnTo>
                      <a:pt x="63312" y="20890"/>
                    </a:lnTo>
                    <a:lnTo>
                      <a:pt x="63373" y="17410"/>
                    </a:lnTo>
                    <a:lnTo>
                      <a:pt x="63608" y="17278"/>
                    </a:lnTo>
                    <a:close/>
                    <a:moveTo>
                      <a:pt x="66721" y="19155"/>
                    </a:moveTo>
                    <a:lnTo>
                      <a:pt x="66823" y="19217"/>
                    </a:lnTo>
                    <a:lnTo>
                      <a:pt x="63506" y="21043"/>
                    </a:lnTo>
                    <a:lnTo>
                      <a:pt x="63414" y="20982"/>
                    </a:lnTo>
                    <a:lnTo>
                      <a:pt x="66721" y="19155"/>
                    </a:lnTo>
                    <a:close/>
                    <a:moveTo>
                      <a:pt x="60169" y="19186"/>
                    </a:moveTo>
                    <a:lnTo>
                      <a:pt x="63149" y="20982"/>
                    </a:lnTo>
                    <a:lnTo>
                      <a:pt x="63016" y="21053"/>
                    </a:lnTo>
                    <a:lnTo>
                      <a:pt x="60036" y="19267"/>
                    </a:lnTo>
                    <a:lnTo>
                      <a:pt x="60169" y="19186"/>
                    </a:lnTo>
                    <a:close/>
                    <a:moveTo>
                      <a:pt x="63342" y="21094"/>
                    </a:moveTo>
                    <a:lnTo>
                      <a:pt x="63373" y="21115"/>
                    </a:lnTo>
                    <a:lnTo>
                      <a:pt x="63342" y="21135"/>
                    </a:lnTo>
                    <a:lnTo>
                      <a:pt x="63342" y="21094"/>
                    </a:lnTo>
                    <a:close/>
                    <a:moveTo>
                      <a:pt x="63179" y="21115"/>
                    </a:moveTo>
                    <a:lnTo>
                      <a:pt x="63179" y="21156"/>
                    </a:lnTo>
                    <a:lnTo>
                      <a:pt x="63149" y="21135"/>
                    </a:lnTo>
                    <a:lnTo>
                      <a:pt x="63179" y="21115"/>
                    </a:lnTo>
                    <a:close/>
                    <a:moveTo>
                      <a:pt x="81324" y="17808"/>
                    </a:moveTo>
                    <a:lnTo>
                      <a:pt x="81262" y="21176"/>
                    </a:lnTo>
                    <a:lnTo>
                      <a:pt x="78375" y="19441"/>
                    </a:lnTo>
                    <a:lnTo>
                      <a:pt x="81324" y="17808"/>
                    </a:lnTo>
                    <a:close/>
                    <a:moveTo>
                      <a:pt x="81691" y="17604"/>
                    </a:moveTo>
                    <a:lnTo>
                      <a:pt x="84671" y="19390"/>
                    </a:lnTo>
                    <a:lnTo>
                      <a:pt x="81395" y="21206"/>
                    </a:lnTo>
                    <a:lnTo>
                      <a:pt x="81457" y="17736"/>
                    </a:lnTo>
                    <a:lnTo>
                      <a:pt x="81691" y="17604"/>
                    </a:lnTo>
                    <a:close/>
                    <a:moveTo>
                      <a:pt x="78242" y="19512"/>
                    </a:moveTo>
                    <a:lnTo>
                      <a:pt x="81222" y="21298"/>
                    </a:lnTo>
                    <a:lnTo>
                      <a:pt x="81089" y="21369"/>
                    </a:lnTo>
                    <a:lnTo>
                      <a:pt x="78109" y="19584"/>
                    </a:lnTo>
                    <a:lnTo>
                      <a:pt x="78242" y="19512"/>
                    </a:lnTo>
                    <a:close/>
                    <a:moveTo>
                      <a:pt x="84793" y="19471"/>
                    </a:moveTo>
                    <a:lnTo>
                      <a:pt x="84895" y="19532"/>
                    </a:lnTo>
                    <a:lnTo>
                      <a:pt x="81589" y="21369"/>
                    </a:lnTo>
                    <a:lnTo>
                      <a:pt x="81487" y="21308"/>
                    </a:lnTo>
                    <a:lnTo>
                      <a:pt x="84793" y="19471"/>
                    </a:lnTo>
                    <a:close/>
                    <a:moveTo>
                      <a:pt x="81416" y="21421"/>
                    </a:moveTo>
                    <a:lnTo>
                      <a:pt x="81457" y="21441"/>
                    </a:lnTo>
                    <a:lnTo>
                      <a:pt x="81416" y="21462"/>
                    </a:lnTo>
                    <a:lnTo>
                      <a:pt x="81416" y="21421"/>
                    </a:lnTo>
                    <a:close/>
                    <a:moveTo>
                      <a:pt x="81253" y="21431"/>
                    </a:moveTo>
                    <a:lnTo>
                      <a:pt x="81253" y="21471"/>
                    </a:lnTo>
                    <a:lnTo>
                      <a:pt x="81222" y="21451"/>
                    </a:lnTo>
                    <a:lnTo>
                      <a:pt x="81253" y="21431"/>
                    </a:lnTo>
                    <a:close/>
                    <a:moveTo>
                      <a:pt x="90702" y="6205"/>
                    </a:moveTo>
                    <a:lnTo>
                      <a:pt x="99509" y="11491"/>
                    </a:lnTo>
                    <a:lnTo>
                      <a:pt x="99336" y="21492"/>
                    </a:lnTo>
                    <a:lnTo>
                      <a:pt x="90519" y="16196"/>
                    </a:lnTo>
                    <a:lnTo>
                      <a:pt x="90610" y="11318"/>
                    </a:lnTo>
                    <a:lnTo>
                      <a:pt x="90702" y="6205"/>
                    </a:lnTo>
                    <a:close/>
                    <a:moveTo>
                      <a:pt x="108643" y="6531"/>
                    </a:moveTo>
                    <a:lnTo>
                      <a:pt x="108551" y="11634"/>
                    </a:lnTo>
                    <a:lnTo>
                      <a:pt x="108469" y="16543"/>
                    </a:lnTo>
                    <a:lnTo>
                      <a:pt x="99468" y="21533"/>
                    </a:lnTo>
                    <a:lnTo>
                      <a:pt x="99642" y="11502"/>
                    </a:lnTo>
                    <a:lnTo>
                      <a:pt x="108643" y="6531"/>
                    </a:lnTo>
                    <a:close/>
                    <a:moveTo>
                      <a:pt x="108459" y="16695"/>
                    </a:moveTo>
                    <a:lnTo>
                      <a:pt x="108459" y="16808"/>
                    </a:lnTo>
                    <a:lnTo>
                      <a:pt x="99662" y="21686"/>
                    </a:lnTo>
                    <a:lnTo>
                      <a:pt x="99560" y="21625"/>
                    </a:lnTo>
                    <a:lnTo>
                      <a:pt x="108459" y="16695"/>
                    </a:lnTo>
                    <a:close/>
                    <a:moveTo>
                      <a:pt x="90519" y="16339"/>
                    </a:moveTo>
                    <a:lnTo>
                      <a:pt x="99295" y="21625"/>
                    </a:lnTo>
                    <a:lnTo>
                      <a:pt x="99162" y="21696"/>
                    </a:lnTo>
                    <a:lnTo>
                      <a:pt x="90519" y="16491"/>
                    </a:lnTo>
                    <a:lnTo>
                      <a:pt x="90519" y="16339"/>
                    </a:lnTo>
                    <a:close/>
                    <a:moveTo>
                      <a:pt x="99489" y="21737"/>
                    </a:moveTo>
                    <a:lnTo>
                      <a:pt x="99529" y="21757"/>
                    </a:lnTo>
                    <a:lnTo>
                      <a:pt x="99489" y="21778"/>
                    </a:lnTo>
                    <a:lnTo>
                      <a:pt x="99489" y="21737"/>
                    </a:lnTo>
                    <a:close/>
                    <a:moveTo>
                      <a:pt x="99336" y="21757"/>
                    </a:moveTo>
                    <a:lnTo>
                      <a:pt x="99336" y="21798"/>
                    </a:lnTo>
                    <a:lnTo>
                      <a:pt x="99295" y="21778"/>
                    </a:lnTo>
                    <a:lnTo>
                      <a:pt x="99336" y="21757"/>
                    </a:lnTo>
                    <a:close/>
                    <a:moveTo>
                      <a:pt x="108775" y="6531"/>
                    </a:moveTo>
                    <a:lnTo>
                      <a:pt x="117592" y="11817"/>
                    </a:lnTo>
                    <a:lnTo>
                      <a:pt x="117409" y="21809"/>
                    </a:lnTo>
                    <a:lnTo>
                      <a:pt x="108591" y="16512"/>
                    </a:lnTo>
                    <a:lnTo>
                      <a:pt x="108684" y="11634"/>
                    </a:lnTo>
                    <a:lnTo>
                      <a:pt x="108775" y="6531"/>
                    </a:lnTo>
                    <a:close/>
                    <a:moveTo>
                      <a:pt x="126716" y="6848"/>
                    </a:moveTo>
                    <a:lnTo>
                      <a:pt x="126542" y="16869"/>
                    </a:lnTo>
                    <a:lnTo>
                      <a:pt x="117542" y="21849"/>
                    </a:lnTo>
                    <a:lnTo>
                      <a:pt x="117725" y="11817"/>
                    </a:lnTo>
                    <a:lnTo>
                      <a:pt x="126716" y="6848"/>
                    </a:lnTo>
                    <a:close/>
                    <a:moveTo>
                      <a:pt x="126542" y="17012"/>
                    </a:moveTo>
                    <a:lnTo>
                      <a:pt x="126532" y="17135"/>
                    </a:lnTo>
                    <a:lnTo>
                      <a:pt x="117735" y="22002"/>
                    </a:lnTo>
                    <a:lnTo>
                      <a:pt x="117633" y="21952"/>
                    </a:lnTo>
                    <a:lnTo>
                      <a:pt x="126542" y="17012"/>
                    </a:lnTo>
                    <a:close/>
                    <a:moveTo>
                      <a:pt x="108591" y="16665"/>
                    </a:moveTo>
                    <a:lnTo>
                      <a:pt x="117378" y="21941"/>
                    </a:lnTo>
                    <a:lnTo>
                      <a:pt x="117245" y="22013"/>
                    </a:lnTo>
                    <a:lnTo>
                      <a:pt x="108591" y="16818"/>
                    </a:lnTo>
                    <a:lnTo>
                      <a:pt x="108591" y="16665"/>
                    </a:lnTo>
                    <a:close/>
                    <a:moveTo>
                      <a:pt x="117572" y="22063"/>
                    </a:moveTo>
                    <a:lnTo>
                      <a:pt x="117603" y="22084"/>
                    </a:lnTo>
                    <a:lnTo>
                      <a:pt x="117572" y="22104"/>
                    </a:lnTo>
                    <a:lnTo>
                      <a:pt x="117572" y="22063"/>
                    </a:lnTo>
                    <a:close/>
                    <a:moveTo>
                      <a:pt x="117409" y="22074"/>
                    </a:moveTo>
                    <a:lnTo>
                      <a:pt x="117409" y="22115"/>
                    </a:lnTo>
                    <a:lnTo>
                      <a:pt x="117368" y="22094"/>
                    </a:lnTo>
                    <a:lnTo>
                      <a:pt x="117409" y="22074"/>
                    </a:lnTo>
                    <a:close/>
                    <a:moveTo>
                      <a:pt x="54291" y="15961"/>
                    </a:moveTo>
                    <a:lnTo>
                      <a:pt x="59771" y="19257"/>
                    </a:lnTo>
                    <a:lnTo>
                      <a:pt x="54484" y="22186"/>
                    </a:lnTo>
                    <a:lnTo>
                      <a:pt x="49005" y="18900"/>
                    </a:lnTo>
                    <a:lnTo>
                      <a:pt x="54291" y="15961"/>
                    </a:lnTo>
                    <a:close/>
                    <a:moveTo>
                      <a:pt x="72374" y="16287"/>
                    </a:moveTo>
                    <a:lnTo>
                      <a:pt x="77854" y="19584"/>
                    </a:lnTo>
                    <a:lnTo>
                      <a:pt x="72558" y="22512"/>
                    </a:lnTo>
                    <a:lnTo>
                      <a:pt x="67077" y="19217"/>
                    </a:lnTo>
                    <a:lnTo>
                      <a:pt x="72374" y="16287"/>
                    </a:lnTo>
                    <a:close/>
                    <a:moveTo>
                      <a:pt x="59904" y="19339"/>
                    </a:moveTo>
                    <a:lnTo>
                      <a:pt x="62884" y="21124"/>
                    </a:lnTo>
                    <a:lnTo>
                      <a:pt x="57587" y="24054"/>
                    </a:lnTo>
                    <a:lnTo>
                      <a:pt x="54617" y="22267"/>
                    </a:lnTo>
                    <a:lnTo>
                      <a:pt x="59904" y="19339"/>
                    </a:lnTo>
                    <a:close/>
                    <a:moveTo>
                      <a:pt x="48872" y="18972"/>
                    </a:moveTo>
                    <a:lnTo>
                      <a:pt x="54352" y="22258"/>
                    </a:lnTo>
                    <a:lnTo>
                      <a:pt x="51046" y="24084"/>
                    </a:lnTo>
                    <a:lnTo>
                      <a:pt x="45565" y="20798"/>
                    </a:lnTo>
                    <a:lnTo>
                      <a:pt x="48872" y="18972"/>
                    </a:lnTo>
                    <a:close/>
                    <a:moveTo>
                      <a:pt x="77976" y="19655"/>
                    </a:moveTo>
                    <a:lnTo>
                      <a:pt x="80956" y="21451"/>
                    </a:lnTo>
                    <a:lnTo>
                      <a:pt x="75660" y="24370"/>
                    </a:lnTo>
                    <a:lnTo>
                      <a:pt x="72690" y="22584"/>
                    </a:lnTo>
                    <a:lnTo>
                      <a:pt x="77976" y="19655"/>
                    </a:lnTo>
                    <a:close/>
                    <a:moveTo>
                      <a:pt x="66945" y="19288"/>
                    </a:moveTo>
                    <a:lnTo>
                      <a:pt x="72425" y="22584"/>
                    </a:lnTo>
                    <a:lnTo>
                      <a:pt x="69118" y="24411"/>
                    </a:lnTo>
                    <a:lnTo>
                      <a:pt x="63639" y="21124"/>
                    </a:lnTo>
                    <a:lnTo>
                      <a:pt x="66945" y="19288"/>
                    </a:lnTo>
                    <a:close/>
                    <a:moveTo>
                      <a:pt x="85028" y="19614"/>
                    </a:moveTo>
                    <a:lnTo>
                      <a:pt x="90498" y="22900"/>
                    </a:lnTo>
                    <a:lnTo>
                      <a:pt x="87192" y="24727"/>
                    </a:lnTo>
                    <a:lnTo>
                      <a:pt x="81711" y="21441"/>
                    </a:lnTo>
                    <a:lnTo>
                      <a:pt x="85028" y="19614"/>
                    </a:lnTo>
                    <a:close/>
                    <a:moveTo>
                      <a:pt x="54546" y="22380"/>
                    </a:moveTo>
                    <a:lnTo>
                      <a:pt x="57454" y="24125"/>
                    </a:lnTo>
                    <a:lnTo>
                      <a:pt x="54484" y="25768"/>
                    </a:lnTo>
                    <a:lnTo>
                      <a:pt x="54546" y="22380"/>
                    </a:lnTo>
                    <a:close/>
                    <a:moveTo>
                      <a:pt x="54413" y="22380"/>
                    </a:moveTo>
                    <a:lnTo>
                      <a:pt x="54352" y="25839"/>
                    </a:lnTo>
                    <a:lnTo>
                      <a:pt x="54148" y="25952"/>
                    </a:lnTo>
                    <a:lnTo>
                      <a:pt x="51178" y="24166"/>
                    </a:lnTo>
                    <a:lnTo>
                      <a:pt x="54413" y="22380"/>
                    </a:lnTo>
                    <a:close/>
                    <a:moveTo>
                      <a:pt x="72619" y="22696"/>
                    </a:moveTo>
                    <a:lnTo>
                      <a:pt x="75527" y="24442"/>
                    </a:lnTo>
                    <a:lnTo>
                      <a:pt x="72558" y="26084"/>
                    </a:lnTo>
                    <a:lnTo>
                      <a:pt x="72619" y="22696"/>
                    </a:lnTo>
                    <a:close/>
                    <a:moveTo>
                      <a:pt x="72486" y="22696"/>
                    </a:moveTo>
                    <a:lnTo>
                      <a:pt x="72425" y="26156"/>
                    </a:lnTo>
                    <a:lnTo>
                      <a:pt x="72221" y="26268"/>
                    </a:lnTo>
                    <a:lnTo>
                      <a:pt x="69251" y="24492"/>
                    </a:lnTo>
                    <a:lnTo>
                      <a:pt x="72486" y="22696"/>
                    </a:lnTo>
                    <a:close/>
                    <a:moveTo>
                      <a:pt x="90447" y="16604"/>
                    </a:moveTo>
                    <a:lnTo>
                      <a:pt x="99030" y="21768"/>
                    </a:lnTo>
                    <a:lnTo>
                      <a:pt x="90641" y="26401"/>
                    </a:lnTo>
                    <a:lnTo>
                      <a:pt x="90702" y="22870"/>
                    </a:lnTo>
                    <a:lnTo>
                      <a:pt x="85161" y="19532"/>
                    </a:lnTo>
                    <a:lnTo>
                      <a:pt x="90447" y="16604"/>
                    </a:lnTo>
                    <a:close/>
                    <a:moveTo>
                      <a:pt x="9378" y="16318"/>
                    </a:moveTo>
                    <a:lnTo>
                      <a:pt x="18195" y="21625"/>
                    </a:lnTo>
                    <a:lnTo>
                      <a:pt x="9205" y="26594"/>
                    </a:lnTo>
                    <a:lnTo>
                      <a:pt x="388" y="21308"/>
                    </a:lnTo>
                    <a:lnTo>
                      <a:pt x="9378" y="16318"/>
                    </a:lnTo>
                    <a:close/>
                    <a:moveTo>
                      <a:pt x="90569" y="23013"/>
                    </a:moveTo>
                    <a:lnTo>
                      <a:pt x="90508" y="26483"/>
                    </a:lnTo>
                    <a:lnTo>
                      <a:pt x="90304" y="26594"/>
                    </a:lnTo>
                    <a:lnTo>
                      <a:pt x="87324" y="24809"/>
                    </a:lnTo>
                    <a:lnTo>
                      <a:pt x="90569" y="23013"/>
                    </a:lnTo>
                    <a:close/>
                    <a:moveTo>
                      <a:pt x="27462" y="16645"/>
                    </a:moveTo>
                    <a:lnTo>
                      <a:pt x="36279" y="21941"/>
                    </a:lnTo>
                    <a:lnTo>
                      <a:pt x="27278" y="26911"/>
                    </a:lnTo>
                    <a:lnTo>
                      <a:pt x="18461" y="21625"/>
                    </a:lnTo>
                    <a:lnTo>
                      <a:pt x="27462" y="16645"/>
                    </a:lnTo>
                    <a:close/>
                    <a:moveTo>
                      <a:pt x="108520" y="16931"/>
                    </a:moveTo>
                    <a:lnTo>
                      <a:pt x="117113" y="22084"/>
                    </a:lnTo>
                    <a:lnTo>
                      <a:pt x="108378" y="26911"/>
                    </a:lnTo>
                    <a:lnTo>
                      <a:pt x="99795" y="21768"/>
                    </a:lnTo>
                    <a:lnTo>
                      <a:pt x="108520" y="16931"/>
                    </a:lnTo>
                    <a:close/>
                    <a:moveTo>
                      <a:pt x="41830" y="19012"/>
                    </a:moveTo>
                    <a:lnTo>
                      <a:pt x="45127" y="21002"/>
                    </a:lnTo>
                    <a:lnTo>
                      <a:pt x="45025" y="27034"/>
                    </a:lnTo>
                    <a:lnTo>
                      <a:pt x="36534" y="21952"/>
                    </a:lnTo>
                    <a:lnTo>
                      <a:pt x="41830" y="19012"/>
                    </a:lnTo>
                    <a:close/>
                    <a:moveTo>
                      <a:pt x="45433" y="20880"/>
                    </a:moveTo>
                    <a:lnTo>
                      <a:pt x="50913" y="24166"/>
                    </a:lnTo>
                    <a:lnTo>
                      <a:pt x="45351" y="27227"/>
                    </a:lnTo>
                    <a:lnTo>
                      <a:pt x="45157" y="27115"/>
                    </a:lnTo>
                    <a:lnTo>
                      <a:pt x="45259" y="20972"/>
                    </a:lnTo>
                    <a:lnTo>
                      <a:pt x="45433" y="20880"/>
                    </a:lnTo>
                    <a:close/>
                    <a:moveTo>
                      <a:pt x="126665" y="16981"/>
                    </a:moveTo>
                    <a:lnTo>
                      <a:pt x="135451" y="22258"/>
                    </a:lnTo>
                    <a:lnTo>
                      <a:pt x="126450" y="27227"/>
                    </a:lnTo>
                    <a:lnTo>
                      <a:pt x="117868" y="22084"/>
                    </a:lnTo>
                    <a:lnTo>
                      <a:pt x="126665" y="17206"/>
                    </a:lnTo>
                    <a:lnTo>
                      <a:pt x="126665" y="16981"/>
                    </a:lnTo>
                    <a:close/>
                    <a:moveTo>
                      <a:pt x="63016" y="21206"/>
                    </a:moveTo>
                    <a:lnTo>
                      <a:pt x="63210" y="21319"/>
                    </a:lnTo>
                    <a:lnTo>
                      <a:pt x="63118" y="26197"/>
                    </a:lnTo>
                    <a:lnTo>
                      <a:pt x="63097" y="27360"/>
                    </a:lnTo>
                    <a:lnTo>
                      <a:pt x="57720" y="24125"/>
                    </a:lnTo>
                    <a:lnTo>
                      <a:pt x="63016" y="21206"/>
                    </a:lnTo>
                    <a:close/>
                    <a:moveTo>
                      <a:pt x="63506" y="21196"/>
                    </a:moveTo>
                    <a:lnTo>
                      <a:pt x="68986" y="24482"/>
                    </a:lnTo>
                    <a:lnTo>
                      <a:pt x="63424" y="27554"/>
                    </a:lnTo>
                    <a:lnTo>
                      <a:pt x="63231" y="27431"/>
                    </a:lnTo>
                    <a:lnTo>
                      <a:pt x="63251" y="26207"/>
                    </a:lnTo>
                    <a:lnTo>
                      <a:pt x="63342" y="21288"/>
                    </a:lnTo>
                    <a:lnTo>
                      <a:pt x="63506" y="21196"/>
                    </a:lnTo>
                    <a:close/>
                    <a:moveTo>
                      <a:pt x="81089" y="21523"/>
                    </a:moveTo>
                    <a:lnTo>
                      <a:pt x="81283" y="21645"/>
                    </a:lnTo>
                    <a:lnTo>
                      <a:pt x="81191" y="26523"/>
                    </a:lnTo>
                    <a:lnTo>
                      <a:pt x="81171" y="27676"/>
                    </a:lnTo>
                    <a:lnTo>
                      <a:pt x="75792" y="24451"/>
                    </a:lnTo>
                    <a:lnTo>
                      <a:pt x="81089" y="21523"/>
                    </a:lnTo>
                    <a:close/>
                    <a:moveTo>
                      <a:pt x="81579" y="21512"/>
                    </a:moveTo>
                    <a:lnTo>
                      <a:pt x="87059" y="24798"/>
                    </a:lnTo>
                    <a:lnTo>
                      <a:pt x="81507" y="27870"/>
                    </a:lnTo>
                    <a:lnTo>
                      <a:pt x="81303" y="27758"/>
                    </a:lnTo>
                    <a:lnTo>
                      <a:pt x="81324" y="26523"/>
                    </a:lnTo>
                    <a:lnTo>
                      <a:pt x="81416" y="21614"/>
                    </a:lnTo>
                    <a:lnTo>
                      <a:pt x="81579" y="21512"/>
                    </a:lnTo>
                    <a:close/>
                    <a:moveTo>
                      <a:pt x="45147" y="27268"/>
                    </a:moveTo>
                    <a:lnTo>
                      <a:pt x="45290" y="27340"/>
                    </a:lnTo>
                    <a:lnTo>
                      <a:pt x="45218" y="31146"/>
                    </a:lnTo>
                    <a:lnTo>
                      <a:pt x="45086" y="31064"/>
                    </a:lnTo>
                    <a:lnTo>
                      <a:pt x="45147" y="27268"/>
                    </a:lnTo>
                    <a:close/>
                    <a:moveTo>
                      <a:pt x="63231" y="27585"/>
                    </a:moveTo>
                    <a:lnTo>
                      <a:pt x="63363" y="27666"/>
                    </a:lnTo>
                    <a:lnTo>
                      <a:pt x="63292" y="31463"/>
                    </a:lnTo>
                    <a:lnTo>
                      <a:pt x="63159" y="31381"/>
                    </a:lnTo>
                    <a:lnTo>
                      <a:pt x="63231" y="27585"/>
                    </a:lnTo>
                    <a:close/>
                    <a:moveTo>
                      <a:pt x="81303" y="27901"/>
                    </a:moveTo>
                    <a:lnTo>
                      <a:pt x="81436" y="27982"/>
                    </a:lnTo>
                    <a:lnTo>
                      <a:pt x="81375" y="31789"/>
                    </a:lnTo>
                    <a:lnTo>
                      <a:pt x="81232" y="31708"/>
                    </a:lnTo>
                    <a:lnTo>
                      <a:pt x="81303" y="27901"/>
                    </a:lnTo>
                    <a:close/>
                    <a:moveTo>
                      <a:pt x="54352" y="25993"/>
                    </a:moveTo>
                    <a:lnTo>
                      <a:pt x="54321" y="27483"/>
                    </a:lnTo>
                    <a:lnTo>
                      <a:pt x="54230" y="32667"/>
                    </a:lnTo>
                    <a:lnTo>
                      <a:pt x="54097" y="32738"/>
                    </a:lnTo>
                    <a:lnTo>
                      <a:pt x="54209" y="26064"/>
                    </a:lnTo>
                    <a:lnTo>
                      <a:pt x="54352" y="25993"/>
                    </a:lnTo>
                    <a:close/>
                    <a:moveTo>
                      <a:pt x="72425" y="26309"/>
                    </a:moveTo>
                    <a:lnTo>
                      <a:pt x="72404" y="27799"/>
                    </a:lnTo>
                    <a:lnTo>
                      <a:pt x="72313" y="32983"/>
                    </a:lnTo>
                    <a:lnTo>
                      <a:pt x="72170" y="33055"/>
                    </a:lnTo>
                    <a:lnTo>
                      <a:pt x="72293" y="26390"/>
                    </a:lnTo>
                    <a:lnTo>
                      <a:pt x="72425" y="26309"/>
                    </a:lnTo>
                    <a:close/>
                    <a:moveTo>
                      <a:pt x="90498" y="26625"/>
                    </a:moveTo>
                    <a:lnTo>
                      <a:pt x="90386" y="33300"/>
                    </a:lnTo>
                    <a:lnTo>
                      <a:pt x="90243" y="33381"/>
                    </a:lnTo>
                    <a:lnTo>
                      <a:pt x="90365" y="26707"/>
                    </a:lnTo>
                    <a:lnTo>
                      <a:pt x="90498" y="26625"/>
                    </a:lnTo>
                    <a:close/>
                    <a:moveTo>
                      <a:pt x="18390" y="21737"/>
                    </a:moveTo>
                    <a:lnTo>
                      <a:pt x="27207" y="27023"/>
                    </a:lnTo>
                    <a:lnTo>
                      <a:pt x="27146" y="30830"/>
                    </a:lnTo>
                    <a:lnTo>
                      <a:pt x="27053" y="30778"/>
                    </a:lnTo>
                    <a:lnTo>
                      <a:pt x="27023" y="30758"/>
                    </a:lnTo>
                    <a:lnTo>
                      <a:pt x="21339" y="33901"/>
                    </a:lnTo>
                    <a:lnTo>
                      <a:pt x="18216" y="32023"/>
                    </a:lnTo>
                    <a:lnTo>
                      <a:pt x="18308" y="26839"/>
                    </a:lnTo>
                    <a:lnTo>
                      <a:pt x="18390" y="21737"/>
                    </a:lnTo>
                    <a:close/>
                    <a:moveTo>
                      <a:pt x="36340" y="22054"/>
                    </a:moveTo>
                    <a:lnTo>
                      <a:pt x="36248" y="27166"/>
                    </a:lnTo>
                    <a:lnTo>
                      <a:pt x="36156" y="32340"/>
                    </a:lnTo>
                    <a:lnTo>
                      <a:pt x="32768" y="34218"/>
                    </a:lnTo>
                    <a:lnTo>
                      <a:pt x="27268" y="30912"/>
                    </a:lnTo>
                    <a:lnTo>
                      <a:pt x="27339" y="27023"/>
                    </a:lnTo>
                    <a:lnTo>
                      <a:pt x="36340" y="22054"/>
                    </a:lnTo>
                    <a:close/>
                    <a:moveTo>
                      <a:pt x="36473" y="22063"/>
                    </a:moveTo>
                    <a:lnTo>
                      <a:pt x="45025" y="27186"/>
                    </a:lnTo>
                    <a:lnTo>
                      <a:pt x="44953" y="31136"/>
                    </a:lnTo>
                    <a:lnTo>
                      <a:pt x="44973" y="31146"/>
                    </a:lnTo>
                    <a:lnTo>
                      <a:pt x="39412" y="34228"/>
                    </a:lnTo>
                    <a:lnTo>
                      <a:pt x="36289" y="32340"/>
                    </a:lnTo>
                    <a:lnTo>
                      <a:pt x="36381" y="27166"/>
                    </a:lnTo>
                    <a:lnTo>
                      <a:pt x="36473" y="22063"/>
                    </a:lnTo>
                    <a:close/>
                    <a:moveTo>
                      <a:pt x="57587" y="24206"/>
                    </a:moveTo>
                    <a:lnTo>
                      <a:pt x="63097" y="27503"/>
                    </a:lnTo>
                    <a:lnTo>
                      <a:pt x="63026" y="31381"/>
                    </a:lnTo>
                    <a:lnTo>
                      <a:pt x="57403" y="34493"/>
                    </a:lnTo>
                    <a:lnTo>
                      <a:pt x="54362" y="32667"/>
                    </a:lnTo>
                    <a:lnTo>
                      <a:pt x="54454" y="27483"/>
                    </a:lnTo>
                    <a:lnTo>
                      <a:pt x="54484" y="25921"/>
                    </a:lnTo>
                    <a:lnTo>
                      <a:pt x="57587" y="24206"/>
                    </a:lnTo>
                    <a:close/>
                    <a:moveTo>
                      <a:pt x="51046" y="24237"/>
                    </a:moveTo>
                    <a:lnTo>
                      <a:pt x="54076" y="26064"/>
                    </a:lnTo>
                    <a:lnTo>
                      <a:pt x="53964" y="32810"/>
                    </a:lnTo>
                    <a:lnTo>
                      <a:pt x="50851" y="34534"/>
                    </a:lnTo>
                    <a:lnTo>
                      <a:pt x="45351" y="31218"/>
                    </a:lnTo>
                    <a:lnTo>
                      <a:pt x="45413" y="27350"/>
                    </a:lnTo>
                    <a:lnTo>
                      <a:pt x="51046" y="24237"/>
                    </a:lnTo>
                    <a:close/>
                    <a:moveTo>
                      <a:pt x="75660" y="24523"/>
                    </a:moveTo>
                    <a:lnTo>
                      <a:pt x="81171" y="27830"/>
                    </a:lnTo>
                    <a:lnTo>
                      <a:pt x="81099" y="31697"/>
                    </a:lnTo>
                    <a:lnTo>
                      <a:pt x="75486" y="34810"/>
                    </a:lnTo>
                    <a:lnTo>
                      <a:pt x="72435" y="32983"/>
                    </a:lnTo>
                    <a:lnTo>
                      <a:pt x="72527" y="27809"/>
                    </a:lnTo>
                    <a:lnTo>
                      <a:pt x="72558" y="26238"/>
                    </a:lnTo>
                    <a:lnTo>
                      <a:pt x="75660" y="24523"/>
                    </a:lnTo>
                    <a:close/>
                    <a:moveTo>
                      <a:pt x="69118" y="24564"/>
                    </a:moveTo>
                    <a:lnTo>
                      <a:pt x="72160" y="26381"/>
                    </a:lnTo>
                    <a:lnTo>
                      <a:pt x="72037" y="33136"/>
                    </a:lnTo>
                    <a:lnTo>
                      <a:pt x="68935" y="34851"/>
                    </a:lnTo>
                    <a:lnTo>
                      <a:pt x="63424" y="31544"/>
                    </a:lnTo>
                    <a:lnTo>
                      <a:pt x="63496" y="27666"/>
                    </a:lnTo>
                    <a:lnTo>
                      <a:pt x="69118" y="24564"/>
                    </a:lnTo>
                    <a:close/>
                    <a:moveTo>
                      <a:pt x="87192" y="24880"/>
                    </a:moveTo>
                    <a:lnTo>
                      <a:pt x="90233" y="26707"/>
                    </a:lnTo>
                    <a:lnTo>
                      <a:pt x="90111" y="33452"/>
                    </a:lnTo>
                    <a:lnTo>
                      <a:pt x="87008" y="35177"/>
                    </a:lnTo>
                    <a:lnTo>
                      <a:pt x="81498" y="31860"/>
                    </a:lnTo>
                    <a:lnTo>
                      <a:pt x="81569" y="27993"/>
                    </a:lnTo>
                    <a:lnTo>
                      <a:pt x="87192" y="24880"/>
                    </a:lnTo>
                    <a:close/>
                    <a:moveTo>
                      <a:pt x="36217" y="32452"/>
                    </a:moveTo>
                    <a:lnTo>
                      <a:pt x="39279" y="34300"/>
                    </a:lnTo>
                    <a:lnTo>
                      <a:pt x="35963" y="36137"/>
                    </a:lnTo>
                    <a:lnTo>
                      <a:pt x="32901" y="34300"/>
                    </a:lnTo>
                    <a:lnTo>
                      <a:pt x="36217" y="32452"/>
                    </a:lnTo>
                    <a:close/>
                    <a:moveTo>
                      <a:pt x="53964" y="32962"/>
                    </a:moveTo>
                    <a:lnTo>
                      <a:pt x="53903" y="36361"/>
                    </a:lnTo>
                    <a:lnTo>
                      <a:pt x="50984" y="34616"/>
                    </a:lnTo>
                    <a:lnTo>
                      <a:pt x="53964" y="32962"/>
                    </a:lnTo>
                    <a:close/>
                    <a:moveTo>
                      <a:pt x="54301" y="32779"/>
                    </a:moveTo>
                    <a:lnTo>
                      <a:pt x="57271" y="34565"/>
                    </a:lnTo>
                    <a:lnTo>
                      <a:pt x="54026" y="36361"/>
                    </a:lnTo>
                    <a:lnTo>
                      <a:pt x="54087" y="32891"/>
                    </a:lnTo>
                    <a:lnTo>
                      <a:pt x="54301" y="32779"/>
                    </a:lnTo>
                    <a:close/>
                    <a:moveTo>
                      <a:pt x="72037" y="33279"/>
                    </a:moveTo>
                    <a:lnTo>
                      <a:pt x="71976" y="36688"/>
                    </a:lnTo>
                    <a:lnTo>
                      <a:pt x="69057" y="34932"/>
                    </a:lnTo>
                    <a:lnTo>
                      <a:pt x="72037" y="33279"/>
                    </a:lnTo>
                    <a:close/>
                    <a:moveTo>
                      <a:pt x="72374" y="33095"/>
                    </a:moveTo>
                    <a:lnTo>
                      <a:pt x="75354" y="34892"/>
                    </a:lnTo>
                    <a:lnTo>
                      <a:pt x="72109" y="36688"/>
                    </a:lnTo>
                    <a:lnTo>
                      <a:pt x="72170" y="33207"/>
                    </a:lnTo>
                    <a:lnTo>
                      <a:pt x="72374" y="33095"/>
                    </a:lnTo>
                    <a:close/>
                    <a:moveTo>
                      <a:pt x="18267" y="21737"/>
                    </a:moveTo>
                    <a:lnTo>
                      <a:pt x="18175" y="26839"/>
                    </a:lnTo>
                    <a:lnTo>
                      <a:pt x="18084" y="32023"/>
                    </a:lnTo>
                    <a:lnTo>
                      <a:pt x="9083" y="37004"/>
                    </a:lnTo>
                    <a:lnTo>
                      <a:pt x="9083" y="37004"/>
                    </a:lnTo>
                    <a:lnTo>
                      <a:pt x="9266" y="26707"/>
                    </a:lnTo>
                    <a:lnTo>
                      <a:pt x="18267" y="21737"/>
                    </a:lnTo>
                    <a:close/>
                    <a:moveTo>
                      <a:pt x="316" y="21421"/>
                    </a:moveTo>
                    <a:lnTo>
                      <a:pt x="9133" y="26707"/>
                    </a:lnTo>
                    <a:lnTo>
                      <a:pt x="8950" y="37004"/>
                    </a:lnTo>
                    <a:lnTo>
                      <a:pt x="132" y="31708"/>
                    </a:lnTo>
                    <a:lnTo>
                      <a:pt x="316" y="21421"/>
                    </a:lnTo>
                    <a:close/>
                    <a:moveTo>
                      <a:pt x="90111" y="33606"/>
                    </a:moveTo>
                    <a:lnTo>
                      <a:pt x="90049" y="37004"/>
                    </a:lnTo>
                    <a:lnTo>
                      <a:pt x="87140" y="35248"/>
                    </a:lnTo>
                    <a:lnTo>
                      <a:pt x="90111" y="33606"/>
                    </a:lnTo>
                    <a:close/>
                    <a:moveTo>
                      <a:pt x="99162" y="21849"/>
                    </a:moveTo>
                    <a:lnTo>
                      <a:pt x="99356" y="21961"/>
                    </a:lnTo>
                    <a:lnTo>
                      <a:pt x="99275" y="26839"/>
                    </a:lnTo>
                    <a:lnTo>
                      <a:pt x="99182" y="32023"/>
                    </a:lnTo>
                    <a:lnTo>
                      <a:pt x="90182" y="37004"/>
                    </a:lnTo>
                    <a:lnTo>
                      <a:pt x="90243" y="33534"/>
                    </a:lnTo>
                    <a:lnTo>
                      <a:pt x="90519" y="33381"/>
                    </a:lnTo>
                    <a:lnTo>
                      <a:pt x="90631" y="26554"/>
                    </a:lnTo>
                    <a:lnTo>
                      <a:pt x="99162" y="21849"/>
                    </a:lnTo>
                    <a:close/>
                    <a:moveTo>
                      <a:pt x="27012" y="30912"/>
                    </a:moveTo>
                    <a:lnTo>
                      <a:pt x="27135" y="30983"/>
                    </a:lnTo>
                    <a:lnTo>
                      <a:pt x="27023" y="37320"/>
                    </a:lnTo>
                    <a:lnTo>
                      <a:pt x="21472" y="33983"/>
                    </a:lnTo>
                    <a:lnTo>
                      <a:pt x="27012" y="30912"/>
                    </a:lnTo>
                    <a:close/>
                    <a:moveTo>
                      <a:pt x="99662" y="21839"/>
                    </a:moveTo>
                    <a:lnTo>
                      <a:pt x="108306" y="27023"/>
                    </a:lnTo>
                    <a:lnTo>
                      <a:pt x="108122" y="37320"/>
                    </a:lnTo>
                    <a:lnTo>
                      <a:pt x="99315" y="32023"/>
                    </a:lnTo>
                    <a:lnTo>
                      <a:pt x="99407" y="26839"/>
                    </a:lnTo>
                    <a:lnTo>
                      <a:pt x="99489" y="21931"/>
                    </a:lnTo>
                    <a:lnTo>
                      <a:pt x="99662" y="21839"/>
                    </a:lnTo>
                    <a:close/>
                    <a:moveTo>
                      <a:pt x="27268" y="31064"/>
                    </a:moveTo>
                    <a:lnTo>
                      <a:pt x="32636" y="34289"/>
                    </a:lnTo>
                    <a:lnTo>
                      <a:pt x="27155" y="37330"/>
                    </a:lnTo>
                    <a:lnTo>
                      <a:pt x="27268" y="31064"/>
                    </a:lnTo>
                    <a:close/>
                    <a:moveTo>
                      <a:pt x="117235" y="22165"/>
                    </a:moveTo>
                    <a:lnTo>
                      <a:pt x="117429" y="22288"/>
                    </a:lnTo>
                    <a:lnTo>
                      <a:pt x="117347" y="27166"/>
                    </a:lnTo>
                    <a:lnTo>
                      <a:pt x="117256" y="32340"/>
                    </a:lnTo>
                    <a:lnTo>
                      <a:pt x="108255" y="37330"/>
                    </a:lnTo>
                    <a:lnTo>
                      <a:pt x="108439" y="27023"/>
                    </a:lnTo>
                    <a:lnTo>
                      <a:pt x="117235" y="22165"/>
                    </a:lnTo>
                    <a:close/>
                    <a:moveTo>
                      <a:pt x="45341" y="31381"/>
                    </a:moveTo>
                    <a:lnTo>
                      <a:pt x="50719" y="34606"/>
                    </a:lnTo>
                    <a:lnTo>
                      <a:pt x="45239" y="37647"/>
                    </a:lnTo>
                    <a:lnTo>
                      <a:pt x="45239" y="37647"/>
                    </a:lnTo>
                    <a:lnTo>
                      <a:pt x="45341" y="31381"/>
                    </a:lnTo>
                    <a:close/>
                    <a:moveTo>
                      <a:pt x="45096" y="31228"/>
                    </a:moveTo>
                    <a:lnTo>
                      <a:pt x="45218" y="31299"/>
                    </a:lnTo>
                    <a:lnTo>
                      <a:pt x="45106" y="37647"/>
                    </a:lnTo>
                    <a:lnTo>
                      <a:pt x="39544" y="34300"/>
                    </a:lnTo>
                    <a:lnTo>
                      <a:pt x="45096" y="31228"/>
                    </a:lnTo>
                    <a:close/>
                    <a:moveTo>
                      <a:pt x="117735" y="22156"/>
                    </a:moveTo>
                    <a:lnTo>
                      <a:pt x="126389" y="27340"/>
                    </a:lnTo>
                    <a:lnTo>
                      <a:pt x="126205" y="37647"/>
                    </a:lnTo>
                    <a:lnTo>
                      <a:pt x="117388" y="32340"/>
                    </a:lnTo>
                    <a:lnTo>
                      <a:pt x="117480" y="27166"/>
                    </a:lnTo>
                    <a:lnTo>
                      <a:pt x="117562" y="22247"/>
                    </a:lnTo>
                    <a:lnTo>
                      <a:pt x="117735" y="22156"/>
                    </a:lnTo>
                    <a:close/>
                    <a:moveTo>
                      <a:pt x="135512" y="22380"/>
                    </a:moveTo>
                    <a:lnTo>
                      <a:pt x="135329" y="32667"/>
                    </a:lnTo>
                    <a:lnTo>
                      <a:pt x="126338" y="37647"/>
                    </a:lnTo>
                    <a:lnTo>
                      <a:pt x="126511" y="27350"/>
                    </a:lnTo>
                    <a:lnTo>
                      <a:pt x="135512" y="22380"/>
                    </a:lnTo>
                    <a:close/>
                    <a:moveTo>
                      <a:pt x="63169" y="31544"/>
                    </a:moveTo>
                    <a:lnTo>
                      <a:pt x="63292" y="31626"/>
                    </a:lnTo>
                    <a:lnTo>
                      <a:pt x="63179" y="37963"/>
                    </a:lnTo>
                    <a:lnTo>
                      <a:pt x="57618" y="34626"/>
                    </a:lnTo>
                    <a:lnTo>
                      <a:pt x="63169" y="31544"/>
                    </a:lnTo>
                    <a:close/>
                    <a:moveTo>
                      <a:pt x="63424" y="31697"/>
                    </a:moveTo>
                    <a:lnTo>
                      <a:pt x="68792" y="34932"/>
                    </a:lnTo>
                    <a:lnTo>
                      <a:pt x="63312" y="37963"/>
                    </a:lnTo>
                    <a:lnTo>
                      <a:pt x="63424" y="31697"/>
                    </a:lnTo>
                    <a:close/>
                    <a:moveTo>
                      <a:pt x="81242" y="31871"/>
                    </a:moveTo>
                    <a:lnTo>
                      <a:pt x="81364" y="31942"/>
                    </a:lnTo>
                    <a:lnTo>
                      <a:pt x="81253" y="38289"/>
                    </a:lnTo>
                    <a:lnTo>
                      <a:pt x="75701" y="34942"/>
                    </a:lnTo>
                    <a:lnTo>
                      <a:pt x="81242" y="31871"/>
                    </a:lnTo>
                    <a:close/>
                    <a:moveTo>
                      <a:pt x="81498" y="32023"/>
                    </a:moveTo>
                    <a:lnTo>
                      <a:pt x="86865" y="35248"/>
                    </a:lnTo>
                    <a:lnTo>
                      <a:pt x="81385" y="38289"/>
                    </a:lnTo>
                    <a:lnTo>
                      <a:pt x="81498" y="32023"/>
                    </a:lnTo>
                    <a:close/>
                    <a:moveTo>
                      <a:pt x="39412" y="34371"/>
                    </a:moveTo>
                    <a:lnTo>
                      <a:pt x="45137" y="37810"/>
                    </a:lnTo>
                    <a:lnTo>
                      <a:pt x="45168" y="37831"/>
                    </a:lnTo>
                    <a:lnTo>
                      <a:pt x="50842" y="34687"/>
                    </a:lnTo>
                    <a:lnTo>
                      <a:pt x="53903" y="36524"/>
                    </a:lnTo>
                    <a:lnTo>
                      <a:pt x="46892" y="40402"/>
                    </a:lnTo>
                    <a:lnTo>
                      <a:pt x="42861" y="37973"/>
                    </a:lnTo>
                    <a:lnTo>
                      <a:pt x="42830" y="37953"/>
                    </a:lnTo>
                    <a:lnTo>
                      <a:pt x="40830" y="39055"/>
                    </a:lnTo>
                    <a:lnTo>
                      <a:pt x="36095" y="36218"/>
                    </a:lnTo>
                    <a:lnTo>
                      <a:pt x="39412" y="34371"/>
                    </a:lnTo>
                    <a:close/>
                    <a:moveTo>
                      <a:pt x="57485" y="34697"/>
                    </a:moveTo>
                    <a:lnTo>
                      <a:pt x="63210" y="38137"/>
                    </a:lnTo>
                    <a:lnTo>
                      <a:pt x="63240" y="38157"/>
                    </a:lnTo>
                    <a:lnTo>
                      <a:pt x="68925" y="35003"/>
                    </a:lnTo>
                    <a:lnTo>
                      <a:pt x="71986" y="36851"/>
                    </a:lnTo>
                    <a:lnTo>
                      <a:pt x="64975" y="40718"/>
                    </a:lnTo>
                    <a:lnTo>
                      <a:pt x="60934" y="38289"/>
                    </a:lnTo>
                    <a:lnTo>
                      <a:pt x="60904" y="38269"/>
                    </a:lnTo>
                    <a:lnTo>
                      <a:pt x="58913" y="39382"/>
                    </a:lnTo>
                    <a:lnTo>
                      <a:pt x="54168" y="36534"/>
                    </a:lnTo>
                    <a:lnTo>
                      <a:pt x="57485" y="34697"/>
                    </a:lnTo>
                    <a:close/>
                    <a:moveTo>
                      <a:pt x="75568" y="35014"/>
                    </a:moveTo>
                    <a:lnTo>
                      <a:pt x="81283" y="38453"/>
                    </a:lnTo>
                    <a:lnTo>
                      <a:pt x="81314" y="38473"/>
                    </a:lnTo>
                    <a:lnTo>
                      <a:pt x="86998" y="35330"/>
                    </a:lnTo>
                    <a:lnTo>
                      <a:pt x="90059" y="37167"/>
                    </a:lnTo>
                    <a:lnTo>
                      <a:pt x="83049" y="41045"/>
                    </a:lnTo>
                    <a:lnTo>
                      <a:pt x="79007" y="38616"/>
                    </a:lnTo>
                    <a:lnTo>
                      <a:pt x="78976" y="38596"/>
                    </a:lnTo>
                    <a:lnTo>
                      <a:pt x="76987" y="39698"/>
                    </a:lnTo>
                    <a:lnTo>
                      <a:pt x="72241" y="36851"/>
                    </a:lnTo>
                    <a:lnTo>
                      <a:pt x="75568" y="35014"/>
                    </a:lnTo>
                    <a:close/>
                    <a:moveTo>
                      <a:pt x="21339" y="34055"/>
                    </a:moveTo>
                    <a:lnTo>
                      <a:pt x="27053" y="37493"/>
                    </a:lnTo>
                    <a:lnTo>
                      <a:pt x="27094" y="37514"/>
                    </a:lnTo>
                    <a:lnTo>
                      <a:pt x="32768" y="34371"/>
                    </a:lnTo>
                    <a:lnTo>
                      <a:pt x="35830" y="36208"/>
                    </a:lnTo>
                    <a:lnTo>
                      <a:pt x="26829" y="41178"/>
                    </a:lnTo>
                    <a:lnTo>
                      <a:pt x="18022" y="35892"/>
                    </a:lnTo>
                    <a:lnTo>
                      <a:pt x="21339" y="34055"/>
                    </a:lnTo>
                    <a:close/>
                    <a:moveTo>
                      <a:pt x="99315" y="32187"/>
                    </a:moveTo>
                    <a:lnTo>
                      <a:pt x="108133" y="37493"/>
                    </a:lnTo>
                    <a:lnTo>
                      <a:pt x="101121" y="41362"/>
                    </a:lnTo>
                    <a:lnTo>
                      <a:pt x="97091" y="38933"/>
                    </a:lnTo>
                    <a:lnTo>
                      <a:pt x="97050" y="38912"/>
                    </a:lnTo>
                    <a:lnTo>
                      <a:pt x="95060" y="40014"/>
                    </a:lnTo>
                    <a:lnTo>
                      <a:pt x="90324" y="37177"/>
                    </a:lnTo>
                    <a:lnTo>
                      <a:pt x="99315" y="32187"/>
                    </a:lnTo>
                    <a:close/>
                    <a:moveTo>
                      <a:pt x="42820" y="38106"/>
                    </a:moveTo>
                    <a:lnTo>
                      <a:pt x="46769" y="40473"/>
                    </a:lnTo>
                    <a:lnTo>
                      <a:pt x="44912" y="41494"/>
                    </a:lnTo>
                    <a:lnTo>
                      <a:pt x="40963" y="39137"/>
                    </a:lnTo>
                    <a:lnTo>
                      <a:pt x="42820" y="38106"/>
                    </a:lnTo>
                    <a:close/>
                    <a:moveTo>
                      <a:pt x="36024" y="36330"/>
                    </a:moveTo>
                    <a:lnTo>
                      <a:pt x="40708" y="39126"/>
                    </a:lnTo>
                    <a:lnTo>
                      <a:pt x="35932" y="41770"/>
                    </a:lnTo>
                    <a:lnTo>
                      <a:pt x="35932" y="41433"/>
                    </a:lnTo>
                    <a:lnTo>
                      <a:pt x="36024" y="36330"/>
                    </a:lnTo>
                    <a:close/>
                    <a:moveTo>
                      <a:pt x="60904" y="38422"/>
                    </a:moveTo>
                    <a:lnTo>
                      <a:pt x="64843" y="40790"/>
                    </a:lnTo>
                    <a:lnTo>
                      <a:pt x="62986" y="41820"/>
                    </a:lnTo>
                    <a:lnTo>
                      <a:pt x="59046" y="39453"/>
                    </a:lnTo>
                    <a:lnTo>
                      <a:pt x="60904" y="38422"/>
                    </a:lnTo>
                    <a:close/>
                    <a:moveTo>
                      <a:pt x="54097" y="36647"/>
                    </a:moveTo>
                    <a:lnTo>
                      <a:pt x="58781" y="39453"/>
                    </a:lnTo>
                    <a:lnTo>
                      <a:pt x="54005" y="42096"/>
                    </a:lnTo>
                    <a:lnTo>
                      <a:pt x="54015" y="41749"/>
                    </a:lnTo>
                    <a:lnTo>
                      <a:pt x="54097" y="36647"/>
                    </a:lnTo>
                    <a:close/>
                    <a:moveTo>
                      <a:pt x="78976" y="38749"/>
                    </a:moveTo>
                    <a:lnTo>
                      <a:pt x="82916" y="41117"/>
                    </a:lnTo>
                    <a:lnTo>
                      <a:pt x="81058" y="42137"/>
                    </a:lnTo>
                    <a:lnTo>
                      <a:pt x="77119" y="39779"/>
                    </a:lnTo>
                    <a:lnTo>
                      <a:pt x="78976" y="38749"/>
                    </a:lnTo>
                    <a:close/>
                    <a:moveTo>
                      <a:pt x="72180" y="36963"/>
                    </a:moveTo>
                    <a:lnTo>
                      <a:pt x="76854" y="39770"/>
                    </a:lnTo>
                    <a:lnTo>
                      <a:pt x="72078" y="42412"/>
                    </a:lnTo>
                    <a:lnTo>
                      <a:pt x="72088" y="42076"/>
                    </a:lnTo>
                    <a:lnTo>
                      <a:pt x="72180" y="36963"/>
                    </a:lnTo>
                    <a:close/>
                    <a:moveTo>
                      <a:pt x="97050" y="39065"/>
                    </a:moveTo>
                    <a:lnTo>
                      <a:pt x="100989" y="41433"/>
                    </a:lnTo>
                    <a:lnTo>
                      <a:pt x="99142" y="42464"/>
                    </a:lnTo>
                    <a:lnTo>
                      <a:pt x="95193" y="40096"/>
                    </a:lnTo>
                    <a:lnTo>
                      <a:pt x="97050" y="39065"/>
                    </a:lnTo>
                    <a:close/>
                    <a:moveTo>
                      <a:pt x="90253" y="37289"/>
                    </a:moveTo>
                    <a:lnTo>
                      <a:pt x="94927" y="40085"/>
                    </a:lnTo>
                    <a:lnTo>
                      <a:pt x="90161" y="42739"/>
                    </a:lnTo>
                    <a:lnTo>
                      <a:pt x="90161" y="42392"/>
                    </a:lnTo>
                    <a:lnTo>
                      <a:pt x="90253" y="37289"/>
                    </a:lnTo>
                    <a:close/>
                    <a:moveTo>
                      <a:pt x="53974" y="36647"/>
                    </a:moveTo>
                    <a:lnTo>
                      <a:pt x="53883" y="41749"/>
                    </a:lnTo>
                    <a:lnTo>
                      <a:pt x="53872" y="42167"/>
                    </a:lnTo>
                    <a:lnTo>
                      <a:pt x="51770" y="43331"/>
                    </a:lnTo>
                    <a:lnTo>
                      <a:pt x="47025" y="40484"/>
                    </a:lnTo>
                    <a:lnTo>
                      <a:pt x="53974" y="36647"/>
                    </a:lnTo>
                    <a:close/>
                    <a:moveTo>
                      <a:pt x="72048" y="36963"/>
                    </a:moveTo>
                    <a:lnTo>
                      <a:pt x="71955" y="42065"/>
                    </a:lnTo>
                    <a:lnTo>
                      <a:pt x="71946" y="42484"/>
                    </a:lnTo>
                    <a:lnTo>
                      <a:pt x="69843" y="43647"/>
                    </a:lnTo>
                    <a:lnTo>
                      <a:pt x="65098" y="40800"/>
                    </a:lnTo>
                    <a:lnTo>
                      <a:pt x="72048" y="36963"/>
                    </a:lnTo>
                    <a:close/>
                    <a:moveTo>
                      <a:pt x="90120" y="37280"/>
                    </a:moveTo>
                    <a:lnTo>
                      <a:pt x="90029" y="42392"/>
                    </a:lnTo>
                    <a:lnTo>
                      <a:pt x="90029" y="42811"/>
                    </a:lnTo>
                    <a:lnTo>
                      <a:pt x="87927" y="43974"/>
                    </a:lnTo>
                    <a:lnTo>
                      <a:pt x="83181" y="41117"/>
                    </a:lnTo>
                    <a:lnTo>
                      <a:pt x="90120" y="37280"/>
                    </a:lnTo>
                    <a:close/>
                    <a:moveTo>
                      <a:pt x="35799" y="41994"/>
                    </a:moveTo>
                    <a:lnTo>
                      <a:pt x="35759" y="44249"/>
                    </a:lnTo>
                    <a:lnTo>
                      <a:pt x="33829" y="43086"/>
                    </a:lnTo>
                    <a:lnTo>
                      <a:pt x="35799" y="41994"/>
                    </a:lnTo>
                    <a:close/>
                    <a:moveTo>
                      <a:pt x="108194" y="37606"/>
                    </a:moveTo>
                    <a:lnTo>
                      <a:pt x="108102" y="43127"/>
                    </a:lnTo>
                    <a:lnTo>
                      <a:pt x="105999" y="44290"/>
                    </a:lnTo>
                    <a:lnTo>
                      <a:pt x="101254" y="41443"/>
                    </a:lnTo>
                    <a:lnTo>
                      <a:pt x="108194" y="37606"/>
                    </a:lnTo>
                    <a:close/>
                    <a:moveTo>
                      <a:pt x="53872" y="42321"/>
                    </a:moveTo>
                    <a:lnTo>
                      <a:pt x="53831" y="44566"/>
                    </a:lnTo>
                    <a:lnTo>
                      <a:pt x="51903" y="43412"/>
                    </a:lnTo>
                    <a:lnTo>
                      <a:pt x="53872" y="42321"/>
                    </a:lnTo>
                    <a:close/>
                    <a:moveTo>
                      <a:pt x="71946" y="42637"/>
                    </a:moveTo>
                    <a:lnTo>
                      <a:pt x="71905" y="44882"/>
                    </a:lnTo>
                    <a:lnTo>
                      <a:pt x="69976" y="43729"/>
                    </a:lnTo>
                    <a:lnTo>
                      <a:pt x="71946" y="42637"/>
                    </a:lnTo>
                    <a:close/>
                    <a:moveTo>
                      <a:pt x="90018" y="42963"/>
                    </a:moveTo>
                    <a:lnTo>
                      <a:pt x="89977" y="45208"/>
                    </a:lnTo>
                    <a:lnTo>
                      <a:pt x="88049" y="44045"/>
                    </a:lnTo>
                    <a:lnTo>
                      <a:pt x="90018" y="42963"/>
                    </a:lnTo>
                    <a:close/>
                    <a:moveTo>
                      <a:pt x="108102" y="43280"/>
                    </a:moveTo>
                    <a:lnTo>
                      <a:pt x="108061" y="45525"/>
                    </a:lnTo>
                    <a:lnTo>
                      <a:pt x="106132" y="44372"/>
                    </a:lnTo>
                    <a:lnTo>
                      <a:pt x="108102" y="43280"/>
                    </a:lnTo>
                    <a:close/>
                    <a:moveTo>
                      <a:pt x="46892" y="40555"/>
                    </a:moveTo>
                    <a:lnTo>
                      <a:pt x="51638" y="43403"/>
                    </a:lnTo>
                    <a:lnTo>
                      <a:pt x="44871" y="47138"/>
                    </a:lnTo>
                    <a:lnTo>
                      <a:pt x="44973" y="41616"/>
                    </a:lnTo>
                    <a:lnTo>
                      <a:pt x="46892" y="40555"/>
                    </a:lnTo>
                    <a:close/>
                    <a:moveTo>
                      <a:pt x="64965" y="40872"/>
                    </a:moveTo>
                    <a:lnTo>
                      <a:pt x="69710" y="43729"/>
                    </a:lnTo>
                    <a:lnTo>
                      <a:pt x="62955" y="47464"/>
                    </a:lnTo>
                    <a:lnTo>
                      <a:pt x="63047" y="41933"/>
                    </a:lnTo>
                    <a:lnTo>
                      <a:pt x="64965" y="40872"/>
                    </a:lnTo>
                    <a:close/>
                    <a:moveTo>
                      <a:pt x="33758" y="43198"/>
                    </a:moveTo>
                    <a:lnTo>
                      <a:pt x="35748" y="44392"/>
                    </a:lnTo>
                    <a:lnTo>
                      <a:pt x="35718" y="46556"/>
                    </a:lnTo>
                    <a:lnTo>
                      <a:pt x="33677" y="47678"/>
                    </a:lnTo>
                    <a:lnTo>
                      <a:pt x="33758" y="43198"/>
                    </a:lnTo>
                    <a:close/>
                    <a:moveTo>
                      <a:pt x="83049" y="41188"/>
                    </a:moveTo>
                    <a:lnTo>
                      <a:pt x="87794" y="44045"/>
                    </a:lnTo>
                    <a:lnTo>
                      <a:pt x="81028" y="47780"/>
                    </a:lnTo>
                    <a:lnTo>
                      <a:pt x="81130" y="42249"/>
                    </a:lnTo>
                    <a:lnTo>
                      <a:pt x="83049" y="41188"/>
                    </a:lnTo>
                    <a:close/>
                    <a:moveTo>
                      <a:pt x="51831" y="43525"/>
                    </a:moveTo>
                    <a:lnTo>
                      <a:pt x="53831" y="44719"/>
                    </a:lnTo>
                    <a:lnTo>
                      <a:pt x="53790" y="46872"/>
                    </a:lnTo>
                    <a:lnTo>
                      <a:pt x="51749" y="48005"/>
                    </a:lnTo>
                    <a:lnTo>
                      <a:pt x="51749" y="48005"/>
                    </a:lnTo>
                    <a:lnTo>
                      <a:pt x="51831" y="43525"/>
                    </a:lnTo>
                    <a:close/>
                    <a:moveTo>
                      <a:pt x="101121" y="41514"/>
                    </a:moveTo>
                    <a:lnTo>
                      <a:pt x="105867" y="44362"/>
                    </a:lnTo>
                    <a:lnTo>
                      <a:pt x="99101" y="48107"/>
                    </a:lnTo>
                    <a:lnTo>
                      <a:pt x="99203" y="42576"/>
                    </a:lnTo>
                    <a:lnTo>
                      <a:pt x="101121" y="41514"/>
                    </a:lnTo>
                    <a:close/>
                    <a:moveTo>
                      <a:pt x="69914" y="43841"/>
                    </a:moveTo>
                    <a:lnTo>
                      <a:pt x="71905" y="45035"/>
                    </a:lnTo>
                    <a:lnTo>
                      <a:pt x="71864" y="47199"/>
                    </a:lnTo>
                    <a:lnTo>
                      <a:pt x="69833" y="48321"/>
                    </a:lnTo>
                    <a:lnTo>
                      <a:pt x="69914" y="43841"/>
                    </a:lnTo>
                    <a:close/>
                    <a:moveTo>
                      <a:pt x="40830" y="39208"/>
                    </a:moveTo>
                    <a:lnTo>
                      <a:pt x="44841" y="41606"/>
                    </a:lnTo>
                    <a:lnTo>
                      <a:pt x="44739" y="47219"/>
                    </a:lnTo>
                    <a:lnTo>
                      <a:pt x="42637" y="48372"/>
                    </a:lnTo>
                    <a:lnTo>
                      <a:pt x="35881" y="44321"/>
                    </a:lnTo>
                    <a:lnTo>
                      <a:pt x="35922" y="41922"/>
                    </a:lnTo>
                    <a:lnTo>
                      <a:pt x="40830" y="39208"/>
                    </a:lnTo>
                    <a:close/>
                    <a:moveTo>
                      <a:pt x="87988" y="44158"/>
                    </a:moveTo>
                    <a:lnTo>
                      <a:pt x="89977" y="45362"/>
                    </a:lnTo>
                    <a:lnTo>
                      <a:pt x="89937" y="47515"/>
                    </a:lnTo>
                    <a:lnTo>
                      <a:pt x="87906" y="48637"/>
                    </a:lnTo>
                    <a:lnTo>
                      <a:pt x="87957" y="45933"/>
                    </a:lnTo>
                    <a:lnTo>
                      <a:pt x="87988" y="44158"/>
                    </a:lnTo>
                    <a:close/>
                    <a:moveTo>
                      <a:pt x="58913" y="39525"/>
                    </a:moveTo>
                    <a:lnTo>
                      <a:pt x="62914" y="41933"/>
                    </a:lnTo>
                    <a:lnTo>
                      <a:pt x="62822" y="47535"/>
                    </a:lnTo>
                    <a:lnTo>
                      <a:pt x="60720" y="48699"/>
                    </a:lnTo>
                    <a:lnTo>
                      <a:pt x="53964" y="44648"/>
                    </a:lnTo>
                    <a:lnTo>
                      <a:pt x="54005" y="42249"/>
                    </a:lnTo>
                    <a:lnTo>
                      <a:pt x="58913" y="39525"/>
                    </a:lnTo>
                    <a:close/>
                    <a:moveTo>
                      <a:pt x="106061" y="44484"/>
                    </a:moveTo>
                    <a:lnTo>
                      <a:pt x="108051" y="45678"/>
                    </a:lnTo>
                    <a:lnTo>
                      <a:pt x="108020" y="47832"/>
                    </a:lnTo>
                    <a:lnTo>
                      <a:pt x="105979" y="48964"/>
                    </a:lnTo>
                    <a:lnTo>
                      <a:pt x="106061" y="44484"/>
                    </a:lnTo>
                    <a:close/>
                    <a:moveTo>
                      <a:pt x="76987" y="39851"/>
                    </a:moveTo>
                    <a:lnTo>
                      <a:pt x="80997" y="42249"/>
                    </a:lnTo>
                    <a:lnTo>
                      <a:pt x="80895" y="47852"/>
                    </a:lnTo>
                    <a:lnTo>
                      <a:pt x="78793" y="49015"/>
                    </a:lnTo>
                    <a:lnTo>
                      <a:pt x="72037" y="44964"/>
                    </a:lnTo>
                    <a:lnTo>
                      <a:pt x="72078" y="42566"/>
                    </a:lnTo>
                    <a:lnTo>
                      <a:pt x="76987" y="39851"/>
                    </a:lnTo>
                    <a:close/>
                    <a:moveTo>
                      <a:pt x="95060" y="40167"/>
                    </a:moveTo>
                    <a:lnTo>
                      <a:pt x="99071" y="42576"/>
                    </a:lnTo>
                    <a:lnTo>
                      <a:pt x="98969" y="48179"/>
                    </a:lnTo>
                    <a:lnTo>
                      <a:pt x="96866" y="49331"/>
                    </a:lnTo>
                    <a:lnTo>
                      <a:pt x="90111" y="45280"/>
                    </a:lnTo>
                    <a:lnTo>
                      <a:pt x="90151" y="42882"/>
                    </a:lnTo>
                    <a:lnTo>
                      <a:pt x="95060" y="40167"/>
                    </a:lnTo>
                    <a:close/>
                    <a:moveTo>
                      <a:pt x="115123" y="39382"/>
                    </a:moveTo>
                    <a:lnTo>
                      <a:pt x="123940" y="44688"/>
                    </a:lnTo>
                    <a:lnTo>
                      <a:pt x="114950" y="49658"/>
                    </a:lnTo>
                    <a:lnTo>
                      <a:pt x="108183" y="45607"/>
                    </a:lnTo>
                    <a:lnTo>
                      <a:pt x="108235" y="43208"/>
                    </a:lnTo>
                    <a:lnTo>
                      <a:pt x="115123" y="39382"/>
                    </a:lnTo>
                    <a:close/>
                    <a:moveTo>
                      <a:pt x="35881" y="44474"/>
                    </a:moveTo>
                    <a:lnTo>
                      <a:pt x="42576" y="48485"/>
                    </a:lnTo>
                    <a:lnTo>
                      <a:pt x="42535" y="50546"/>
                    </a:lnTo>
                    <a:lnTo>
                      <a:pt x="35840" y="46525"/>
                    </a:lnTo>
                    <a:lnTo>
                      <a:pt x="35881" y="44474"/>
                    </a:lnTo>
                    <a:close/>
                    <a:moveTo>
                      <a:pt x="53954" y="44790"/>
                    </a:moveTo>
                    <a:lnTo>
                      <a:pt x="60648" y="48811"/>
                    </a:lnTo>
                    <a:lnTo>
                      <a:pt x="60618" y="50862"/>
                    </a:lnTo>
                    <a:lnTo>
                      <a:pt x="53924" y="46841"/>
                    </a:lnTo>
                    <a:lnTo>
                      <a:pt x="53954" y="44790"/>
                    </a:lnTo>
                    <a:close/>
                    <a:moveTo>
                      <a:pt x="72037" y="45117"/>
                    </a:moveTo>
                    <a:lnTo>
                      <a:pt x="78722" y="49127"/>
                    </a:lnTo>
                    <a:lnTo>
                      <a:pt x="78691" y="51189"/>
                    </a:lnTo>
                    <a:lnTo>
                      <a:pt x="71996" y="47158"/>
                    </a:lnTo>
                    <a:lnTo>
                      <a:pt x="72037" y="45117"/>
                    </a:lnTo>
                    <a:close/>
                    <a:moveTo>
                      <a:pt x="90111" y="45433"/>
                    </a:moveTo>
                    <a:lnTo>
                      <a:pt x="96805" y="49444"/>
                    </a:lnTo>
                    <a:lnTo>
                      <a:pt x="96764" y="51505"/>
                    </a:lnTo>
                    <a:lnTo>
                      <a:pt x="90070" y="47485"/>
                    </a:lnTo>
                    <a:lnTo>
                      <a:pt x="90111" y="45433"/>
                    </a:lnTo>
                    <a:close/>
                    <a:moveTo>
                      <a:pt x="35891" y="36320"/>
                    </a:moveTo>
                    <a:lnTo>
                      <a:pt x="35799" y="41433"/>
                    </a:lnTo>
                    <a:lnTo>
                      <a:pt x="35799" y="41851"/>
                    </a:lnTo>
                    <a:lnTo>
                      <a:pt x="33625" y="43045"/>
                    </a:lnTo>
                    <a:lnTo>
                      <a:pt x="33544" y="47750"/>
                    </a:lnTo>
                    <a:lnTo>
                      <a:pt x="26717" y="51536"/>
                    </a:lnTo>
                    <a:lnTo>
                      <a:pt x="26901" y="41290"/>
                    </a:lnTo>
                    <a:lnTo>
                      <a:pt x="35891" y="36320"/>
                    </a:lnTo>
                    <a:close/>
                    <a:moveTo>
                      <a:pt x="17950" y="36003"/>
                    </a:moveTo>
                    <a:lnTo>
                      <a:pt x="26768" y="41290"/>
                    </a:lnTo>
                    <a:lnTo>
                      <a:pt x="26584" y="51587"/>
                    </a:lnTo>
                    <a:lnTo>
                      <a:pt x="17767" y="46290"/>
                    </a:lnTo>
                    <a:lnTo>
                      <a:pt x="17950" y="36003"/>
                    </a:lnTo>
                    <a:close/>
                    <a:moveTo>
                      <a:pt x="44739" y="47362"/>
                    </a:moveTo>
                    <a:lnTo>
                      <a:pt x="44657" y="51821"/>
                    </a:lnTo>
                    <a:lnTo>
                      <a:pt x="42667" y="50617"/>
                    </a:lnTo>
                    <a:lnTo>
                      <a:pt x="42708" y="48494"/>
                    </a:lnTo>
                    <a:lnTo>
                      <a:pt x="44739" y="47362"/>
                    </a:lnTo>
                    <a:close/>
                    <a:moveTo>
                      <a:pt x="108183" y="45760"/>
                    </a:moveTo>
                    <a:lnTo>
                      <a:pt x="114878" y="49771"/>
                    </a:lnTo>
                    <a:lnTo>
                      <a:pt x="114837" y="51821"/>
                    </a:lnTo>
                    <a:lnTo>
                      <a:pt x="108153" y="47801"/>
                    </a:lnTo>
                    <a:lnTo>
                      <a:pt x="108183" y="45760"/>
                    </a:lnTo>
                    <a:close/>
                    <a:moveTo>
                      <a:pt x="51699" y="43514"/>
                    </a:moveTo>
                    <a:lnTo>
                      <a:pt x="51617" y="48076"/>
                    </a:lnTo>
                    <a:lnTo>
                      <a:pt x="44790" y="51862"/>
                    </a:lnTo>
                    <a:lnTo>
                      <a:pt x="44871" y="47290"/>
                    </a:lnTo>
                    <a:lnTo>
                      <a:pt x="51699" y="43514"/>
                    </a:lnTo>
                    <a:close/>
                    <a:moveTo>
                      <a:pt x="62812" y="47689"/>
                    </a:moveTo>
                    <a:lnTo>
                      <a:pt x="62741" y="52138"/>
                    </a:lnTo>
                    <a:lnTo>
                      <a:pt x="60741" y="50944"/>
                    </a:lnTo>
                    <a:lnTo>
                      <a:pt x="60781" y="48811"/>
                    </a:lnTo>
                    <a:lnTo>
                      <a:pt x="62812" y="47689"/>
                    </a:lnTo>
                    <a:close/>
                    <a:moveTo>
                      <a:pt x="69782" y="43841"/>
                    </a:moveTo>
                    <a:lnTo>
                      <a:pt x="69701" y="48392"/>
                    </a:lnTo>
                    <a:lnTo>
                      <a:pt x="62863" y="52179"/>
                    </a:lnTo>
                    <a:lnTo>
                      <a:pt x="62945" y="47617"/>
                    </a:lnTo>
                    <a:lnTo>
                      <a:pt x="69782" y="43841"/>
                    </a:lnTo>
                    <a:close/>
                    <a:moveTo>
                      <a:pt x="80895" y="48005"/>
                    </a:moveTo>
                    <a:lnTo>
                      <a:pt x="80813" y="52465"/>
                    </a:lnTo>
                    <a:lnTo>
                      <a:pt x="78824" y="51260"/>
                    </a:lnTo>
                    <a:lnTo>
                      <a:pt x="78854" y="49127"/>
                    </a:lnTo>
                    <a:lnTo>
                      <a:pt x="80895" y="48005"/>
                    </a:lnTo>
                    <a:close/>
                    <a:moveTo>
                      <a:pt x="87855" y="44158"/>
                    </a:moveTo>
                    <a:lnTo>
                      <a:pt x="87773" y="48719"/>
                    </a:lnTo>
                    <a:lnTo>
                      <a:pt x="80946" y="52495"/>
                    </a:lnTo>
                    <a:lnTo>
                      <a:pt x="81028" y="47934"/>
                    </a:lnTo>
                    <a:lnTo>
                      <a:pt x="87855" y="44158"/>
                    </a:lnTo>
                    <a:close/>
                    <a:moveTo>
                      <a:pt x="98969" y="48331"/>
                    </a:moveTo>
                    <a:lnTo>
                      <a:pt x="98887" y="52781"/>
                    </a:lnTo>
                    <a:lnTo>
                      <a:pt x="96896" y="51587"/>
                    </a:lnTo>
                    <a:lnTo>
                      <a:pt x="96937" y="49454"/>
                    </a:lnTo>
                    <a:lnTo>
                      <a:pt x="98969" y="48331"/>
                    </a:lnTo>
                    <a:close/>
                    <a:moveTo>
                      <a:pt x="105928" y="44484"/>
                    </a:moveTo>
                    <a:lnTo>
                      <a:pt x="105847" y="49036"/>
                    </a:lnTo>
                    <a:lnTo>
                      <a:pt x="99019" y="52821"/>
                    </a:lnTo>
                    <a:lnTo>
                      <a:pt x="99101" y="48250"/>
                    </a:lnTo>
                    <a:lnTo>
                      <a:pt x="105928" y="44484"/>
                    </a:lnTo>
                    <a:close/>
                    <a:moveTo>
                      <a:pt x="42667" y="50862"/>
                    </a:moveTo>
                    <a:lnTo>
                      <a:pt x="44545" y="51995"/>
                    </a:lnTo>
                    <a:lnTo>
                      <a:pt x="42626" y="53057"/>
                    </a:lnTo>
                    <a:lnTo>
                      <a:pt x="42626" y="53057"/>
                    </a:lnTo>
                    <a:lnTo>
                      <a:pt x="42667" y="50862"/>
                    </a:lnTo>
                    <a:close/>
                    <a:moveTo>
                      <a:pt x="60741" y="51189"/>
                    </a:moveTo>
                    <a:lnTo>
                      <a:pt x="62618" y="52311"/>
                    </a:lnTo>
                    <a:lnTo>
                      <a:pt x="60700" y="53372"/>
                    </a:lnTo>
                    <a:lnTo>
                      <a:pt x="60741" y="51189"/>
                    </a:lnTo>
                    <a:close/>
                    <a:moveTo>
                      <a:pt x="78813" y="51505"/>
                    </a:moveTo>
                    <a:lnTo>
                      <a:pt x="80691" y="52638"/>
                    </a:lnTo>
                    <a:lnTo>
                      <a:pt x="78772" y="53699"/>
                    </a:lnTo>
                    <a:lnTo>
                      <a:pt x="78813" y="51505"/>
                    </a:lnTo>
                    <a:close/>
                    <a:moveTo>
                      <a:pt x="96887" y="51821"/>
                    </a:moveTo>
                    <a:lnTo>
                      <a:pt x="98774" y="52954"/>
                    </a:lnTo>
                    <a:lnTo>
                      <a:pt x="96856" y="54016"/>
                    </a:lnTo>
                    <a:lnTo>
                      <a:pt x="96887" y="51821"/>
                    </a:lnTo>
                    <a:close/>
                    <a:moveTo>
                      <a:pt x="114970" y="52056"/>
                    </a:moveTo>
                    <a:lnTo>
                      <a:pt x="116929" y="53230"/>
                    </a:lnTo>
                    <a:lnTo>
                      <a:pt x="114929" y="54332"/>
                    </a:lnTo>
                    <a:lnTo>
                      <a:pt x="114970" y="52056"/>
                    </a:lnTo>
                    <a:close/>
                    <a:moveTo>
                      <a:pt x="51617" y="48281"/>
                    </a:moveTo>
                    <a:lnTo>
                      <a:pt x="51617" y="48628"/>
                    </a:lnTo>
                    <a:lnTo>
                      <a:pt x="51525" y="53801"/>
                    </a:lnTo>
                    <a:lnTo>
                      <a:pt x="49678" y="54832"/>
                    </a:lnTo>
                    <a:lnTo>
                      <a:pt x="44933" y="51985"/>
                    </a:lnTo>
                    <a:lnTo>
                      <a:pt x="51617" y="48281"/>
                    </a:lnTo>
                    <a:close/>
                    <a:moveTo>
                      <a:pt x="69690" y="48597"/>
                    </a:moveTo>
                    <a:lnTo>
                      <a:pt x="69690" y="48943"/>
                    </a:lnTo>
                    <a:lnTo>
                      <a:pt x="69598" y="54128"/>
                    </a:lnTo>
                    <a:lnTo>
                      <a:pt x="67751" y="55148"/>
                    </a:lnTo>
                    <a:lnTo>
                      <a:pt x="63006" y="52301"/>
                    </a:lnTo>
                    <a:lnTo>
                      <a:pt x="69690" y="48597"/>
                    </a:lnTo>
                    <a:close/>
                    <a:moveTo>
                      <a:pt x="87773" y="48923"/>
                    </a:moveTo>
                    <a:lnTo>
                      <a:pt x="87671" y="54444"/>
                    </a:lnTo>
                    <a:lnTo>
                      <a:pt x="85824" y="55465"/>
                    </a:lnTo>
                    <a:lnTo>
                      <a:pt x="81089" y="52628"/>
                    </a:lnTo>
                    <a:lnTo>
                      <a:pt x="87773" y="48923"/>
                    </a:lnTo>
                    <a:close/>
                    <a:moveTo>
                      <a:pt x="105847" y="49240"/>
                    </a:moveTo>
                    <a:lnTo>
                      <a:pt x="105836" y="49587"/>
                    </a:lnTo>
                    <a:lnTo>
                      <a:pt x="105745" y="54760"/>
                    </a:lnTo>
                    <a:lnTo>
                      <a:pt x="103908" y="55792"/>
                    </a:lnTo>
                    <a:lnTo>
                      <a:pt x="99162" y="52944"/>
                    </a:lnTo>
                    <a:lnTo>
                      <a:pt x="105847" y="49240"/>
                    </a:lnTo>
                    <a:close/>
                    <a:moveTo>
                      <a:pt x="35779" y="46719"/>
                    </a:moveTo>
                    <a:lnTo>
                      <a:pt x="42535" y="50780"/>
                    </a:lnTo>
                    <a:lnTo>
                      <a:pt x="42494" y="53128"/>
                    </a:lnTo>
                    <a:lnTo>
                      <a:pt x="37534" y="55863"/>
                    </a:lnTo>
                    <a:lnTo>
                      <a:pt x="33575" y="53485"/>
                    </a:lnTo>
                    <a:lnTo>
                      <a:pt x="33677" y="47882"/>
                    </a:lnTo>
                    <a:lnTo>
                      <a:pt x="35779" y="46719"/>
                    </a:lnTo>
                    <a:close/>
                    <a:moveTo>
                      <a:pt x="53852" y="47045"/>
                    </a:moveTo>
                    <a:lnTo>
                      <a:pt x="60607" y="51107"/>
                    </a:lnTo>
                    <a:lnTo>
                      <a:pt x="60567" y="53444"/>
                    </a:lnTo>
                    <a:lnTo>
                      <a:pt x="55607" y="56189"/>
                    </a:lnTo>
                    <a:lnTo>
                      <a:pt x="51647" y="53812"/>
                    </a:lnTo>
                    <a:lnTo>
                      <a:pt x="51740" y="48628"/>
                    </a:lnTo>
                    <a:lnTo>
                      <a:pt x="51749" y="48209"/>
                    </a:lnTo>
                    <a:lnTo>
                      <a:pt x="53852" y="47045"/>
                    </a:lnTo>
                    <a:close/>
                    <a:moveTo>
                      <a:pt x="71925" y="47362"/>
                    </a:moveTo>
                    <a:lnTo>
                      <a:pt x="78681" y="51424"/>
                    </a:lnTo>
                    <a:lnTo>
                      <a:pt x="78640" y="53771"/>
                    </a:lnTo>
                    <a:lnTo>
                      <a:pt x="73690" y="56506"/>
                    </a:lnTo>
                    <a:lnTo>
                      <a:pt x="69731" y="54128"/>
                    </a:lnTo>
                    <a:lnTo>
                      <a:pt x="69823" y="48943"/>
                    </a:lnTo>
                    <a:lnTo>
                      <a:pt x="69823" y="48525"/>
                    </a:lnTo>
                    <a:lnTo>
                      <a:pt x="71925" y="47362"/>
                    </a:lnTo>
                    <a:close/>
                    <a:moveTo>
                      <a:pt x="90009" y="47689"/>
                    </a:moveTo>
                    <a:lnTo>
                      <a:pt x="96764" y="51750"/>
                    </a:lnTo>
                    <a:lnTo>
                      <a:pt x="96723" y="54087"/>
                    </a:lnTo>
                    <a:lnTo>
                      <a:pt x="91764" y="56832"/>
                    </a:lnTo>
                    <a:lnTo>
                      <a:pt x="87804" y="54444"/>
                    </a:lnTo>
                    <a:lnTo>
                      <a:pt x="87906" y="48852"/>
                    </a:lnTo>
                    <a:lnTo>
                      <a:pt x="90009" y="47689"/>
                    </a:lnTo>
                    <a:close/>
                    <a:moveTo>
                      <a:pt x="33544" y="47964"/>
                    </a:moveTo>
                    <a:lnTo>
                      <a:pt x="33442" y="53556"/>
                    </a:lnTo>
                    <a:lnTo>
                      <a:pt x="37401" y="55944"/>
                    </a:lnTo>
                    <a:lnTo>
                      <a:pt x="35626" y="56924"/>
                    </a:lnTo>
                    <a:lnTo>
                      <a:pt x="26860" y="51669"/>
                    </a:lnTo>
                    <a:lnTo>
                      <a:pt x="33544" y="47964"/>
                    </a:lnTo>
                    <a:close/>
                    <a:moveTo>
                      <a:pt x="108142" y="47954"/>
                    </a:moveTo>
                    <a:lnTo>
                      <a:pt x="114837" y="51975"/>
                    </a:lnTo>
                    <a:lnTo>
                      <a:pt x="114796" y="54413"/>
                    </a:lnTo>
                    <a:lnTo>
                      <a:pt x="109836" y="57148"/>
                    </a:lnTo>
                    <a:lnTo>
                      <a:pt x="105877" y="54771"/>
                    </a:lnTo>
                    <a:lnTo>
                      <a:pt x="105969" y="49587"/>
                    </a:lnTo>
                    <a:lnTo>
                      <a:pt x="105979" y="49168"/>
                    </a:lnTo>
                    <a:lnTo>
                      <a:pt x="108142" y="47964"/>
                    </a:lnTo>
                    <a:lnTo>
                      <a:pt x="108142" y="47954"/>
                    </a:lnTo>
                    <a:close/>
                    <a:moveTo>
                      <a:pt x="51586" y="53924"/>
                    </a:moveTo>
                    <a:lnTo>
                      <a:pt x="55475" y="56261"/>
                    </a:lnTo>
                    <a:lnTo>
                      <a:pt x="53699" y="57241"/>
                    </a:lnTo>
                    <a:lnTo>
                      <a:pt x="49801" y="54903"/>
                    </a:lnTo>
                    <a:lnTo>
                      <a:pt x="51586" y="53924"/>
                    </a:lnTo>
                    <a:close/>
                    <a:moveTo>
                      <a:pt x="69660" y="54240"/>
                    </a:moveTo>
                    <a:lnTo>
                      <a:pt x="73558" y="56577"/>
                    </a:lnTo>
                    <a:lnTo>
                      <a:pt x="71782" y="57557"/>
                    </a:lnTo>
                    <a:lnTo>
                      <a:pt x="67884" y="55230"/>
                    </a:lnTo>
                    <a:lnTo>
                      <a:pt x="69660" y="54240"/>
                    </a:lnTo>
                    <a:close/>
                    <a:moveTo>
                      <a:pt x="44821" y="52066"/>
                    </a:moveTo>
                    <a:lnTo>
                      <a:pt x="49545" y="54903"/>
                    </a:lnTo>
                    <a:lnTo>
                      <a:pt x="44719" y="57567"/>
                    </a:lnTo>
                    <a:lnTo>
                      <a:pt x="44821" y="52066"/>
                    </a:lnTo>
                    <a:close/>
                    <a:moveTo>
                      <a:pt x="87732" y="54556"/>
                    </a:moveTo>
                    <a:lnTo>
                      <a:pt x="91631" y="56903"/>
                    </a:lnTo>
                    <a:lnTo>
                      <a:pt x="89855" y="57883"/>
                    </a:lnTo>
                    <a:lnTo>
                      <a:pt x="85957" y="55547"/>
                    </a:lnTo>
                    <a:lnTo>
                      <a:pt x="87732" y="54556"/>
                    </a:lnTo>
                    <a:close/>
                    <a:moveTo>
                      <a:pt x="62893" y="52393"/>
                    </a:moveTo>
                    <a:lnTo>
                      <a:pt x="67619" y="55220"/>
                    </a:lnTo>
                    <a:lnTo>
                      <a:pt x="62791" y="57894"/>
                    </a:lnTo>
                    <a:lnTo>
                      <a:pt x="62802" y="57495"/>
                    </a:lnTo>
                    <a:lnTo>
                      <a:pt x="62893" y="52393"/>
                    </a:lnTo>
                    <a:close/>
                    <a:moveTo>
                      <a:pt x="105816" y="54883"/>
                    </a:moveTo>
                    <a:lnTo>
                      <a:pt x="109704" y="57220"/>
                    </a:lnTo>
                    <a:lnTo>
                      <a:pt x="107929" y="58200"/>
                    </a:lnTo>
                    <a:lnTo>
                      <a:pt x="104030" y="55863"/>
                    </a:lnTo>
                    <a:lnTo>
                      <a:pt x="105816" y="54883"/>
                    </a:lnTo>
                    <a:close/>
                    <a:moveTo>
                      <a:pt x="80967" y="52710"/>
                    </a:moveTo>
                    <a:lnTo>
                      <a:pt x="85691" y="55536"/>
                    </a:lnTo>
                    <a:lnTo>
                      <a:pt x="80875" y="58210"/>
                    </a:lnTo>
                    <a:lnTo>
                      <a:pt x="80875" y="57812"/>
                    </a:lnTo>
                    <a:lnTo>
                      <a:pt x="80967" y="52710"/>
                    </a:lnTo>
                    <a:close/>
                    <a:moveTo>
                      <a:pt x="99050" y="53026"/>
                    </a:moveTo>
                    <a:lnTo>
                      <a:pt x="103775" y="55863"/>
                    </a:lnTo>
                    <a:lnTo>
                      <a:pt x="98948" y="58536"/>
                    </a:lnTo>
                    <a:lnTo>
                      <a:pt x="98948" y="58536"/>
                    </a:lnTo>
                    <a:lnTo>
                      <a:pt x="98958" y="58139"/>
                    </a:lnTo>
                    <a:lnTo>
                      <a:pt x="99050" y="53026"/>
                    </a:lnTo>
                    <a:close/>
                    <a:moveTo>
                      <a:pt x="42494" y="53281"/>
                    </a:moveTo>
                    <a:lnTo>
                      <a:pt x="42392" y="58792"/>
                    </a:lnTo>
                    <a:lnTo>
                      <a:pt x="37667" y="55944"/>
                    </a:lnTo>
                    <a:lnTo>
                      <a:pt x="42494" y="53281"/>
                    </a:lnTo>
                    <a:close/>
                    <a:moveTo>
                      <a:pt x="44688" y="52077"/>
                    </a:moveTo>
                    <a:lnTo>
                      <a:pt x="44586" y="57649"/>
                    </a:lnTo>
                    <a:lnTo>
                      <a:pt x="42524" y="58792"/>
                    </a:lnTo>
                    <a:lnTo>
                      <a:pt x="42626" y="53209"/>
                    </a:lnTo>
                    <a:lnTo>
                      <a:pt x="44678" y="52077"/>
                    </a:lnTo>
                    <a:close/>
                    <a:moveTo>
                      <a:pt x="124012" y="44800"/>
                    </a:moveTo>
                    <a:lnTo>
                      <a:pt x="123828" y="55087"/>
                    </a:lnTo>
                    <a:lnTo>
                      <a:pt x="117021" y="58853"/>
                    </a:lnTo>
                    <a:lnTo>
                      <a:pt x="117123" y="53199"/>
                    </a:lnTo>
                    <a:lnTo>
                      <a:pt x="114970" y="51903"/>
                    </a:lnTo>
                    <a:lnTo>
                      <a:pt x="115011" y="49771"/>
                    </a:lnTo>
                    <a:lnTo>
                      <a:pt x="124012" y="44800"/>
                    </a:lnTo>
                    <a:close/>
                    <a:moveTo>
                      <a:pt x="60567" y="53597"/>
                    </a:moveTo>
                    <a:lnTo>
                      <a:pt x="60465" y="59108"/>
                    </a:lnTo>
                    <a:lnTo>
                      <a:pt x="55740" y="56261"/>
                    </a:lnTo>
                    <a:lnTo>
                      <a:pt x="60567" y="53597"/>
                    </a:lnTo>
                    <a:close/>
                    <a:moveTo>
                      <a:pt x="62750" y="52393"/>
                    </a:moveTo>
                    <a:lnTo>
                      <a:pt x="62761" y="52403"/>
                    </a:lnTo>
                    <a:lnTo>
                      <a:pt x="62669" y="57495"/>
                    </a:lnTo>
                    <a:lnTo>
                      <a:pt x="62669" y="57965"/>
                    </a:lnTo>
                    <a:lnTo>
                      <a:pt x="60598" y="59108"/>
                    </a:lnTo>
                    <a:lnTo>
                      <a:pt x="60700" y="53526"/>
                    </a:lnTo>
                    <a:lnTo>
                      <a:pt x="62750" y="52393"/>
                    </a:lnTo>
                    <a:close/>
                    <a:moveTo>
                      <a:pt x="78640" y="53924"/>
                    </a:moveTo>
                    <a:lnTo>
                      <a:pt x="78548" y="59425"/>
                    </a:lnTo>
                    <a:lnTo>
                      <a:pt x="73813" y="56588"/>
                    </a:lnTo>
                    <a:lnTo>
                      <a:pt x="78640" y="53924"/>
                    </a:lnTo>
                    <a:close/>
                    <a:moveTo>
                      <a:pt x="80824" y="52710"/>
                    </a:moveTo>
                    <a:lnTo>
                      <a:pt x="80834" y="52719"/>
                    </a:lnTo>
                    <a:lnTo>
                      <a:pt x="80752" y="57812"/>
                    </a:lnTo>
                    <a:lnTo>
                      <a:pt x="80742" y="58282"/>
                    </a:lnTo>
                    <a:lnTo>
                      <a:pt x="78670" y="59434"/>
                    </a:lnTo>
                    <a:lnTo>
                      <a:pt x="78772" y="53842"/>
                    </a:lnTo>
                    <a:lnTo>
                      <a:pt x="80824" y="52710"/>
                    </a:lnTo>
                    <a:close/>
                    <a:moveTo>
                      <a:pt x="96713" y="54240"/>
                    </a:moveTo>
                    <a:lnTo>
                      <a:pt x="96621" y="59751"/>
                    </a:lnTo>
                    <a:lnTo>
                      <a:pt x="91896" y="56903"/>
                    </a:lnTo>
                    <a:lnTo>
                      <a:pt x="96713" y="54240"/>
                    </a:lnTo>
                    <a:close/>
                    <a:moveTo>
                      <a:pt x="98897" y="53036"/>
                    </a:moveTo>
                    <a:lnTo>
                      <a:pt x="98917" y="53046"/>
                    </a:lnTo>
                    <a:lnTo>
                      <a:pt x="98826" y="58128"/>
                    </a:lnTo>
                    <a:lnTo>
                      <a:pt x="98815" y="58608"/>
                    </a:lnTo>
                    <a:lnTo>
                      <a:pt x="96754" y="59751"/>
                    </a:lnTo>
                    <a:lnTo>
                      <a:pt x="96846" y="54168"/>
                    </a:lnTo>
                    <a:lnTo>
                      <a:pt x="98897" y="53036"/>
                    </a:lnTo>
                    <a:close/>
                    <a:moveTo>
                      <a:pt x="114796" y="54556"/>
                    </a:moveTo>
                    <a:lnTo>
                      <a:pt x="114694" y="60067"/>
                    </a:lnTo>
                    <a:lnTo>
                      <a:pt x="109970" y="57230"/>
                    </a:lnTo>
                    <a:lnTo>
                      <a:pt x="114796" y="54556"/>
                    </a:lnTo>
                    <a:close/>
                    <a:moveTo>
                      <a:pt x="116991" y="53342"/>
                    </a:moveTo>
                    <a:lnTo>
                      <a:pt x="116889" y="58924"/>
                    </a:lnTo>
                    <a:lnTo>
                      <a:pt x="114827" y="60067"/>
                    </a:lnTo>
                    <a:lnTo>
                      <a:pt x="114929" y="54485"/>
                    </a:lnTo>
                    <a:lnTo>
                      <a:pt x="116991" y="53342"/>
                    </a:lnTo>
                    <a:close/>
                    <a:moveTo>
                      <a:pt x="37534" y="56016"/>
                    </a:moveTo>
                    <a:lnTo>
                      <a:pt x="42422" y="58955"/>
                    </a:lnTo>
                    <a:lnTo>
                      <a:pt x="42453" y="58975"/>
                    </a:lnTo>
                    <a:lnTo>
                      <a:pt x="44586" y="57792"/>
                    </a:lnTo>
                    <a:lnTo>
                      <a:pt x="44586" y="57792"/>
                    </a:lnTo>
                    <a:lnTo>
                      <a:pt x="44535" y="60536"/>
                    </a:lnTo>
                    <a:lnTo>
                      <a:pt x="44504" y="62353"/>
                    </a:lnTo>
                    <a:lnTo>
                      <a:pt x="35503" y="67333"/>
                    </a:lnTo>
                    <a:lnTo>
                      <a:pt x="35503" y="67333"/>
                    </a:lnTo>
                    <a:lnTo>
                      <a:pt x="35687" y="57037"/>
                    </a:lnTo>
                    <a:lnTo>
                      <a:pt x="37534" y="56016"/>
                    </a:lnTo>
                    <a:close/>
                    <a:moveTo>
                      <a:pt x="26737" y="51750"/>
                    </a:moveTo>
                    <a:lnTo>
                      <a:pt x="35555" y="57037"/>
                    </a:lnTo>
                    <a:lnTo>
                      <a:pt x="35371" y="67333"/>
                    </a:lnTo>
                    <a:lnTo>
                      <a:pt x="26563" y="62037"/>
                    </a:lnTo>
                    <a:lnTo>
                      <a:pt x="26737" y="51750"/>
                    </a:lnTo>
                    <a:close/>
                    <a:moveTo>
                      <a:pt x="49668" y="54975"/>
                    </a:moveTo>
                    <a:lnTo>
                      <a:pt x="53638" y="57352"/>
                    </a:lnTo>
                    <a:lnTo>
                      <a:pt x="53454" y="67650"/>
                    </a:lnTo>
                    <a:lnTo>
                      <a:pt x="44637" y="62353"/>
                    </a:lnTo>
                    <a:lnTo>
                      <a:pt x="44719" y="57720"/>
                    </a:lnTo>
                    <a:lnTo>
                      <a:pt x="49668" y="54975"/>
                    </a:lnTo>
                    <a:close/>
                    <a:moveTo>
                      <a:pt x="55607" y="56343"/>
                    </a:moveTo>
                    <a:lnTo>
                      <a:pt x="60496" y="59282"/>
                    </a:lnTo>
                    <a:lnTo>
                      <a:pt x="60526" y="59302"/>
                    </a:lnTo>
                    <a:lnTo>
                      <a:pt x="62659" y="58118"/>
                    </a:lnTo>
                    <a:lnTo>
                      <a:pt x="62577" y="62670"/>
                    </a:lnTo>
                    <a:lnTo>
                      <a:pt x="53586" y="67660"/>
                    </a:lnTo>
                    <a:lnTo>
                      <a:pt x="53760" y="57352"/>
                    </a:lnTo>
                    <a:lnTo>
                      <a:pt x="55607" y="56343"/>
                    </a:lnTo>
                    <a:close/>
                    <a:moveTo>
                      <a:pt x="67751" y="55302"/>
                    </a:moveTo>
                    <a:lnTo>
                      <a:pt x="71710" y="57669"/>
                    </a:lnTo>
                    <a:lnTo>
                      <a:pt x="71527" y="67976"/>
                    </a:lnTo>
                    <a:lnTo>
                      <a:pt x="62710" y="62670"/>
                    </a:lnTo>
                    <a:lnTo>
                      <a:pt x="62791" y="58046"/>
                    </a:lnTo>
                    <a:lnTo>
                      <a:pt x="67751" y="55302"/>
                    </a:lnTo>
                    <a:close/>
                    <a:moveTo>
                      <a:pt x="73680" y="56659"/>
                    </a:moveTo>
                    <a:lnTo>
                      <a:pt x="78568" y="59598"/>
                    </a:lnTo>
                    <a:lnTo>
                      <a:pt x="78609" y="59618"/>
                    </a:lnTo>
                    <a:lnTo>
                      <a:pt x="80742" y="58434"/>
                    </a:lnTo>
                    <a:lnTo>
                      <a:pt x="80742" y="58434"/>
                    </a:lnTo>
                    <a:lnTo>
                      <a:pt x="80661" y="62996"/>
                    </a:lnTo>
                    <a:lnTo>
                      <a:pt x="71660" y="67976"/>
                    </a:lnTo>
                    <a:lnTo>
                      <a:pt x="71844" y="57679"/>
                    </a:lnTo>
                    <a:lnTo>
                      <a:pt x="73680" y="56659"/>
                    </a:lnTo>
                    <a:close/>
                    <a:moveTo>
                      <a:pt x="85824" y="55618"/>
                    </a:moveTo>
                    <a:lnTo>
                      <a:pt x="89784" y="57996"/>
                    </a:lnTo>
                    <a:lnTo>
                      <a:pt x="89600" y="68292"/>
                    </a:lnTo>
                    <a:lnTo>
                      <a:pt x="80783" y="62996"/>
                    </a:lnTo>
                    <a:lnTo>
                      <a:pt x="80865" y="58363"/>
                    </a:lnTo>
                    <a:lnTo>
                      <a:pt x="85824" y="55618"/>
                    </a:lnTo>
                    <a:close/>
                    <a:moveTo>
                      <a:pt x="91764" y="56975"/>
                    </a:moveTo>
                    <a:lnTo>
                      <a:pt x="96652" y="59914"/>
                    </a:lnTo>
                    <a:lnTo>
                      <a:pt x="96683" y="59935"/>
                    </a:lnTo>
                    <a:lnTo>
                      <a:pt x="98815" y="58761"/>
                    </a:lnTo>
                    <a:lnTo>
                      <a:pt x="98733" y="63312"/>
                    </a:lnTo>
                    <a:lnTo>
                      <a:pt x="89733" y="68292"/>
                    </a:lnTo>
                    <a:lnTo>
                      <a:pt x="89916" y="57996"/>
                    </a:lnTo>
                    <a:lnTo>
                      <a:pt x="91764" y="56975"/>
                    </a:lnTo>
                    <a:close/>
                    <a:moveTo>
                      <a:pt x="103897" y="55934"/>
                    </a:moveTo>
                    <a:lnTo>
                      <a:pt x="107867" y="58312"/>
                    </a:lnTo>
                    <a:lnTo>
                      <a:pt x="107684" y="68619"/>
                    </a:lnTo>
                    <a:lnTo>
                      <a:pt x="98866" y="63312"/>
                    </a:lnTo>
                    <a:lnTo>
                      <a:pt x="98948" y="58679"/>
                    </a:lnTo>
                    <a:lnTo>
                      <a:pt x="103897" y="55934"/>
                    </a:lnTo>
                    <a:close/>
                    <a:moveTo>
                      <a:pt x="109836" y="57302"/>
                    </a:moveTo>
                    <a:lnTo>
                      <a:pt x="114725" y="60241"/>
                    </a:lnTo>
                    <a:lnTo>
                      <a:pt x="114755" y="60261"/>
                    </a:lnTo>
                    <a:lnTo>
                      <a:pt x="116889" y="59078"/>
                    </a:lnTo>
                    <a:lnTo>
                      <a:pt x="116807" y="63629"/>
                    </a:lnTo>
                    <a:lnTo>
                      <a:pt x="107806" y="68619"/>
                    </a:lnTo>
                    <a:lnTo>
                      <a:pt x="107990" y="58312"/>
                    </a:lnTo>
                    <a:lnTo>
                      <a:pt x="109836" y="57302"/>
                    </a:lnTo>
                    <a:close/>
                    <a:moveTo>
                      <a:pt x="45535" y="0"/>
                    </a:moveTo>
                    <a:lnTo>
                      <a:pt x="36340" y="5093"/>
                    </a:lnTo>
                    <a:lnTo>
                      <a:pt x="36156" y="15604"/>
                    </a:lnTo>
                    <a:lnTo>
                      <a:pt x="41698" y="18941"/>
                    </a:lnTo>
                    <a:lnTo>
                      <a:pt x="36412" y="21870"/>
                    </a:lnTo>
                    <a:lnTo>
                      <a:pt x="27493" y="16512"/>
                    </a:lnTo>
                    <a:lnTo>
                      <a:pt x="27462" y="16491"/>
                    </a:lnTo>
                    <a:lnTo>
                      <a:pt x="18328" y="21553"/>
                    </a:lnTo>
                    <a:lnTo>
                      <a:pt x="9419" y="16185"/>
                    </a:lnTo>
                    <a:lnTo>
                      <a:pt x="9389" y="16165"/>
                    </a:lnTo>
                    <a:lnTo>
                      <a:pt x="194" y="21267"/>
                    </a:lnTo>
                    <a:lnTo>
                      <a:pt x="0" y="31779"/>
                    </a:lnTo>
                    <a:lnTo>
                      <a:pt x="8981" y="37177"/>
                    </a:lnTo>
                    <a:lnTo>
                      <a:pt x="9011" y="37198"/>
                    </a:lnTo>
                    <a:lnTo>
                      <a:pt x="18145" y="32136"/>
                    </a:lnTo>
                    <a:lnTo>
                      <a:pt x="21206" y="33973"/>
                    </a:lnTo>
                    <a:lnTo>
                      <a:pt x="17818" y="35851"/>
                    </a:lnTo>
                    <a:lnTo>
                      <a:pt x="17634" y="46362"/>
                    </a:lnTo>
                    <a:lnTo>
                      <a:pt x="26615" y="51760"/>
                    </a:lnTo>
                    <a:lnTo>
                      <a:pt x="26431" y="62108"/>
                    </a:lnTo>
                    <a:lnTo>
                      <a:pt x="35401" y="67507"/>
                    </a:lnTo>
                    <a:lnTo>
                      <a:pt x="35442" y="67527"/>
                    </a:lnTo>
                    <a:lnTo>
                      <a:pt x="44565" y="62466"/>
                    </a:lnTo>
                    <a:lnTo>
                      <a:pt x="53484" y="67823"/>
                    </a:lnTo>
                    <a:lnTo>
                      <a:pt x="53515" y="67843"/>
                    </a:lnTo>
                    <a:lnTo>
                      <a:pt x="62648" y="62782"/>
                    </a:lnTo>
                    <a:lnTo>
                      <a:pt x="71558" y="68140"/>
                    </a:lnTo>
                    <a:lnTo>
                      <a:pt x="71588" y="68160"/>
                    </a:lnTo>
                    <a:lnTo>
                      <a:pt x="80722" y="63108"/>
                    </a:lnTo>
                    <a:lnTo>
                      <a:pt x="89631" y="68466"/>
                    </a:lnTo>
                    <a:lnTo>
                      <a:pt x="89662" y="68487"/>
                    </a:lnTo>
                    <a:lnTo>
                      <a:pt x="98795" y="63425"/>
                    </a:lnTo>
                    <a:lnTo>
                      <a:pt x="107714" y="68782"/>
                    </a:lnTo>
                    <a:lnTo>
                      <a:pt x="107745" y="68803"/>
                    </a:lnTo>
                    <a:lnTo>
                      <a:pt x="116939" y="63711"/>
                    </a:lnTo>
                    <a:lnTo>
                      <a:pt x="117021" y="59006"/>
                    </a:lnTo>
                    <a:lnTo>
                      <a:pt x="123950" y="55169"/>
                    </a:lnTo>
                    <a:lnTo>
                      <a:pt x="124144" y="44648"/>
                    </a:lnTo>
                    <a:lnTo>
                      <a:pt x="115163" y="39259"/>
                    </a:lnTo>
                    <a:lnTo>
                      <a:pt x="115133" y="39239"/>
                    </a:lnTo>
                    <a:lnTo>
                      <a:pt x="108235" y="43056"/>
                    </a:lnTo>
                    <a:lnTo>
                      <a:pt x="108337" y="37453"/>
                    </a:lnTo>
                    <a:lnTo>
                      <a:pt x="108316" y="37443"/>
                    </a:lnTo>
                    <a:lnTo>
                      <a:pt x="117317" y="32452"/>
                    </a:lnTo>
                    <a:lnTo>
                      <a:pt x="126236" y="37810"/>
                    </a:lnTo>
                    <a:lnTo>
                      <a:pt x="126267" y="37831"/>
                    </a:lnTo>
                    <a:lnTo>
                      <a:pt x="135462" y="32738"/>
                    </a:lnTo>
                    <a:lnTo>
                      <a:pt x="135645" y="22227"/>
                    </a:lnTo>
                    <a:lnTo>
                      <a:pt x="126675" y="16829"/>
                    </a:lnTo>
                    <a:lnTo>
                      <a:pt x="126849" y="6695"/>
                    </a:lnTo>
                    <a:lnTo>
                      <a:pt x="117878" y="1296"/>
                    </a:lnTo>
                    <a:lnTo>
                      <a:pt x="117837" y="1286"/>
                    </a:lnTo>
                    <a:lnTo>
                      <a:pt x="108714" y="6338"/>
                    </a:lnTo>
                    <a:lnTo>
                      <a:pt x="99795" y="980"/>
                    </a:lnTo>
                    <a:lnTo>
                      <a:pt x="99765" y="959"/>
                    </a:lnTo>
                    <a:lnTo>
                      <a:pt x="90631" y="6021"/>
                    </a:lnTo>
                    <a:lnTo>
                      <a:pt x="81722" y="664"/>
                    </a:lnTo>
                    <a:lnTo>
                      <a:pt x="81691" y="643"/>
                    </a:lnTo>
                    <a:lnTo>
                      <a:pt x="72558" y="5694"/>
                    </a:lnTo>
                    <a:lnTo>
                      <a:pt x="63649" y="337"/>
                    </a:lnTo>
                    <a:lnTo>
                      <a:pt x="63618" y="317"/>
                    </a:lnTo>
                    <a:lnTo>
                      <a:pt x="54484" y="5378"/>
                    </a:lnTo>
                    <a:lnTo>
                      <a:pt x="45565" y="20"/>
                    </a:lnTo>
                    <a:lnTo>
                      <a:pt x="45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1" name="Google Shape;481;p8"/>
              <p:cNvGrpSpPr/>
              <p:nvPr/>
            </p:nvGrpSpPr>
            <p:grpSpPr>
              <a:xfrm>
                <a:off x="7681376" y="272830"/>
                <a:ext cx="2410570" cy="1183321"/>
                <a:chOff x="7674973" y="274964"/>
                <a:chExt cx="2410570" cy="1183321"/>
              </a:xfrm>
            </p:grpSpPr>
            <p:sp>
              <p:nvSpPr>
                <p:cNvPr id="482" name="Google Shape;482;p8"/>
                <p:cNvSpPr/>
                <p:nvPr/>
              </p:nvSpPr>
              <p:spPr>
                <a:xfrm>
                  <a:off x="7949880" y="275460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0"/>
                      </a:moveTo>
                      <a:lnTo>
                        <a:pt x="560" y="14879"/>
                      </a:lnTo>
                      <a:lnTo>
                        <a:pt x="299" y="28601"/>
                      </a:lnTo>
                      <a:lnTo>
                        <a:pt x="672" y="28414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90"/>
                      </a:lnTo>
                      <a:lnTo>
                        <a:pt x="27427" y="410"/>
                      </a:lnTo>
                      <a:lnTo>
                        <a:pt x="53194" y="15905"/>
                      </a:lnTo>
                      <a:lnTo>
                        <a:pt x="53492" y="15736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0"/>
                      </a:lnTo>
                      <a:close/>
                      <a:moveTo>
                        <a:pt x="52839" y="46350"/>
                      </a:moveTo>
                      <a:lnTo>
                        <a:pt x="47469" y="49315"/>
                      </a:lnTo>
                      <a:lnTo>
                        <a:pt x="47824" y="49520"/>
                      </a:lnTo>
                      <a:lnTo>
                        <a:pt x="53007" y="46649"/>
                      </a:lnTo>
                      <a:lnTo>
                        <a:pt x="52821" y="46556"/>
                      </a:lnTo>
                      <a:lnTo>
                        <a:pt x="52839" y="46350"/>
                      </a:lnTo>
                      <a:close/>
                      <a:moveTo>
                        <a:pt x="654" y="28881"/>
                      </a:moveTo>
                      <a:lnTo>
                        <a:pt x="299" y="29086"/>
                      </a:lnTo>
                      <a:lnTo>
                        <a:pt x="1" y="45604"/>
                      </a:lnTo>
                      <a:lnTo>
                        <a:pt x="11560" y="52540"/>
                      </a:lnTo>
                      <a:lnTo>
                        <a:pt x="11933" y="52354"/>
                      </a:lnTo>
                      <a:lnTo>
                        <a:pt x="373" y="45400"/>
                      </a:lnTo>
                      <a:lnTo>
                        <a:pt x="654" y="28881"/>
                      </a:lnTo>
                      <a:close/>
                      <a:moveTo>
                        <a:pt x="47059" y="49539"/>
                      </a:moveTo>
                      <a:lnTo>
                        <a:pt x="32983" y="57333"/>
                      </a:lnTo>
                      <a:lnTo>
                        <a:pt x="32964" y="57761"/>
                      </a:lnTo>
                      <a:lnTo>
                        <a:pt x="47414" y="49744"/>
                      </a:lnTo>
                      <a:lnTo>
                        <a:pt x="47059" y="49539"/>
                      </a:lnTo>
                      <a:close/>
                      <a:moveTo>
                        <a:pt x="12325" y="52597"/>
                      </a:moveTo>
                      <a:lnTo>
                        <a:pt x="11970" y="52783"/>
                      </a:lnTo>
                      <a:lnTo>
                        <a:pt x="26252" y="61378"/>
                      </a:lnTo>
                      <a:lnTo>
                        <a:pt x="26346" y="61434"/>
                      </a:lnTo>
                      <a:lnTo>
                        <a:pt x="32554" y="57984"/>
                      </a:lnTo>
                      <a:lnTo>
                        <a:pt x="32573" y="57574"/>
                      </a:lnTo>
                      <a:lnTo>
                        <a:pt x="32573" y="57574"/>
                      </a:lnTo>
                      <a:lnTo>
                        <a:pt x="26550" y="60893"/>
                      </a:lnTo>
                      <a:lnTo>
                        <a:pt x="26550" y="61228"/>
                      </a:lnTo>
                      <a:lnTo>
                        <a:pt x="26140" y="61228"/>
                      </a:lnTo>
                      <a:lnTo>
                        <a:pt x="26140" y="60893"/>
                      </a:lnTo>
                      <a:lnTo>
                        <a:pt x="12325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7949639" y="274964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45" y="447"/>
                      </a:moveTo>
                      <a:lnTo>
                        <a:pt x="1137" y="15027"/>
                      </a:lnTo>
                      <a:lnTo>
                        <a:pt x="1157" y="15027"/>
                      </a:lnTo>
                      <a:lnTo>
                        <a:pt x="27426" y="467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45" y="447"/>
                      </a:lnTo>
                      <a:close/>
                      <a:moveTo>
                        <a:pt x="914" y="15363"/>
                      </a:moveTo>
                      <a:lnTo>
                        <a:pt x="690" y="28451"/>
                      </a:lnTo>
                      <a:lnTo>
                        <a:pt x="690" y="28451"/>
                      </a:lnTo>
                      <a:lnTo>
                        <a:pt x="709" y="28433"/>
                      </a:lnTo>
                      <a:lnTo>
                        <a:pt x="951" y="15382"/>
                      </a:lnTo>
                      <a:lnTo>
                        <a:pt x="914" y="15363"/>
                      </a:lnTo>
                      <a:close/>
                      <a:moveTo>
                        <a:pt x="27445" y="0"/>
                      </a:moveTo>
                      <a:lnTo>
                        <a:pt x="541" y="14898"/>
                      </a:lnTo>
                      <a:lnTo>
                        <a:pt x="299" y="28657"/>
                      </a:lnTo>
                      <a:lnTo>
                        <a:pt x="317" y="28638"/>
                      </a:lnTo>
                      <a:lnTo>
                        <a:pt x="578" y="14916"/>
                      </a:lnTo>
                      <a:lnTo>
                        <a:pt x="27445" y="37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36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  <a:moveTo>
                        <a:pt x="52857" y="46350"/>
                      </a:moveTo>
                      <a:lnTo>
                        <a:pt x="47469" y="49333"/>
                      </a:lnTo>
                      <a:lnTo>
                        <a:pt x="47487" y="49352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5" y="46686"/>
                      </a:moveTo>
                      <a:lnTo>
                        <a:pt x="47842" y="49557"/>
                      </a:lnTo>
                      <a:lnTo>
                        <a:pt x="47879" y="49576"/>
                      </a:lnTo>
                      <a:lnTo>
                        <a:pt x="53043" y="46705"/>
                      </a:lnTo>
                      <a:lnTo>
                        <a:pt x="53025" y="46686"/>
                      </a:lnTo>
                      <a:close/>
                      <a:moveTo>
                        <a:pt x="709" y="28899"/>
                      </a:moveTo>
                      <a:lnTo>
                        <a:pt x="672" y="28918"/>
                      </a:lnTo>
                      <a:lnTo>
                        <a:pt x="391" y="45437"/>
                      </a:lnTo>
                      <a:lnTo>
                        <a:pt x="11951" y="52391"/>
                      </a:lnTo>
                      <a:lnTo>
                        <a:pt x="11970" y="52373"/>
                      </a:lnTo>
                      <a:lnTo>
                        <a:pt x="411" y="45418"/>
                      </a:lnTo>
                      <a:lnTo>
                        <a:pt x="709" y="28899"/>
                      </a:lnTo>
                      <a:close/>
                      <a:moveTo>
                        <a:pt x="299" y="29123"/>
                      </a:moveTo>
                      <a:lnTo>
                        <a:pt x="1" y="45641"/>
                      </a:lnTo>
                      <a:lnTo>
                        <a:pt x="11560" y="52597"/>
                      </a:lnTo>
                      <a:lnTo>
                        <a:pt x="11578" y="52577"/>
                      </a:lnTo>
                      <a:lnTo>
                        <a:pt x="19" y="45641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70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781"/>
                      </a:moveTo>
                      <a:lnTo>
                        <a:pt x="32982" y="57798"/>
                      </a:lnTo>
                      <a:lnTo>
                        <a:pt x="32982" y="57817"/>
                      </a:lnTo>
                      <a:lnTo>
                        <a:pt x="47450" y="49800"/>
                      </a:lnTo>
                      <a:lnTo>
                        <a:pt x="47432" y="49781"/>
                      </a:lnTo>
                      <a:close/>
                      <a:moveTo>
                        <a:pt x="12381" y="52614"/>
                      </a:moveTo>
                      <a:lnTo>
                        <a:pt x="12343" y="52634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12381" y="52614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88" y="52820"/>
                      </a:moveTo>
                      <a:lnTo>
                        <a:pt x="11970" y="52838"/>
                      </a:lnTo>
                      <a:lnTo>
                        <a:pt x="26252" y="61434"/>
                      </a:lnTo>
                      <a:lnTo>
                        <a:pt x="26344" y="61489"/>
                      </a:lnTo>
                      <a:lnTo>
                        <a:pt x="26364" y="61489"/>
                      </a:lnTo>
                      <a:lnTo>
                        <a:pt x="32572" y="58041"/>
                      </a:lnTo>
                      <a:lnTo>
                        <a:pt x="32572" y="58021"/>
                      </a:lnTo>
                      <a:lnTo>
                        <a:pt x="26364" y="61471"/>
                      </a:lnTo>
                      <a:lnTo>
                        <a:pt x="26270" y="61415"/>
                      </a:lnTo>
                      <a:lnTo>
                        <a:pt x="11988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7958626" y="474218"/>
                  <a:ext cx="706160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8" h="15923" extrusionOk="0">
                      <a:moveTo>
                        <a:pt x="187" y="0"/>
                      </a:moveTo>
                      <a:lnTo>
                        <a:pt x="1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9" y="15811"/>
                      </a:lnTo>
                      <a:lnTo>
                        <a:pt x="26439" y="15923"/>
                      </a:lnTo>
                      <a:lnTo>
                        <a:pt x="52708" y="1399"/>
                      </a:lnTo>
                      <a:lnTo>
                        <a:pt x="52727" y="989"/>
                      </a:lnTo>
                      <a:lnTo>
                        <a:pt x="26233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7958130" y="473709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80" y="523"/>
                      </a:lnTo>
                      <a:lnTo>
                        <a:pt x="317" y="542"/>
                      </a:lnTo>
                      <a:lnTo>
                        <a:pt x="26065" y="15980"/>
                      </a:lnTo>
                      <a:lnTo>
                        <a:pt x="26065" y="15961"/>
                      </a:lnTo>
                      <a:lnTo>
                        <a:pt x="38" y="356"/>
                      </a:lnTo>
                      <a:lnTo>
                        <a:pt x="224" y="38"/>
                      </a:lnTo>
                      <a:lnTo>
                        <a:pt x="26270" y="15662"/>
                      </a:lnTo>
                      <a:lnTo>
                        <a:pt x="52764" y="1027"/>
                      </a:lnTo>
                      <a:lnTo>
                        <a:pt x="52764" y="1008"/>
                      </a:lnTo>
                      <a:lnTo>
                        <a:pt x="52876" y="933"/>
                      </a:lnTo>
                      <a:lnTo>
                        <a:pt x="52578" y="1102"/>
                      </a:lnTo>
                      <a:lnTo>
                        <a:pt x="52541" y="1120"/>
                      </a:lnTo>
                      <a:lnTo>
                        <a:pt x="26270" y="15625"/>
                      </a:lnTo>
                      <a:lnTo>
                        <a:pt x="523" y="187"/>
                      </a:lnTo>
                      <a:lnTo>
                        <a:pt x="503" y="187"/>
                      </a:lnTo>
                      <a:lnTo>
                        <a:pt x="205" y="1"/>
                      </a:lnTo>
                      <a:close/>
                      <a:moveTo>
                        <a:pt x="52745" y="1437"/>
                      </a:moveTo>
                      <a:lnTo>
                        <a:pt x="26476" y="15961"/>
                      </a:lnTo>
                      <a:lnTo>
                        <a:pt x="26476" y="15980"/>
                      </a:lnTo>
                      <a:lnTo>
                        <a:pt x="52745" y="1475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8300215" y="686221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0" y="0"/>
                      </a:moveTo>
                      <a:lnTo>
                        <a:pt x="428" y="6115"/>
                      </a:lnTo>
                      <a:lnTo>
                        <a:pt x="783" y="6320"/>
                      </a:lnTo>
                      <a:lnTo>
                        <a:pt x="895" y="18"/>
                      </a:lnTo>
                      <a:lnTo>
                        <a:pt x="540" y="0"/>
                      </a:lnTo>
                      <a:close/>
                      <a:moveTo>
                        <a:pt x="428" y="6581"/>
                      </a:moveTo>
                      <a:lnTo>
                        <a:pt x="299" y="13648"/>
                      </a:lnTo>
                      <a:lnTo>
                        <a:pt x="672" y="13461"/>
                      </a:lnTo>
                      <a:lnTo>
                        <a:pt x="783" y="6787"/>
                      </a:lnTo>
                      <a:lnTo>
                        <a:pt x="428" y="6581"/>
                      </a:lnTo>
                      <a:close/>
                      <a:moveTo>
                        <a:pt x="652" y="13927"/>
                      </a:moveTo>
                      <a:lnTo>
                        <a:pt x="299" y="14113"/>
                      </a:lnTo>
                      <a:lnTo>
                        <a:pt x="0" y="30540"/>
                      </a:lnTo>
                      <a:lnTo>
                        <a:pt x="354" y="30540"/>
                      </a:lnTo>
                      <a:lnTo>
                        <a:pt x="652" y="139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8299960" y="685953"/>
                  <a:ext cx="12750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8" extrusionOk="0">
                      <a:moveTo>
                        <a:pt x="541" y="1"/>
                      </a:moveTo>
                      <a:lnTo>
                        <a:pt x="541" y="113"/>
                      </a:lnTo>
                      <a:lnTo>
                        <a:pt x="541" y="132"/>
                      </a:lnTo>
                      <a:lnTo>
                        <a:pt x="430" y="6116"/>
                      </a:lnTo>
                      <a:lnTo>
                        <a:pt x="447" y="6135"/>
                      </a:lnTo>
                      <a:lnTo>
                        <a:pt x="559" y="20"/>
                      </a:lnTo>
                      <a:lnTo>
                        <a:pt x="914" y="38"/>
                      </a:lnTo>
                      <a:lnTo>
                        <a:pt x="802" y="6340"/>
                      </a:lnTo>
                      <a:lnTo>
                        <a:pt x="840" y="6359"/>
                      </a:lnTo>
                      <a:lnTo>
                        <a:pt x="952" y="132"/>
                      </a:lnTo>
                      <a:lnTo>
                        <a:pt x="952" y="113"/>
                      </a:lnTo>
                      <a:lnTo>
                        <a:pt x="952" y="1"/>
                      </a:lnTo>
                      <a:close/>
                      <a:moveTo>
                        <a:pt x="802" y="6807"/>
                      </a:moveTo>
                      <a:lnTo>
                        <a:pt x="691" y="13481"/>
                      </a:lnTo>
                      <a:lnTo>
                        <a:pt x="709" y="13462"/>
                      </a:lnTo>
                      <a:lnTo>
                        <a:pt x="820" y="6825"/>
                      </a:lnTo>
                      <a:lnTo>
                        <a:pt x="802" y="6807"/>
                      </a:lnTo>
                      <a:close/>
                      <a:moveTo>
                        <a:pt x="430" y="6583"/>
                      </a:moveTo>
                      <a:lnTo>
                        <a:pt x="298" y="13686"/>
                      </a:lnTo>
                      <a:lnTo>
                        <a:pt x="318" y="13668"/>
                      </a:lnTo>
                      <a:lnTo>
                        <a:pt x="447" y="6601"/>
                      </a:lnTo>
                      <a:lnTo>
                        <a:pt x="430" y="6583"/>
                      </a:lnTo>
                      <a:close/>
                      <a:moveTo>
                        <a:pt x="691" y="13929"/>
                      </a:moveTo>
                      <a:lnTo>
                        <a:pt x="671" y="13947"/>
                      </a:lnTo>
                      <a:lnTo>
                        <a:pt x="373" y="30560"/>
                      </a:lnTo>
                      <a:lnTo>
                        <a:pt x="19" y="30560"/>
                      </a:lnTo>
                      <a:lnTo>
                        <a:pt x="318" y="14133"/>
                      </a:lnTo>
                      <a:lnTo>
                        <a:pt x="280" y="14153"/>
                      </a:lnTo>
                      <a:lnTo>
                        <a:pt x="0" y="30205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2"/>
                      </a:lnTo>
                      <a:lnTo>
                        <a:pt x="410" y="30224"/>
                      </a:lnTo>
                      <a:lnTo>
                        <a:pt x="691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8657781" y="287941"/>
                  <a:ext cx="717128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7" h="61435" extrusionOk="0">
                      <a:moveTo>
                        <a:pt x="27407" y="1"/>
                      </a:moveTo>
                      <a:lnTo>
                        <a:pt x="540" y="14879"/>
                      </a:lnTo>
                      <a:lnTo>
                        <a:pt x="299" y="28620"/>
                      </a:lnTo>
                      <a:lnTo>
                        <a:pt x="299" y="28620"/>
                      </a:lnTo>
                      <a:lnTo>
                        <a:pt x="652" y="28415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099" y="14991"/>
                      </a:lnTo>
                      <a:lnTo>
                        <a:pt x="27407" y="411"/>
                      </a:lnTo>
                      <a:lnTo>
                        <a:pt x="53174" y="15905"/>
                      </a:lnTo>
                      <a:lnTo>
                        <a:pt x="53472" y="15736"/>
                      </a:lnTo>
                      <a:lnTo>
                        <a:pt x="53547" y="15718"/>
                      </a:lnTo>
                      <a:lnTo>
                        <a:pt x="27500" y="57"/>
                      </a:lnTo>
                      <a:lnTo>
                        <a:pt x="27407" y="1"/>
                      </a:lnTo>
                      <a:close/>
                      <a:moveTo>
                        <a:pt x="52819" y="46350"/>
                      </a:moveTo>
                      <a:lnTo>
                        <a:pt x="47449" y="49316"/>
                      </a:lnTo>
                      <a:lnTo>
                        <a:pt x="47804" y="49520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close/>
                      <a:moveTo>
                        <a:pt x="652" y="28881"/>
                      </a:moveTo>
                      <a:lnTo>
                        <a:pt x="27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54" y="45400"/>
                      </a:lnTo>
                      <a:lnTo>
                        <a:pt x="652" y="28881"/>
                      </a:lnTo>
                      <a:close/>
                      <a:moveTo>
                        <a:pt x="47039" y="49539"/>
                      </a:moveTo>
                      <a:lnTo>
                        <a:pt x="32963" y="57351"/>
                      </a:lnTo>
                      <a:lnTo>
                        <a:pt x="32963" y="57761"/>
                      </a:lnTo>
                      <a:lnTo>
                        <a:pt x="47394" y="49763"/>
                      </a:lnTo>
                      <a:lnTo>
                        <a:pt x="47039" y="49539"/>
                      </a:lnTo>
                      <a:close/>
                      <a:moveTo>
                        <a:pt x="12323" y="52597"/>
                      </a:moveTo>
                      <a:lnTo>
                        <a:pt x="11951" y="52801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34" y="57985"/>
                      </a:lnTo>
                      <a:lnTo>
                        <a:pt x="32553" y="57574"/>
                      </a:lnTo>
                      <a:lnTo>
                        <a:pt x="26530" y="60913"/>
                      </a:lnTo>
                      <a:lnTo>
                        <a:pt x="26530" y="61229"/>
                      </a:lnTo>
                      <a:lnTo>
                        <a:pt x="26530" y="61248"/>
                      </a:lnTo>
                      <a:lnTo>
                        <a:pt x="26120" y="61229"/>
                      </a:lnTo>
                      <a:lnTo>
                        <a:pt x="26120" y="60893"/>
                      </a:lnTo>
                      <a:lnTo>
                        <a:pt x="12323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8657272" y="287446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7" y="15047"/>
                      </a:lnTo>
                      <a:lnTo>
                        <a:pt x="27445" y="485"/>
                      </a:lnTo>
                      <a:lnTo>
                        <a:pt x="53193" y="15960"/>
                      </a:lnTo>
                      <a:lnTo>
                        <a:pt x="53212" y="15942"/>
                      </a:lnTo>
                      <a:lnTo>
                        <a:pt x="27445" y="448"/>
                      </a:lnTo>
                      <a:close/>
                      <a:moveTo>
                        <a:pt x="933" y="15363"/>
                      </a:moveTo>
                      <a:lnTo>
                        <a:pt x="690" y="28452"/>
                      </a:lnTo>
                      <a:lnTo>
                        <a:pt x="690" y="28452"/>
                      </a:lnTo>
                      <a:lnTo>
                        <a:pt x="727" y="28434"/>
                      </a:lnTo>
                      <a:lnTo>
                        <a:pt x="951" y="15383"/>
                      </a:lnTo>
                      <a:lnTo>
                        <a:pt x="933" y="15363"/>
                      </a:lnTo>
                      <a:close/>
                      <a:moveTo>
                        <a:pt x="27445" y="0"/>
                      </a:moveTo>
                      <a:lnTo>
                        <a:pt x="765" y="14804"/>
                      </a:lnTo>
                      <a:lnTo>
                        <a:pt x="727" y="14804"/>
                      </a:lnTo>
                      <a:lnTo>
                        <a:pt x="672" y="14841"/>
                      </a:lnTo>
                      <a:lnTo>
                        <a:pt x="560" y="14916"/>
                      </a:lnTo>
                      <a:lnTo>
                        <a:pt x="560" y="14935"/>
                      </a:lnTo>
                      <a:lnTo>
                        <a:pt x="541" y="15345"/>
                      </a:lnTo>
                      <a:lnTo>
                        <a:pt x="541" y="15383"/>
                      </a:lnTo>
                      <a:lnTo>
                        <a:pt x="299" y="28657"/>
                      </a:lnTo>
                      <a:lnTo>
                        <a:pt x="337" y="28657"/>
                      </a:lnTo>
                      <a:lnTo>
                        <a:pt x="578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85" y="15755"/>
                      </a:lnTo>
                      <a:lnTo>
                        <a:pt x="53603" y="15736"/>
                      </a:lnTo>
                      <a:lnTo>
                        <a:pt x="27557" y="75"/>
                      </a:lnTo>
                      <a:lnTo>
                        <a:pt x="27445" y="0"/>
                      </a:lnTo>
                      <a:close/>
                      <a:moveTo>
                        <a:pt x="53789" y="16315"/>
                      </a:moveTo>
                      <a:lnTo>
                        <a:pt x="53566" y="29366"/>
                      </a:lnTo>
                      <a:lnTo>
                        <a:pt x="53789" y="16333"/>
                      </a:lnTo>
                      <a:lnTo>
                        <a:pt x="53789" y="16315"/>
                      </a:lnTo>
                      <a:close/>
                      <a:moveTo>
                        <a:pt x="52857" y="46350"/>
                      </a:moveTo>
                      <a:lnTo>
                        <a:pt x="47470" y="49333"/>
                      </a:lnTo>
                      <a:lnTo>
                        <a:pt x="47487" y="49353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6" y="46705"/>
                      </a:moveTo>
                      <a:lnTo>
                        <a:pt x="47842" y="49557"/>
                      </a:lnTo>
                      <a:lnTo>
                        <a:pt x="47880" y="49576"/>
                      </a:lnTo>
                      <a:lnTo>
                        <a:pt x="53043" y="46705"/>
                      </a:lnTo>
                      <a:close/>
                      <a:moveTo>
                        <a:pt x="709" y="28899"/>
                      </a:moveTo>
                      <a:lnTo>
                        <a:pt x="690" y="28918"/>
                      </a:lnTo>
                      <a:lnTo>
                        <a:pt x="392" y="45437"/>
                      </a:lnTo>
                      <a:lnTo>
                        <a:pt x="11951" y="52391"/>
                      </a:lnTo>
                      <a:lnTo>
                        <a:pt x="11971" y="52373"/>
                      </a:lnTo>
                      <a:lnTo>
                        <a:pt x="411" y="45418"/>
                      </a:lnTo>
                      <a:lnTo>
                        <a:pt x="709" y="29142"/>
                      </a:lnTo>
                      <a:lnTo>
                        <a:pt x="709" y="28899"/>
                      </a:lnTo>
                      <a:close/>
                      <a:moveTo>
                        <a:pt x="317" y="29123"/>
                      </a:moveTo>
                      <a:lnTo>
                        <a:pt x="299" y="29142"/>
                      </a:lnTo>
                      <a:lnTo>
                        <a:pt x="280" y="30373"/>
                      </a:lnTo>
                      <a:lnTo>
                        <a:pt x="19" y="45418"/>
                      </a:lnTo>
                      <a:lnTo>
                        <a:pt x="19" y="45455"/>
                      </a:lnTo>
                      <a:lnTo>
                        <a:pt x="1" y="45661"/>
                      </a:lnTo>
                      <a:lnTo>
                        <a:pt x="187" y="45754"/>
                      </a:lnTo>
                      <a:lnTo>
                        <a:pt x="205" y="45773"/>
                      </a:lnTo>
                      <a:lnTo>
                        <a:pt x="11560" y="52597"/>
                      </a:lnTo>
                      <a:lnTo>
                        <a:pt x="11598" y="52597"/>
                      </a:lnTo>
                      <a:lnTo>
                        <a:pt x="38" y="45642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88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800"/>
                      </a:moveTo>
                      <a:lnTo>
                        <a:pt x="33001" y="57798"/>
                      </a:lnTo>
                      <a:lnTo>
                        <a:pt x="32982" y="57817"/>
                      </a:lnTo>
                      <a:lnTo>
                        <a:pt x="47470" y="49800"/>
                      </a:lnTo>
                      <a:close/>
                      <a:moveTo>
                        <a:pt x="12381" y="52615"/>
                      </a:moveTo>
                      <a:lnTo>
                        <a:pt x="12361" y="52634"/>
                      </a:lnTo>
                      <a:lnTo>
                        <a:pt x="26158" y="60930"/>
                      </a:lnTo>
                      <a:lnTo>
                        <a:pt x="26158" y="60912"/>
                      </a:lnTo>
                      <a:lnTo>
                        <a:pt x="12381" y="52615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5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71" y="52838"/>
                      </a:moveTo>
                      <a:lnTo>
                        <a:pt x="26252" y="61434"/>
                      </a:lnTo>
                      <a:lnTo>
                        <a:pt x="26364" y="61489"/>
                      </a:lnTo>
                      <a:lnTo>
                        <a:pt x="32572" y="58059"/>
                      </a:lnTo>
                      <a:lnTo>
                        <a:pt x="32572" y="58022"/>
                      </a:lnTo>
                      <a:lnTo>
                        <a:pt x="26364" y="61472"/>
                      </a:lnTo>
                      <a:lnTo>
                        <a:pt x="26270" y="61415"/>
                      </a:lnTo>
                      <a:lnTo>
                        <a:pt x="11989" y="528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8666272" y="486699"/>
                  <a:ext cx="706146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3"/>
                      </a:lnTo>
                      <a:lnTo>
                        <a:pt x="52707" y="1417"/>
                      </a:lnTo>
                      <a:lnTo>
                        <a:pt x="52726" y="989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8"/>
                <p:cNvSpPr/>
                <p:nvPr/>
              </p:nvSpPr>
              <p:spPr>
                <a:xfrm>
                  <a:off x="8665763" y="486204"/>
                  <a:ext cx="708155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98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99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60"/>
                      </a:lnTo>
                      <a:lnTo>
                        <a:pt x="38" y="355"/>
                      </a:lnTo>
                      <a:lnTo>
                        <a:pt x="225" y="37"/>
                      </a:lnTo>
                      <a:lnTo>
                        <a:pt x="26270" y="15661"/>
                      </a:lnTo>
                      <a:lnTo>
                        <a:pt x="52764" y="1026"/>
                      </a:lnTo>
                      <a:lnTo>
                        <a:pt x="52764" y="1007"/>
                      </a:lnTo>
                      <a:lnTo>
                        <a:pt x="52876" y="932"/>
                      </a:lnTo>
                      <a:lnTo>
                        <a:pt x="52876" y="93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26270" y="15644"/>
                      </a:lnTo>
                      <a:lnTo>
                        <a:pt x="523" y="206"/>
                      </a:lnTo>
                      <a:lnTo>
                        <a:pt x="503" y="187"/>
                      </a:lnTo>
                      <a:lnTo>
                        <a:pt x="205" y="0"/>
                      </a:lnTo>
                      <a:close/>
                      <a:moveTo>
                        <a:pt x="52745" y="1454"/>
                      </a:moveTo>
                      <a:lnTo>
                        <a:pt x="26476" y="15960"/>
                      </a:lnTo>
                      <a:lnTo>
                        <a:pt x="26476" y="15997"/>
                      </a:lnTo>
                      <a:lnTo>
                        <a:pt x="52745" y="1474"/>
                      </a:lnTo>
                      <a:lnTo>
                        <a:pt x="52745" y="14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8"/>
                <p:cNvSpPr/>
                <p:nvPr/>
              </p:nvSpPr>
              <p:spPr>
                <a:xfrm>
                  <a:off x="9007848" y="698944"/>
                  <a:ext cx="12241" cy="40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2" extrusionOk="0">
                      <a:moveTo>
                        <a:pt x="541" y="0"/>
                      </a:moveTo>
                      <a:lnTo>
                        <a:pt x="448" y="6098"/>
                      </a:lnTo>
                      <a:lnTo>
                        <a:pt x="802" y="6302"/>
                      </a:lnTo>
                      <a:lnTo>
                        <a:pt x="913" y="0"/>
                      </a:lnTo>
                      <a:close/>
                      <a:moveTo>
                        <a:pt x="429" y="6563"/>
                      </a:moveTo>
                      <a:lnTo>
                        <a:pt x="299" y="13630"/>
                      </a:lnTo>
                      <a:lnTo>
                        <a:pt x="672" y="13444"/>
                      </a:lnTo>
                      <a:lnTo>
                        <a:pt x="784" y="6787"/>
                      </a:lnTo>
                      <a:lnTo>
                        <a:pt x="429" y="6563"/>
                      </a:lnTo>
                      <a:close/>
                      <a:moveTo>
                        <a:pt x="652" y="13909"/>
                      </a:moveTo>
                      <a:lnTo>
                        <a:pt x="299" y="14115"/>
                      </a:ln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652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8"/>
                <p:cNvSpPr/>
                <p:nvPr/>
              </p:nvSpPr>
              <p:spPr>
                <a:xfrm>
                  <a:off x="9007593" y="698435"/>
                  <a:ext cx="12750" cy="40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98" extrusionOk="0">
                      <a:moveTo>
                        <a:pt x="542" y="1"/>
                      </a:moveTo>
                      <a:lnTo>
                        <a:pt x="542" y="113"/>
                      </a:lnTo>
                      <a:lnTo>
                        <a:pt x="542" y="132"/>
                      </a:lnTo>
                      <a:lnTo>
                        <a:pt x="430" y="6116"/>
                      </a:lnTo>
                      <a:lnTo>
                        <a:pt x="467" y="6136"/>
                      </a:lnTo>
                      <a:lnTo>
                        <a:pt x="560" y="38"/>
                      </a:lnTo>
                      <a:lnTo>
                        <a:pt x="932" y="38"/>
                      </a:lnTo>
                      <a:lnTo>
                        <a:pt x="821" y="6340"/>
                      </a:lnTo>
                      <a:lnTo>
                        <a:pt x="840" y="6359"/>
                      </a:lnTo>
                      <a:lnTo>
                        <a:pt x="952" y="150"/>
                      </a:lnTo>
                      <a:lnTo>
                        <a:pt x="952" y="113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  <a:moveTo>
                        <a:pt x="803" y="6825"/>
                      </a:moveTo>
                      <a:lnTo>
                        <a:pt x="691" y="13482"/>
                      </a:lnTo>
                      <a:lnTo>
                        <a:pt x="709" y="13462"/>
                      </a:lnTo>
                      <a:lnTo>
                        <a:pt x="840" y="6844"/>
                      </a:lnTo>
                      <a:lnTo>
                        <a:pt x="803" y="6825"/>
                      </a:lnTo>
                      <a:close/>
                      <a:moveTo>
                        <a:pt x="430" y="6583"/>
                      </a:moveTo>
                      <a:lnTo>
                        <a:pt x="299" y="13686"/>
                      </a:lnTo>
                      <a:lnTo>
                        <a:pt x="299" y="13686"/>
                      </a:lnTo>
                      <a:lnTo>
                        <a:pt x="318" y="13668"/>
                      </a:lnTo>
                      <a:lnTo>
                        <a:pt x="448" y="6601"/>
                      </a:lnTo>
                      <a:lnTo>
                        <a:pt x="430" y="6583"/>
                      </a:lnTo>
                      <a:close/>
                      <a:moveTo>
                        <a:pt x="709" y="13929"/>
                      </a:moveTo>
                      <a:lnTo>
                        <a:pt x="671" y="13947"/>
                      </a:lnTo>
                      <a:lnTo>
                        <a:pt x="393" y="30560"/>
                      </a:lnTo>
                      <a:lnTo>
                        <a:pt x="20" y="30560"/>
                      </a:lnTo>
                      <a:lnTo>
                        <a:pt x="318" y="14153"/>
                      </a:lnTo>
                      <a:lnTo>
                        <a:pt x="299" y="14153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8"/>
                      </a:lnTo>
                      <a:lnTo>
                        <a:pt x="410" y="30597"/>
                      </a:lnTo>
                      <a:lnTo>
                        <a:pt x="410" y="30578"/>
                      </a:lnTo>
                      <a:lnTo>
                        <a:pt x="410" y="30262"/>
                      </a:lnTo>
                      <a:lnTo>
                        <a:pt x="410" y="30224"/>
                      </a:lnTo>
                      <a:lnTo>
                        <a:pt x="709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8"/>
                <p:cNvSpPr/>
                <p:nvPr/>
              </p:nvSpPr>
              <p:spPr>
                <a:xfrm>
                  <a:off x="9365414" y="300423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652" y="28882"/>
                      </a:moveTo>
                      <a:lnTo>
                        <a:pt x="29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73" y="45418"/>
                      </a:lnTo>
                      <a:lnTo>
                        <a:pt x="354" y="45401"/>
                      </a:lnTo>
                      <a:lnTo>
                        <a:pt x="652" y="28882"/>
                      </a:lnTo>
                      <a:close/>
                      <a:moveTo>
                        <a:pt x="27426" y="1"/>
                      </a:moveTo>
                      <a:lnTo>
                        <a:pt x="540" y="14898"/>
                      </a:lnTo>
                      <a:lnTo>
                        <a:pt x="299" y="28621"/>
                      </a:lnTo>
                      <a:lnTo>
                        <a:pt x="672" y="28415"/>
                      </a:lnTo>
                      <a:lnTo>
                        <a:pt x="895" y="15346"/>
                      </a:lnTo>
                      <a:lnTo>
                        <a:pt x="597" y="15159"/>
                      </a:lnTo>
                      <a:lnTo>
                        <a:pt x="821" y="14824"/>
                      </a:lnTo>
                      <a:lnTo>
                        <a:pt x="1100" y="14991"/>
                      </a:lnTo>
                      <a:lnTo>
                        <a:pt x="27408" y="411"/>
                      </a:lnTo>
                      <a:lnTo>
                        <a:pt x="53174" y="15905"/>
                      </a:lnTo>
                      <a:lnTo>
                        <a:pt x="53473" y="15756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3"/>
                      </a:lnTo>
                      <a:lnTo>
                        <a:pt x="32964" y="57351"/>
                      </a:lnTo>
                      <a:lnTo>
                        <a:pt x="32964" y="57761"/>
                      </a:lnTo>
                      <a:lnTo>
                        <a:pt x="53192" y="46557"/>
                      </a:lnTo>
                      <a:lnTo>
                        <a:pt x="53751" y="15831"/>
                      </a:lnTo>
                      <a:lnTo>
                        <a:pt x="27500" y="57"/>
                      </a:lnTo>
                      <a:lnTo>
                        <a:pt x="27426" y="1"/>
                      </a:lnTo>
                      <a:close/>
                      <a:moveTo>
                        <a:pt x="12324" y="52597"/>
                      </a:moveTo>
                      <a:lnTo>
                        <a:pt x="11970" y="52802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54" y="57985"/>
                      </a:lnTo>
                      <a:lnTo>
                        <a:pt x="32554" y="57575"/>
                      </a:lnTo>
                      <a:lnTo>
                        <a:pt x="26550" y="60913"/>
                      </a:lnTo>
                      <a:lnTo>
                        <a:pt x="26531" y="61229"/>
                      </a:lnTo>
                      <a:lnTo>
                        <a:pt x="26531" y="61248"/>
                      </a:lnTo>
                      <a:lnTo>
                        <a:pt x="26120" y="61248"/>
                      </a:lnTo>
                      <a:lnTo>
                        <a:pt x="26140" y="60893"/>
                      </a:lnTo>
                      <a:lnTo>
                        <a:pt x="12324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8"/>
                <p:cNvSpPr/>
                <p:nvPr/>
              </p:nvSpPr>
              <p:spPr>
                <a:xfrm>
                  <a:off x="9365160" y="300182"/>
                  <a:ext cx="720383" cy="82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1" extrusionOk="0">
                      <a:moveTo>
                        <a:pt x="27427" y="429"/>
                      </a:moveTo>
                      <a:lnTo>
                        <a:pt x="1119" y="15009"/>
                      </a:lnTo>
                      <a:lnTo>
                        <a:pt x="1156" y="15028"/>
                      </a:lnTo>
                      <a:lnTo>
                        <a:pt x="27427" y="466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9"/>
                      </a:lnTo>
                      <a:close/>
                      <a:moveTo>
                        <a:pt x="914" y="15364"/>
                      </a:moveTo>
                      <a:lnTo>
                        <a:pt x="691" y="28433"/>
                      </a:lnTo>
                      <a:lnTo>
                        <a:pt x="709" y="28415"/>
                      </a:lnTo>
                      <a:lnTo>
                        <a:pt x="932" y="15364"/>
                      </a:lnTo>
                      <a:close/>
                      <a:moveTo>
                        <a:pt x="671" y="28900"/>
                      </a:moveTo>
                      <a:lnTo>
                        <a:pt x="373" y="45419"/>
                      </a:lnTo>
                      <a:lnTo>
                        <a:pt x="392" y="45436"/>
                      </a:lnTo>
                      <a:lnTo>
                        <a:pt x="11932" y="52372"/>
                      </a:lnTo>
                      <a:lnTo>
                        <a:pt x="11970" y="52354"/>
                      </a:lnTo>
                      <a:lnTo>
                        <a:pt x="410" y="45419"/>
                      </a:lnTo>
                      <a:lnTo>
                        <a:pt x="616" y="33019"/>
                      </a:lnTo>
                      <a:lnTo>
                        <a:pt x="691" y="28900"/>
                      </a:lnTo>
                      <a:close/>
                      <a:moveTo>
                        <a:pt x="318" y="29104"/>
                      </a:moveTo>
                      <a:lnTo>
                        <a:pt x="280" y="29123"/>
                      </a:lnTo>
                      <a:lnTo>
                        <a:pt x="206" y="34175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6" y="45754"/>
                      </a:lnTo>
                      <a:lnTo>
                        <a:pt x="11560" y="52596"/>
                      </a:lnTo>
                      <a:lnTo>
                        <a:pt x="11579" y="52578"/>
                      </a:lnTo>
                      <a:lnTo>
                        <a:pt x="19" y="45623"/>
                      </a:lnTo>
                      <a:lnTo>
                        <a:pt x="318" y="29104"/>
                      </a:lnTo>
                      <a:close/>
                      <a:moveTo>
                        <a:pt x="53380" y="16296"/>
                      </a:moveTo>
                      <a:lnTo>
                        <a:pt x="52838" y="46331"/>
                      </a:lnTo>
                      <a:lnTo>
                        <a:pt x="32983" y="57332"/>
                      </a:lnTo>
                      <a:lnTo>
                        <a:pt x="32983" y="57369"/>
                      </a:lnTo>
                      <a:lnTo>
                        <a:pt x="52858" y="46351"/>
                      </a:lnTo>
                      <a:lnTo>
                        <a:pt x="53398" y="16296"/>
                      </a:lnTo>
                      <a:close/>
                      <a:moveTo>
                        <a:pt x="27445" y="1"/>
                      </a:moveTo>
                      <a:lnTo>
                        <a:pt x="746" y="14785"/>
                      </a:lnTo>
                      <a:lnTo>
                        <a:pt x="728" y="14804"/>
                      </a:lnTo>
                      <a:lnTo>
                        <a:pt x="653" y="14822"/>
                      </a:lnTo>
                      <a:lnTo>
                        <a:pt x="541" y="14897"/>
                      </a:lnTo>
                      <a:lnTo>
                        <a:pt x="541" y="14916"/>
                      </a:lnTo>
                      <a:lnTo>
                        <a:pt x="522" y="15344"/>
                      </a:lnTo>
                      <a:lnTo>
                        <a:pt x="522" y="15364"/>
                      </a:lnTo>
                      <a:lnTo>
                        <a:pt x="298" y="28657"/>
                      </a:lnTo>
                      <a:lnTo>
                        <a:pt x="298" y="28657"/>
                      </a:lnTo>
                      <a:lnTo>
                        <a:pt x="318" y="28639"/>
                      </a:lnTo>
                      <a:lnTo>
                        <a:pt x="559" y="14916"/>
                      </a:lnTo>
                      <a:lnTo>
                        <a:pt x="27445" y="19"/>
                      </a:lnTo>
                      <a:lnTo>
                        <a:pt x="27519" y="75"/>
                      </a:lnTo>
                      <a:lnTo>
                        <a:pt x="53770" y="15849"/>
                      </a:lnTo>
                      <a:lnTo>
                        <a:pt x="53211" y="46575"/>
                      </a:lnTo>
                      <a:lnTo>
                        <a:pt x="32983" y="57779"/>
                      </a:lnTo>
                      <a:lnTo>
                        <a:pt x="32983" y="57816"/>
                      </a:lnTo>
                      <a:lnTo>
                        <a:pt x="53248" y="46592"/>
                      </a:lnTo>
                      <a:lnTo>
                        <a:pt x="53790" y="15829"/>
                      </a:lnTo>
                      <a:lnTo>
                        <a:pt x="27539" y="56"/>
                      </a:lnTo>
                      <a:lnTo>
                        <a:pt x="27445" y="1"/>
                      </a:lnTo>
                      <a:close/>
                      <a:moveTo>
                        <a:pt x="12362" y="52596"/>
                      </a:moveTo>
                      <a:lnTo>
                        <a:pt x="12343" y="52615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12362" y="52596"/>
                      </a:lnTo>
                      <a:close/>
                      <a:moveTo>
                        <a:pt x="32573" y="57575"/>
                      </a:moveTo>
                      <a:lnTo>
                        <a:pt x="26569" y="60893"/>
                      </a:lnTo>
                      <a:lnTo>
                        <a:pt x="26569" y="60931"/>
                      </a:lnTo>
                      <a:lnTo>
                        <a:pt x="32573" y="57593"/>
                      </a:lnTo>
                      <a:lnTo>
                        <a:pt x="32573" y="57575"/>
                      </a:lnTo>
                      <a:close/>
                      <a:moveTo>
                        <a:pt x="11989" y="52820"/>
                      </a:moveTo>
                      <a:lnTo>
                        <a:pt x="11952" y="52839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32573" y="58040"/>
                      </a:lnTo>
                      <a:lnTo>
                        <a:pt x="32573" y="58003"/>
                      </a:lnTo>
                      <a:lnTo>
                        <a:pt x="26345" y="61453"/>
                      </a:lnTo>
                      <a:lnTo>
                        <a:pt x="26251" y="61396"/>
                      </a:lnTo>
                      <a:lnTo>
                        <a:pt x="11989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8"/>
                <p:cNvSpPr/>
                <p:nvPr/>
              </p:nvSpPr>
              <p:spPr>
                <a:xfrm>
                  <a:off x="9373905" y="499181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1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3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3006" y="1251"/>
                      </a:lnTo>
                      <a:lnTo>
                        <a:pt x="52839" y="952"/>
                      </a:lnTo>
                      <a:lnTo>
                        <a:pt x="2625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8"/>
                <p:cNvSpPr/>
                <p:nvPr/>
              </p:nvSpPr>
              <p:spPr>
                <a:xfrm>
                  <a:off x="9373409" y="498940"/>
                  <a:ext cx="710874" cy="21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0" h="15979" extrusionOk="0">
                      <a:moveTo>
                        <a:pt x="224" y="1"/>
                      </a:moveTo>
                      <a:lnTo>
                        <a:pt x="0" y="336"/>
                      </a:lnTo>
                      <a:lnTo>
                        <a:pt x="298" y="523"/>
                      </a:lnTo>
                      <a:lnTo>
                        <a:pt x="316" y="523"/>
                      </a:lnTo>
                      <a:lnTo>
                        <a:pt x="316" y="541"/>
                      </a:lnTo>
                      <a:lnTo>
                        <a:pt x="26065" y="15978"/>
                      </a:lnTo>
                      <a:lnTo>
                        <a:pt x="26065" y="15941"/>
                      </a:lnTo>
                      <a:lnTo>
                        <a:pt x="37" y="336"/>
                      </a:lnTo>
                      <a:lnTo>
                        <a:pt x="224" y="19"/>
                      </a:lnTo>
                      <a:lnTo>
                        <a:pt x="26289" y="15643"/>
                      </a:lnTo>
                      <a:lnTo>
                        <a:pt x="52876" y="970"/>
                      </a:lnTo>
                      <a:lnTo>
                        <a:pt x="53043" y="1269"/>
                      </a:lnTo>
                      <a:lnTo>
                        <a:pt x="26475" y="15941"/>
                      </a:lnTo>
                      <a:lnTo>
                        <a:pt x="26475" y="15978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3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26289" y="15625"/>
                      </a:lnTo>
                      <a:lnTo>
                        <a:pt x="540" y="187"/>
                      </a:lnTo>
                      <a:lnTo>
                        <a:pt x="503" y="1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8"/>
                <p:cNvSpPr/>
                <p:nvPr/>
              </p:nvSpPr>
              <p:spPr>
                <a:xfrm>
                  <a:off x="9715722" y="711426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2" y="0"/>
                      </a:moveTo>
                      <a:lnTo>
                        <a:pt x="430" y="6098"/>
                      </a:lnTo>
                      <a:lnTo>
                        <a:pt x="784" y="6322"/>
                      </a:lnTo>
                      <a:lnTo>
                        <a:pt x="896" y="0"/>
                      </a:lnTo>
                      <a:close/>
                      <a:moveTo>
                        <a:pt x="411" y="6563"/>
                      </a:moveTo>
                      <a:lnTo>
                        <a:pt x="299" y="13648"/>
                      </a:lnTo>
                      <a:lnTo>
                        <a:pt x="654" y="13444"/>
                      </a:lnTo>
                      <a:lnTo>
                        <a:pt x="784" y="6787"/>
                      </a:lnTo>
                      <a:lnTo>
                        <a:pt x="411" y="6563"/>
                      </a:lnTo>
                      <a:close/>
                      <a:moveTo>
                        <a:pt x="654" y="13909"/>
                      </a:moveTo>
                      <a:lnTo>
                        <a:pt x="281" y="14115"/>
                      </a:lnTo>
                      <a:lnTo>
                        <a:pt x="1" y="30522"/>
                      </a:lnTo>
                      <a:lnTo>
                        <a:pt x="356" y="30540"/>
                      </a:lnTo>
                      <a:lnTo>
                        <a:pt x="654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8"/>
                <p:cNvSpPr/>
                <p:nvPr/>
              </p:nvSpPr>
              <p:spPr>
                <a:xfrm>
                  <a:off x="9715226" y="711185"/>
                  <a:ext cx="12763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78" extrusionOk="0">
                      <a:moveTo>
                        <a:pt x="542" y="1"/>
                      </a:moveTo>
                      <a:lnTo>
                        <a:pt x="542" y="93"/>
                      </a:lnTo>
                      <a:lnTo>
                        <a:pt x="542" y="130"/>
                      </a:lnTo>
                      <a:lnTo>
                        <a:pt x="448" y="6096"/>
                      </a:lnTo>
                      <a:lnTo>
                        <a:pt x="467" y="6116"/>
                      </a:lnTo>
                      <a:lnTo>
                        <a:pt x="579" y="18"/>
                      </a:lnTo>
                      <a:lnTo>
                        <a:pt x="933" y="18"/>
                      </a:lnTo>
                      <a:lnTo>
                        <a:pt x="821" y="6340"/>
                      </a:lnTo>
                      <a:lnTo>
                        <a:pt x="840" y="6340"/>
                      </a:lnTo>
                      <a:lnTo>
                        <a:pt x="952" y="130"/>
                      </a:lnTo>
                      <a:lnTo>
                        <a:pt x="952" y="93"/>
                      </a:lnTo>
                      <a:lnTo>
                        <a:pt x="952" y="1"/>
                      </a:lnTo>
                      <a:close/>
                      <a:moveTo>
                        <a:pt x="821" y="6805"/>
                      </a:moveTo>
                      <a:lnTo>
                        <a:pt x="691" y="13462"/>
                      </a:lnTo>
                      <a:lnTo>
                        <a:pt x="728" y="13442"/>
                      </a:lnTo>
                      <a:lnTo>
                        <a:pt x="840" y="6824"/>
                      </a:lnTo>
                      <a:lnTo>
                        <a:pt x="821" y="6805"/>
                      </a:lnTo>
                      <a:close/>
                      <a:moveTo>
                        <a:pt x="430" y="6581"/>
                      </a:moveTo>
                      <a:lnTo>
                        <a:pt x="299" y="13666"/>
                      </a:lnTo>
                      <a:lnTo>
                        <a:pt x="336" y="13666"/>
                      </a:lnTo>
                      <a:lnTo>
                        <a:pt x="448" y="6581"/>
                      </a:lnTo>
                      <a:close/>
                      <a:moveTo>
                        <a:pt x="709" y="13909"/>
                      </a:moveTo>
                      <a:lnTo>
                        <a:pt x="691" y="13927"/>
                      </a:lnTo>
                      <a:lnTo>
                        <a:pt x="393" y="30558"/>
                      </a:lnTo>
                      <a:lnTo>
                        <a:pt x="38" y="30540"/>
                      </a:lnTo>
                      <a:lnTo>
                        <a:pt x="318" y="14133"/>
                      </a:lnTo>
                      <a:lnTo>
                        <a:pt x="299" y="14151"/>
                      </a:lnTo>
                      <a:lnTo>
                        <a:pt x="20" y="30204"/>
                      </a:lnTo>
                      <a:lnTo>
                        <a:pt x="20" y="30222"/>
                      </a:lnTo>
                      <a:lnTo>
                        <a:pt x="0" y="30577"/>
                      </a:lnTo>
                      <a:lnTo>
                        <a:pt x="411" y="30577"/>
                      </a:lnTo>
                      <a:lnTo>
                        <a:pt x="411" y="30558"/>
                      </a:lnTo>
                      <a:lnTo>
                        <a:pt x="430" y="30242"/>
                      </a:lnTo>
                      <a:lnTo>
                        <a:pt x="430" y="30204"/>
                      </a:lnTo>
                      <a:lnTo>
                        <a:pt x="709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8"/>
                <p:cNvSpPr/>
                <p:nvPr/>
              </p:nvSpPr>
              <p:spPr>
                <a:xfrm>
                  <a:off x="7675214" y="610044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1"/>
                      </a:moveTo>
                      <a:lnTo>
                        <a:pt x="542" y="14879"/>
                      </a:lnTo>
                      <a:lnTo>
                        <a:pt x="1" y="45605"/>
                      </a:lnTo>
                      <a:lnTo>
                        <a:pt x="26252" y="61378"/>
                      </a:lnTo>
                      <a:lnTo>
                        <a:pt x="26327" y="61435"/>
                      </a:lnTo>
                      <a:lnTo>
                        <a:pt x="53008" y="46649"/>
                      </a:lnTo>
                      <a:lnTo>
                        <a:pt x="52821" y="46557"/>
                      </a:lnTo>
                      <a:lnTo>
                        <a:pt x="52821" y="46351"/>
                      </a:lnTo>
                      <a:lnTo>
                        <a:pt x="26550" y="60893"/>
                      </a:lnTo>
                      <a:lnTo>
                        <a:pt x="26550" y="61229"/>
                      </a:lnTo>
                      <a:lnTo>
                        <a:pt x="26140" y="61229"/>
                      </a:lnTo>
                      <a:lnTo>
                        <a:pt x="26140" y="60893"/>
                      </a:lnTo>
                      <a:lnTo>
                        <a:pt x="374" y="45401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73"/>
                      </a:lnTo>
                      <a:lnTo>
                        <a:pt x="27408" y="411"/>
                      </a:lnTo>
                      <a:lnTo>
                        <a:pt x="53194" y="15905"/>
                      </a:lnTo>
                      <a:lnTo>
                        <a:pt x="53492" y="15737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8"/>
                <p:cNvSpPr/>
                <p:nvPr/>
              </p:nvSpPr>
              <p:spPr>
                <a:xfrm>
                  <a:off x="7674973" y="609549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26" y="448"/>
                      </a:moveTo>
                      <a:lnTo>
                        <a:pt x="1137" y="15010"/>
                      </a:lnTo>
                      <a:lnTo>
                        <a:pt x="1157" y="15028"/>
                      </a:lnTo>
                      <a:lnTo>
                        <a:pt x="20808" y="4140"/>
                      </a:lnTo>
                      <a:lnTo>
                        <a:pt x="20826" y="4140"/>
                      </a:lnTo>
                      <a:lnTo>
                        <a:pt x="21181" y="3935"/>
                      </a:lnTo>
                      <a:lnTo>
                        <a:pt x="21218" y="3916"/>
                      </a:lnTo>
                      <a:lnTo>
                        <a:pt x="27426" y="467"/>
                      </a:lnTo>
                      <a:lnTo>
                        <a:pt x="47097" y="12288"/>
                      </a:lnTo>
                      <a:lnTo>
                        <a:pt x="47114" y="12306"/>
                      </a:lnTo>
                      <a:lnTo>
                        <a:pt x="47469" y="12512"/>
                      </a:lnTo>
                      <a:lnTo>
                        <a:pt x="47487" y="12530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26" y="448"/>
                      </a:lnTo>
                      <a:close/>
                      <a:moveTo>
                        <a:pt x="53379" y="16315"/>
                      </a:moveTo>
                      <a:lnTo>
                        <a:pt x="53081" y="33029"/>
                      </a:lnTo>
                      <a:lnTo>
                        <a:pt x="53100" y="32628"/>
                      </a:lnTo>
                      <a:lnTo>
                        <a:pt x="53100" y="32591"/>
                      </a:lnTo>
                      <a:lnTo>
                        <a:pt x="53379" y="16315"/>
                      </a:lnTo>
                      <a:close/>
                      <a:moveTo>
                        <a:pt x="53081" y="33029"/>
                      </a:moveTo>
                      <a:lnTo>
                        <a:pt x="53081" y="33038"/>
                      </a:lnTo>
                      <a:lnTo>
                        <a:pt x="53081" y="33054"/>
                      </a:lnTo>
                      <a:lnTo>
                        <a:pt x="53081" y="33029"/>
                      </a:lnTo>
                      <a:close/>
                      <a:moveTo>
                        <a:pt x="53081" y="33054"/>
                      </a:moveTo>
                      <a:lnTo>
                        <a:pt x="53043" y="35146"/>
                      </a:lnTo>
                      <a:lnTo>
                        <a:pt x="53081" y="33058"/>
                      </a:lnTo>
                      <a:lnTo>
                        <a:pt x="53081" y="33054"/>
                      </a:lnTo>
                      <a:close/>
                      <a:moveTo>
                        <a:pt x="914" y="15363"/>
                      </a:moveTo>
                      <a:lnTo>
                        <a:pt x="392" y="45438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411" y="45418"/>
                      </a:lnTo>
                      <a:lnTo>
                        <a:pt x="951" y="15383"/>
                      </a:lnTo>
                      <a:lnTo>
                        <a:pt x="914" y="15363"/>
                      </a:lnTo>
                      <a:close/>
                      <a:moveTo>
                        <a:pt x="52839" y="46350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52839" y="46388"/>
                      </a:lnTo>
                      <a:lnTo>
                        <a:pt x="52839" y="46350"/>
                      </a:lnTo>
                      <a:close/>
                      <a:moveTo>
                        <a:pt x="27445" y="0"/>
                      </a:moveTo>
                      <a:lnTo>
                        <a:pt x="21218" y="3450"/>
                      </a:lnTo>
                      <a:lnTo>
                        <a:pt x="21199" y="3468"/>
                      </a:lnTo>
                      <a:lnTo>
                        <a:pt x="20826" y="3655"/>
                      </a:lnTo>
                      <a:lnTo>
                        <a:pt x="20808" y="3674"/>
                      </a:lnTo>
                      <a:lnTo>
                        <a:pt x="541" y="14898"/>
                      </a:lnTo>
                      <a:lnTo>
                        <a:pt x="1" y="45642"/>
                      </a:lnTo>
                      <a:lnTo>
                        <a:pt x="26252" y="61435"/>
                      </a:lnTo>
                      <a:lnTo>
                        <a:pt x="26345" y="61490"/>
                      </a:lnTo>
                      <a:lnTo>
                        <a:pt x="26364" y="61490"/>
                      </a:lnTo>
                      <a:lnTo>
                        <a:pt x="53043" y="46705"/>
                      </a:lnTo>
                      <a:lnTo>
                        <a:pt x="53026" y="46686"/>
                      </a:lnTo>
                      <a:lnTo>
                        <a:pt x="26345" y="61472"/>
                      </a:lnTo>
                      <a:lnTo>
                        <a:pt x="26270" y="61415"/>
                      </a:lnTo>
                      <a:lnTo>
                        <a:pt x="19" y="45642"/>
                      </a:lnTo>
                      <a:lnTo>
                        <a:pt x="560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18"/>
                      </a:lnTo>
                      <a:lnTo>
                        <a:pt x="47507" y="12064"/>
                      </a:lnTo>
                      <a:lnTo>
                        <a:pt x="47469" y="12045"/>
                      </a:lnTo>
                      <a:lnTo>
                        <a:pt x="47114" y="11840"/>
                      </a:lnTo>
                      <a:lnTo>
                        <a:pt x="47097" y="11821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8"/>
                <p:cNvSpPr/>
                <p:nvPr/>
              </p:nvSpPr>
              <p:spPr>
                <a:xfrm>
                  <a:off x="7683972" y="808802"/>
                  <a:ext cx="705878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7" h="15924" extrusionOk="0">
                      <a:moveTo>
                        <a:pt x="167" y="1"/>
                      </a:moveTo>
                      <a:lnTo>
                        <a:pt x="0" y="299"/>
                      </a:lnTo>
                      <a:lnTo>
                        <a:pt x="26028" y="15905"/>
                      </a:lnTo>
                      <a:lnTo>
                        <a:pt x="26028" y="15811"/>
                      </a:lnTo>
                      <a:lnTo>
                        <a:pt x="26438" y="15811"/>
                      </a:lnTo>
                      <a:lnTo>
                        <a:pt x="26438" y="15923"/>
                      </a:lnTo>
                      <a:lnTo>
                        <a:pt x="52707" y="1400"/>
                      </a:lnTo>
                      <a:lnTo>
                        <a:pt x="52707" y="990"/>
                      </a:lnTo>
                      <a:lnTo>
                        <a:pt x="26232" y="15625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8"/>
                <p:cNvSpPr/>
                <p:nvPr/>
              </p:nvSpPr>
              <p:spPr>
                <a:xfrm>
                  <a:off x="7683463" y="808307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80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42"/>
                      </a:lnTo>
                      <a:lnTo>
                        <a:pt x="38" y="336"/>
                      </a:lnTo>
                      <a:lnTo>
                        <a:pt x="205" y="38"/>
                      </a:lnTo>
                      <a:lnTo>
                        <a:pt x="26270" y="15662"/>
                      </a:lnTo>
                      <a:lnTo>
                        <a:pt x="52745" y="1027"/>
                      </a:lnTo>
                      <a:lnTo>
                        <a:pt x="52745" y="1007"/>
                      </a:lnTo>
                      <a:lnTo>
                        <a:pt x="52876" y="933"/>
                      </a:lnTo>
                      <a:lnTo>
                        <a:pt x="52578" y="1101"/>
                      </a:lnTo>
                      <a:lnTo>
                        <a:pt x="52541" y="1119"/>
                      </a:lnTo>
                      <a:lnTo>
                        <a:pt x="46742" y="4326"/>
                      </a:lnTo>
                      <a:lnTo>
                        <a:pt x="46724" y="4345"/>
                      </a:lnTo>
                      <a:lnTo>
                        <a:pt x="46351" y="4532"/>
                      </a:lnTo>
                      <a:lnTo>
                        <a:pt x="46331" y="4550"/>
                      </a:lnTo>
                      <a:lnTo>
                        <a:pt x="31845" y="12549"/>
                      </a:lnTo>
                      <a:lnTo>
                        <a:pt x="31826" y="12567"/>
                      </a:lnTo>
                      <a:lnTo>
                        <a:pt x="31453" y="12753"/>
                      </a:lnTo>
                      <a:lnTo>
                        <a:pt x="31435" y="12773"/>
                      </a:lnTo>
                      <a:lnTo>
                        <a:pt x="26270" y="15624"/>
                      </a:lnTo>
                      <a:lnTo>
                        <a:pt x="523" y="187"/>
                      </a:lnTo>
                      <a:lnTo>
                        <a:pt x="503" y="169"/>
                      </a:lnTo>
                      <a:lnTo>
                        <a:pt x="205" y="0"/>
                      </a:lnTo>
                      <a:close/>
                      <a:moveTo>
                        <a:pt x="52745" y="1437"/>
                      </a:moveTo>
                      <a:lnTo>
                        <a:pt x="26476" y="15960"/>
                      </a:lnTo>
                      <a:lnTo>
                        <a:pt x="26456" y="15979"/>
                      </a:lnTo>
                      <a:lnTo>
                        <a:pt x="31845" y="13014"/>
                      </a:lnTo>
                      <a:lnTo>
                        <a:pt x="31863" y="12996"/>
                      </a:lnTo>
                      <a:lnTo>
                        <a:pt x="32218" y="12810"/>
                      </a:lnTo>
                      <a:lnTo>
                        <a:pt x="32256" y="12790"/>
                      </a:lnTo>
                      <a:lnTo>
                        <a:pt x="46313" y="5017"/>
                      </a:lnTo>
                      <a:lnTo>
                        <a:pt x="46351" y="4997"/>
                      </a:lnTo>
                      <a:lnTo>
                        <a:pt x="46704" y="4811"/>
                      </a:lnTo>
                      <a:lnTo>
                        <a:pt x="46724" y="4793"/>
                      </a:lnTo>
                      <a:lnTo>
                        <a:pt x="52745" y="1474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8"/>
                <p:cNvSpPr/>
                <p:nvPr/>
              </p:nvSpPr>
              <p:spPr>
                <a:xfrm>
                  <a:off x="8025548" y="1020806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1" y="1"/>
                      </a:moveTo>
                      <a:lnTo>
                        <a:pt x="1" y="30540"/>
                      </a:lnTo>
                      <a:lnTo>
                        <a:pt x="354" y="30540"/>
                      </a:lnTo>
                      <a:lnTo>
                        <a:pt x="896" y="18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8"/>
                <p:cNvSpPr/>
                <p:nvPr/>
              </p:nvSpPr>
              <p:spPr>
                <a:xfrm>
                  <a:off x="8025294" y="1020551"/>
                  <a:ext cx="12750" cy="40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7" extrusionOk="0">
                      <a:moveTo>
                        <a:pt x="560" y="20"/>
                      </a:moveTo>
                      <a:lnTo>
                        <a:pt x="915" y="37"/>
                      </a:lnTo>
                      <a:lnTo>
                        <a:pt x="373" y="30559"/>
                      </a:lnTo>
                      <a:lnTo>
                        <a:pt x="20" y="30559"/>
                      </a:lnTo>
                      <a:lnTo>
                        <a:pt x="560" y="20"/>
                      </a:lnTo>
                      <a:close/>
                      <a:moveTo>
                        <a:pt x="542" y="0"/>
                      </a:moveTo>
                      <a:lnTo>
                        <a:pt x="542" y="94"/>
                      </a:lnTo>
                      <a:lnTo>
                        <a:pt x="542" y="131"/>
                      </a:lnTo>
                      <a:lnTo>
                        <a:pt x="0" y="30204"/>
                      </a:lnTo>
                      <a:lnTo>
                        <a:pt x="0" y="30241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1"/>
                      </a:lnTo>
                      <a:lnTo>
                        <a:pt x="410" y="30223"/>
                      </a:lnTo>
                      <a:lnTo>
                        <a:pt x="932" y="131"/>
                      </a:lnTo>
                      <a:lnTo>
                        <a:pt x="952" y="112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8"/>
                <p:cNvSpPr/>
                <p:nvPr/>
              </p:nvSpPr>
              <p:spPr>
                <a:xfrm>
                  <a:off x="8383114" y="622540"/>
                  <a:ext cx="716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8" h="61435" extrusionOk="0">
                      <a:moveTo>
                        <a:pt x="27408" y="0"/>
                      </a:moveTo>
                      <a:lnTo>
                        <a:pt x="540" y="14878"/>
                      </a:lnTo>
                      <a:lnTo>
                        <a:pt x="0" y="45604"/>
                      </a:lnTo>
                      <a:lnTo>
                        <a:pt x="26232" y="61377"/>
                      </a:lnTo>
                      <a:lnTo>
                        <a:pt x="26326" y="61434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0" y="61228"/>
                      </a:lnTo>
                      <a:lnTo>
                        <a:pt x="26120" y="60893"/>
                      </a:lnTo>
                      <a:lnTo>
                        <a:pt x="354" y="45400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lnTo>
                        <a:pt x="53174" y="15904"/>
                      </a:lnTo>
                      <a:lnTo>
                        <a:pt x="53453" y="15755"/>
                      </a:lnTo>
                      <a:lnTo>
                        <a:pt x="53528" y="15699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8"/>
                <p:cNvSpPr/>
                <p:nvPr/>
              </p:nvSpPr>
              <p:spPr>
                <a:xfrm>
                  <a:off x="8382619" y="622031"/>
                  <a:ext cx="717865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2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6" y="15047"/>
                      </a:lnTo>
                      <a:lnTo>
                        <a:pt x="20807" y="4159"/>
                      </a:lnTo>
                      <a:lnTo>
                        <a:pt x="20825" y="4140"/>
                      </a:lnTo>
                      <a:lnTo>
                        <a:pt x="21198" y="3935"/>
                      </a:lnTo>
                      <a:lnTo>
                        <a:pt x="21217" y="3916"/>
                      </a:lnTo>
                      <a:lnTo>
                        <a:pt x="27445" y="485"/>
                      </a:lnTo>
                      <a:lnTo>
                        <a:pt x="47096" y="12288"/>
                      </a:lnTo>
                      <a:lnTo>
                        <a:pt x="47114" y="12306"/>
                      </a:lnTo>
                      <a:lnTo>
                        <a:pt x="47469" y="12530"/>
                      </a:lnTo>
                      <a:lnTo>
                        <a:pt x="47506" y="12549"/>
                      </a:lnTo>
                      <a:lnTo>
                        <a:pt x="53192" y="15960"/>
                      </a:lnTo>
                      <a:lnTo>
                        <a:pt x="53211" y="15942"/>
                      </a:lnTo>
                      <a:lnTo>
                        <a:pt x="27445" y="448"/>
                      </a:lnTo>
                      <a:close/>
                      <a:moveTo>
                        <a:pt x="932" y="15364"/>
                      </a:moveTo>
                      <a:lnTo>
                        <a:pt x="391" y="45438"/>
                      </a:lnTo>
                      <a:lnTo>
                        <a:pt x="26157" y="60931"/>
                      </a:lnTo>
                      <a:lnTo>
                        <a:pt x="26157" y="60913"/>
                      </a:lnTo>
                      <a:lnTo>
                        <a:pt x="410" y="45418"/>
                      </a:lnTo>
                      <a:lnTo>
                        <a:pt x="652" y="31902"/>
                      </a:lnTo>
                      <a:lnTo>
                        <a:pt x="652" y="31883"/>
                      </a:lnTo>
                      <a:lnTo>
                        <a:pt x="671" y="31455"/>
                      </a:lnTo>
                      <a:lnTo>
                        <a:pt x="671" y="31435"/>
                      </a:lnTo>
                      <a:lnTo>
                        <a:pt x="709" y="29143"/>
                      </a:lnTo>
                      <a:lnTo>
                        <a:pt x="950" y="15383"/>
                      </a:lnTo>
                      <a:lnTo>
                        <a:pt x="932" y="15364"/>
                      </a:lnTo>
                      <a:close/>
                      <a:moveTo>
                        <a:pt x="52856" y="46351"/>
                      </a:moveTo>
                      <a:lnTo>
                        <a:pt x="26568" y="60913"/>
                      </a:lnTo>
                      <a:lnTo>
                        <a:pt x="26568" y="60950"/>
                      </a:lnTo>
                      <a:lnTo>
                        <a:pt x="52856" y="46388"/>
                      </a:lnTo>
                      <a:lnTo>
                        <a:pt x="52856" y="46351"/>
                      </a:lnTo>
                      <a:close/>
                      <a:moveTo>
                        <a:pt x="27445" y="1"/>
                      </a:moveTo>
                      <a:lnTo>
                        <a:pt x="21235" y="3451"/>
                      </a:lnTo>
                      <a:lnTo>
                        <a:pt x="21198" y="3469"/>
                      </a:lnTo>
                      <a:lnTo>
                        <a:pt x="20845" y="3674"/>
                      </a:lnTo>
                      <a:lnTo>
                        <a:pt x="20807" y="3674"/>
                      </a:lnTo>
                      <a:lnTo>
                        <a:pt x="764" y="14786"/>
                      </a:lnTo>
                      <a:lnTo>
                        <a:pt x="726" y="14804"/>
                      </a:lnTo>
                      <a:lnTo>
                        <a:pt x="671" y="14842"/>
                      </a:lnTo>
                      <a:lnTo>
                        <a:pt x="540" y="14916"/>
                      </a:lnTo>
                      <a:lnTo>
                        <a:pt x="540" y="14936"/>
                      </a:lnTo>
                      <a:lnTo>
                        <a:pt x="540" y="15346"/>
                      </a:lnTo>
                      <a:lnTo>
                        <a:pt x="540" y="15383"/>
                      </a:lnTo>
                      <a:lnTo>
                        <a:pt x="204" y="34214"/>
                      </a:lnTo>
                      <a:lnTo>
                        <a:pt x="0" y="45418"/>
                      </a:lnTo>
                      <a:lnTo>
                        <a:pt x="0" y="45456"/>
                      </a:lnTo>
                      <a:lnTo>
                        <a:pt x="0" y="45662"/>
                      </a:lnTo>
                      <a:lnTo>
                        <a:pt x="187" y="45754"/>
                      </a:lnTo>
                      <a:lnTo>
                        <a:pt x="204" y="45773"/>
                      </a:lnTo>
                      <a:lnTo>
                        <a:pt x="26251" y="61435"/>
                      </a:lnTo>
                      <a:lnTo>
                        <a:pt x="26363" y="61490"/>
                      </a:lnTo>
                      <a:lnTo>
                        <a:pt x="53043" y="46706"/>
                      </a:lnTo>
                      <a:lnTo>
                        <a:pt x="53025" y="46706"/>
                      </a:lnTo>
                      <a:lnTo>
                        <a:pt x="26363" y="61472"/>
                      </a:lnTo>
                      <a:lnTo>
                        <a:pt x="26269" y="61415"/>
                      </a:lnTo>
                      <a:lnTo>
                        <a:pt x="37" y="45642"/>
                      </a:lnTo>
                      <a:lnTo>
                        <a:pt x="577" y="14916"/>
                      </a:lnTo>
                      <a:lnTo>
                        <a:pt x="27445" y="38"/>
                      </a:lnTo>
                      <a:lnTo>
                        <a:pt x="27537" y="95"/>
                      </a:lnTo>
                      <a:lnTo>
                        <a:pt x="53565" y="15737"/>
                      </a:lnTo>
                      <a:lnTo>
                        <a:pt x="53602" y="15737"/>
                      </a:lnTo>
                      <a:lnTo>
                        <a:pt x="47506" y="12064"/>
                      </a:lnTo>
                      <a:lnTo>
                        <a:pt x="47487" y="12045"/>
                      </a:lnTo>
                      <a:lnTo>
                        <a:pt x="47133" y="11841"/>
                      </a:lnTo>
                      <a:lnTo>
                        <a:pt x="47096" y="11821"/>
                      </a:lnTo>
                      <a:lnTo>
                        <a:pt x="27556" y="75"/>
                      </a:lnTo>
                      <a:lnTo>
                        <a:pt x="274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8"/>
                <p:cNvSpPr/>
                <p:nvPr/>
              </p:nvSpPr>
              <p:spPr>
                <a:xfrm>
                  <a:off x="8391605" y="821284"/>
                  <a:ext cx="706146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4" extrusionOk="0">
                      <a:moveTo>
                        <a:pt x="187" y="1"/>
                      </a:moveTo>
                      <a:lnTo>
                        <a:pt x="0" y="319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2707" y="1418"/>
                      </a:lnTo>
                      <a:lnTo>
                        <a:pt x="52727" y="990"/>
                      </a:lnTo>
                      <a:lnTo>
                        <a:pt x="2623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8"/>
                <p:cNvSpPr/>
                <p:nvPr/>
              </p:nvSpPr>
              <p:spPr>
                <a:xfrm>
                  <a:off x="8391096" y="820789"/>
                  <a:ext cx="707901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58" h="15998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99" y="523"/>
                      </a:lnTo>
                      <a:lnTo>
                        <a:pt x="317" y="542"/>
                      </a:lnTo>
                      <a:lnTo>
                        <a:pt x="14096" y="8801"/>
                      </a:lnTo>
                      <a:lnTo>
                        <a:pt x="14114" y="8820"/>
                      </a:lnTo>
                      <a:lnTo>
                        <a:pt x="14469" y="9025"/>
                      </a:lnTo>
                      <a:lnTo>
                        <a:pt x="14487" y="9044"/>
                      </a:lnTo>
                      <a:lnTo>
                        <a:pt x="26066" y="15980"/>
                      </a:lnTo>
                      <a:lnTo>
                        <a:pt x="26066" y="15960"/>
                      </a:lnTo>
                      <a:lnTo>
                        <a:pt x="38" y="356"/>
                      </a:lnTo>
                      <a:lnTo>
                        <a:pt x="225" y="38"/>
                      </a:lnTo>
                      <a:lnTo>
                        <a:pt x="26270" y="15662"/>
                      </a:lnTo>
                      <a:lnTo>
                        <a:pt x="52765" y="1027"/>
                      </a:lnTo>
                      <a:lnTo>
                        <a:pt x="52765" y="1007"/>
                      </a:lnTo>
                      <a:lnTo>
                        <a:pt x="52857" y="952"/>
                      </a:lnTo>
                      <a:lnTo>
                        <a:pt x="52857" y="95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46742" y="4326"/>
                      </a:lnTo>
                      <a:lnTo>
                        <a:pt x="46724" y="4346"/>
                      </a:lnTo>
                      <a:lnTo>
                        <a:pt x="46351" y="4532"/>
                      </a:lnTo>
                      <a:lnTo>
                        <a:pt x="46332" y="4550"/>
                      </a:lnTo>
                      <a:lnTo>
                        <a:pt x="31846" y="12549"/>
                      </a:lnTo>
                      <a:lnTo>
                        <a:pt x="31826" y="12567"/>
                      </a:lnTo>
                      <a:lnTo>
                        <a:pt x="31473" y="12773"/>
                      </a:lnTo>
                      <a:lnTo>
                        <a:pt x="31435" y="12773"/>
                      </a:lnTo>
                      <a:lnTo>
                        <a:pt x="26270" y="15644"/>
                      </a:lnTo>
                      <a:lnTo>
                        <a:pt x="14916" y="8820"/>
                      </a:lnTo>
                      <a:lnTo>
                        <a:pt x="14879" y="8801"/>
                      </a:lnTo>
                      <a:lnTo>
                        <a:pt x="14524" y="8596"/>
                      </a:lnTo>
                      <a:lnTo>
                        <a:pt x="14506" y="8577"/>
                      </a:lnTo>
                      <a:lnTo>
                        <a:pt x="523" y="206"/>
                      </a:lnTo>
                      <a:lnTo>
                        <a:pt x="504" y="187"/>
                      </a:lnTo>
                      <a:lnTo>
                        <a:pt x="205" y="1"/>
                      </a:lnTo>
                      <a:close/>
                      <a:moveTo>
                        <a:pt x="52745" y="1455"/>
                      </a:moveTo>
                      <a:lnTo>
                        <a:pt x="26476" y="15960"/>
                      </a:lnTo>
                      <a:lnTo>
                        <a:pt x="26476" y="15998"/>
                      </a:lnTo>
                      <a:lnTo>
                        <a:pt x="31846" y="13014"/>
                      </a:lnTo>
                      <a:lnTo>
                        <a:pt x="31864" y="13014"/>
                      </a:lnTo>
                      <a:lnTo>
                        <a:pt x="32236" y="12810"/>
                      </a:lnTo>
                      <a:lnTo>
                        <a:pt x="32256" y="12791"/>
                      </a:lnTo>
                      <a:lnTo>
                        <a:pt x="46332" y="5017"/>
                      </a:lnTo>
                      <a:lnTo>
                        <a:pt x="46351" y="5017"/>
                      </a:lnTo>
                      <a:lnTo>
                        <a:pt x="46704" y="4811"/>
                      </a:lnTo>
                      <a:lnTo>
                        <a:pt x="46742" y="4793"/>
                      </a:lnTo>
                      <a:lnTo>
                        <a:pt x="52745" y="1474"/>
                      </a:lnTo>
                      <a:lnTo>
                        <a:pt x="52745" y="1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8"/>
                <p:cNvSpPr/>
                <p:nvPr/>
              </p:nvSpPr>
              <p:spPr>
                <a:xfrm>
                  <a:off x="8733181" y="1033529"/>
                  <a:ext cx="12241" cy="40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3" extrusionOk="0">
                      <a:moveTo>
                        <a:pt x="541" y="1"/>
                      </a:move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91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8"/>
                <p:cNvSpPr/>
                <p:nvPr/>
              </p:nvSpPr>
              <p:spPr>
                <a:xfrm>
                  <a:off x="8732927" y="1033033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59"/>
                      </a:lnTo>
                      <a:lnTo>
                        <a:pt x="20" y="30559"/>
                      </a:lnTo>
                      <a:lnTo>
                        <a:pt x="560" y="38"/>
                      </a:lnTo>
                      <a:close/>
                      <a:moveTo>
                        <a:pt x="542" y="0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11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8"/>
                <p:cNvSpPr/>
                <p:nvPr/>
              </p:nvSpPr>
              <p:spPr>
                <a:xfrm>
                  <a:off x="9090747" y="635021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27408" y="410"/>
                      </a:moveTo>
                      <a:lnTo>
                        <a:pt x="53174" y="15905"/>
                      </a:lnTo>
                      <a:lnTo>
                        <a:pt x="53473" y="15755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2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1" y="61248"/>
                      </a:lnTo>
                      <a:lnTo>
                        <a:pt x="26140" y="60893"/>
                      </a:lnTo>
                      <a:lnTo>
                        <a:pt x="373" y="45418"/>
                      </a:lnTo>
                      <a:lnTo>
                        <a:pt x="354" y="45400"/>
                      </a:lnTo>
                      <a:lnTo>
                        <a:pt x="896" y="15345"/>
                      </a:lnTo>
                      <a:lnTo>
                        <a:pt x="597" y="15159"/>
                      </a:lnTo>
                      <a:lnTo>
                        <a:pt x="821" y="14823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close/>
                      <a:moveTo>
                        <a:pt x="27408" y="0"/>
                      </a:moveTo>
                      <a:lnTo>
                        <a:pt x="541" y="14898"/>
                      </a:lnTo>
                      <a:lnTo>
                        <a:pt x="1" y="45604"/>
                      </a:lnTo>
                      <a:lnTo>
                        <a:pt x="26232" y="61378"/>
                      </a:lnTo>
                      <a:lnTo>
                        <a:pt x="26326" y="61434"/>
                      </a:lnTo>
                      <a:lnTo>
                        <a:pt x="53192" y="46556"/>
                      </a:lnTo>
                      <a:lnTo>
                        <a:pt x="53752" y="15830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8"/>
                <p:cNvSpPr/>
                <p:nvPr/>
              </p:nvSpPr>
              <p:spPr>
                <a:xfrm>
                  <a:off x="9090493" y="634780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27" y="428"/>
                      </a:moveTo>
                      <a:lnTo>
                        <a:pt x="1119" y="15008"/>
                      </a:lnTo>
                      <a:lnTo>
                        <a:pt x="1138" y="15028"/>
                      </a:lnTo>
                      <a:lnTo>
                        <a:pt x="20789" y="4139"/>
                      </a:lnTo>
                      <a:lnTo>
                        <a:pt x="20827" y="4120"/>
                      </a:lnTo>
                      <a:lnTo>
                        <a:pt x="21180" y="3916"/>
                      </a:lnTo>
                      <a:lnTo>
                        <a:pt x="21200" y="3916"/>
                      </a:lnTo>
                      <a:lnTo>
                        <a:pt x="27427" y="466"/>
                      </a:lnTo>
                      <a:lnTo>
                        <a:pt x="47078" y="12286"/>
                      </a:lnTo>
                      <a:lnTo>
                        <a:pt x="47096" y="12286"/>
                      </a:lnTo>
                      <a:lnTo>
                        <a:pt x="47469" y="12510"/>
                      </a:lnTo>
                      <a:lnTo>
                        <a:pt x="47488" y="12529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8"/>
                      </a:lnTo>
                      <a:close/>
                      <a:moveTo>
                        <a:pt x="915" y="15363"/>
                      </a:moveTo>
                      <a:lnTo>
                        <a:pt x="373" y="45418"/>
                      </a:lnTo>
                      <a:lnTo>
                        <a:pt x="392" y="45436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410" y="45418"/>
                      </a:lnTo>
                      <a:lnTo>
                        <a:pt x="634" y="31882"/>
                      </a:lnTo>
                      <a:lnTo>
                        <a:pt x="653" y="31863"/>
                      </a:lnTo>
                      <a:lnTo>
                        <a:pt x="653" y="31453"/>
                      </a:lnTo>
                      <a:lnTo>
                        <a:pt x="653" y="31415"/>
                      </a:lnTo>
                      <a:lnTo>
                        <a:pt x="691" y="29123"/>
                      </a:lnTo>
                      <a:lnTo>
                        <a:pt x="932" y="15363"/>
                      </a:lnTo>
                      <a:close/>
                      <a:moveTo>
                        <a:pt x="53380" y="16296"/>
                      </a:moveTo>
                      <a:lnTo>
                        <a:pt x="53082" y="32591"/>
                      </a:lnTo>
                      <a:lnTo>
                        <a:pt x="53082" y="32609"/>
                      </a:lnTo>
                      <a:lnTo>
                        <a:pt x="53082" y="33019"/>
                      </a:lnTo>
                      <a:lnTo>
                        <a:pt x="53082" y="33056"/>
                      </a:lnTo>
                      <a:lnTo>
                        <a:pt x="52838" y="46331"/>
                      </a:lnTo>
                      <a:lnTo>
                        <a:pt x="26569" y="60893"/>
                      </a:lnTo>
                      <a:lnTo>
                        <a:pt x="26550" y="60930"/>
                      </a:lnTo>
                      <a:lnTo>
                        <a:pt x="26550" y="60930"/>
                      </a:lnTo>
                      <a:lnTo>
                        <a:pt x="52858" y="46350"/>
                      </a:lnTo>
                      <a:lnTo>
                        <a:pt x="53398" y="16296"/>
                      </a:lnTo>
                      <a:close/>
                      <a:moveTo>
                        <a:pt x="27427" y="18"/>
                      </a:moveTo>
                      <a:lnTo>
                        <a:pt x="27519" y="75"/>
                      </a:lnTo>
                      <a:lnTo>
                        <a:pt x="53771" y="15848"/>
                      </a:lnTo>
                      <a:lnTo>
                        <a:pt x="53211" y="46574"/>
                      </a:lnTo>
                      <a:lnTo>
                        <a:pt x="26345" y="61452"/>
                      </a:lnTo>
                      <a:lnTo>
                        <a:pt x="26251" y="61396"/>
                      </a:lnTo>
                      <a:lnTo>
                        <a:pt x="20" y="45622"/>
                      </a:lnTo>
                      <a:lnTo>
                        <a:pt x="560" y="14916"/>
                      </a:lnTo>
                      <a:lnTo>
                        <a:pt x="27427" y="18"/>
                      </a:lnTo>
                      <a:close/>
                      <a:moveTo>
                        <a:pt x="27427" y="0"/>
                      </a:moveTo>
                      <a:lnTo>
                        <a:pt x="21218" y="3431"/>
                      </a:lnTo>
                      <a:lnTo>
                        <a:pt x="21200" y="3449"/>
                      </a:lnTo>
                      <a:lnTo>
                        <a:pt x="20827" y="3655"/>
                      </a:lnTo>
                      <a:lnTo>
                        <a:pt x="20807" y="3673"/>
                      </a:lnTo>
                      <a:lnTo>
                        <a:pt x="746" y="14785"/>
                      </a:lnTo>
                      <a:lnTo>
                        <a:pt x="709" y="14785"/>
                      </a:lnTo>
                      <a:lnTo>
                        <a:pt x="634" y="14841"/>
                      </a:lnTo>
                      <a:lnTo>
                        <a:pt x="542" y="14896"/>
                      </a:lnTo>
                      <a:lnTo>
                        <a:pt x="542" y="14916"/>
                      </a:lnTo>
                      <a:lnTo>
                        <a:pt x="522" y="15344"/>
                      </a:lnTo>
                      <a:lnTo>
                        <a:pt x="522" y="15363"/>
                      </a:lnTo>
                      <a:lnTo>
                        <a:pt x="336" y="26475"/>
                      </a:lnTo>
                      <a:lnTo>
                        <a:pt x="243" y="31639"/>
                      </a:lnTo>
                      <a:lnTo>
                        <a:pt x="243" y="31676"/>
                      </a:lnTo>
                      <a:lnTo>
                        <a:pt x="224" y="32087"/>
                      </a:lnTo>
                      <a:lnTo>
                        <a:pt x="224" y="32124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7" y="45754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26345" y="61470"/>
                      </a:lnTo>
                      <a:lnTo>
                        <a:pt x="53249" y="46574"/>
                      </a:lnTo>
                      <a:lnTo>
                        <a:pt x="53492" y="32832"/>
                      </a:lnTo>
                      <a:lnTo>
                        <a:pt x="53492" y="32795"/>
                      </a:lnTo>
                      <a:lnTo>
                        <a:pt x="53492" y="32385"/>
                      </a:lnTo>
                      <a:lnTo>
                        <a:pt x="53492" y="32348"/>
                      </a:lnTo>
                      <a:lnTo>
                        <a:pt x="53790" y="15829"/>
                      </a:lnTo>
                      <a:lnTo>
                        <a:pt x="47488" y="12045"/>
                      </a:lnTo>
                      <a:lnTo>
                        <a:pt x="47469" y="12045"/>
                      </a:lnTo>
                      <a:lnTo>
                        <a:pt x="47115" y="11821"/>
                      </a:lnTo>
                      <a:lnTo>
                        <a:pt x="47096" y="11801"/>
                      </a:lnTo>
                      <a:lnTo>
                        <a:pt x="27539" y="56"/>
                      </a:lnTo>
                      <a:lnTo>
                        <a:pt x="274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8"/>
                <p:cNvSpPr/>
                <p:nvPr/>
              </p:nvSpPr>
              <p:spPr>
                <a:xfrm>
                  <a:off x="9099238" y="833780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2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2"/>
                      </a:lnTo>
                      <a:lnTo>
                        <a:pt x="53006" y="1250"/>
                      </a:lnTo>
                      <a:lnTo>
                        <a:pt x="52839" y="932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8"/>
                <p:cNvSpPr/>
                <p:nvPr/>
              </p:nvSpPr>
              <p:spPr>
                <a:xfrm>
                  <a:off x="9098743" y="833538"/>
                  <a:ext cx="710887" cy="21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1" h="15978" extrusionOk="0">
                      <a:moveTo>
                        <a:pt x="224" y="0"/>
                      </a:moveTo>
                      <a:lnTo>
                        <a:pt x="0" y="336"/>
                      </a:lnTo>
                      <a:lnTo>
                        <a:pt x="299" y="522"/>
                      </a:lnTo>
                      <a:lnTo>
                        <a:pt x="316" y="522"/>
                      </a:lnTo>
                      <a:lnTo>
                        <a:pt x="14095" y="8781"/>
                      </a:lnTo>
                      <a:lnTo>
                        <a:pt x="14113" y="8800"/>
                      </a:lnTo>
                      <a:lnTo>
                        <a:pt x="14468" y="9024"/>
                      </a:lnTo>
                      <a:lnTo>
                        <a:pt x="14506" y="9024"/>
                      </a:lnTo>
                      <a:lnTo>
                        <a:pt x="26065" y="15960"/>
                      </a:lnTo>
                      <a:lnTo>
                        <a:pt x="26065" y="15940"/>
                      </a:lnTo>
                      <a:lnTo>
                        <a:pt x="37" y="336"/>
                      </a:lnTo>
                      <a:lnTo>
                        <a:pt x="224" y="18"/>
                      </a:lnTo>
                      <a:lnTo>
                        <a:pt x="26269" y="15642"/>
                      </a:lnTo>
                      <a:lnTo>
                        <a:pt x="52876" y="950"/>
                      </a:lnTo>
                      <a:lnTo>
                        <a:pt x="53043" y="1268"/>
                      </a:lnTo>
                      <a:lnTo>
                        <a:pt x="26475" y="15940"/>
                      </a:lnTo>
                      <a:lnTo>
                        <a:pt x="26475" y="15978"/>
                      </a:lnTo>
                      <a:lnTo>
                        <a:pt x="31845" y="13014"/>
                      </a:lnTo>
                      <a:lnTo>
                        <a:pt x="31882" y="12995"/>
                      </a:lnTo>
                      <a:lnTo>
                        <a:pt x="32236" y="12790"/>
                      </a:lnTo>
                      <a:lnTo>
                        <a:pt x="32255" y="12771"/>
                      </a:lnTo>
                      <a:lnTo>
                        <a:pt x="46331" y="5015"/>
                      </a:lnTo>
                      <a:lnTo>
                        <a:pt x="46350" y="4997"/>
                      </a:lnTo>
                      <a:lnTo>
                        <a:pt x="46723" y="4791"/>
                      </a:lnTo>
                      <a:lnTo>
                        <a:pt x="46741" y="4773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2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46760" y="4306"/>
                      </a:lnTo>
                      <a:lnTo>
                        <a:pt x="46723" y="4326"/>
                      </a:lnTo>
                      <a:lnTo>
                        <a:pt x="46368" y="4530"/>
                      </a:lnTo>
                      <a:lnTo>
                        <a:pt x="46331" y="4530"/>
                      </a:lnTo>
                      <a:lnTo>
                        <a:pt x="31863" y="12529"/>
                      </a:lnTo>
                      <a:lnTo>
                        <a:pt x="31825" y="12547"/>
                      </a:lnTo>
                      <a:lnTo>
                        <a:pt x="31472" y="12753"/>
                      </a:lnTo>
                      <a:lnTo>
                        <a:pt x="31453" y="12771"/>
                      </a:lnTo>
                      <a:lnTo>
                        <a:pt x="26269" y="15624"/>
                      </a:lnTo>
                      <a:lnTo>
                        <a:pt x="14916" y="8800"/>
                      </a:lnTo>
                      <a:lnTo>
                        <a:pt x="14878" y="8781"/>
                      </a:lnTo>
                      <a:lnTo>
                        <a:pt x="14523" y="8577"/>
                      </a:lnTo>
                      <a:lnTo>
                        <a:pt x="14506" y="8557"/>
                      </a:lnTo>
                      <a:lnTo>
                        <a:pt x="522" y="187"/>
                      </a:lnTo>
                      <a:lnTo>
                        <a:pt x="503" y="16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8"/>
                <p:cNvSpPr/>
                <p:nvPr/>
              </p:nvSpPr>
              <p:spPr>
                <a:xfrm>
                  <a:off x="9441055" y="1046010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2" y="1"/>
                      </a:moveTo>
                      <a:lnTo>
                        <a:pt x="1" y="30523"/>
                      </a:lnTo>
                      <a:lnTo>
                        <a:pt x="356" y="30540"/>
                      </a:lnTo>
                      <a:lnTo>
                        <a:pt x="8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8"/>
                <p:cNvSpPr/>
                <p:nvPr/>
              </p:nvSpPr>
              <p:spPr>
                <a:xfrm>
                  <a:off x="9440559" y="1045515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77"/>
                      </a:lnTo>
                      <a:lnTo>
                        <a:pt x="38" y="30560"/>
                      </a:lnTo>
                      <a:lnTo>
                        <a:pt x="579" y="38"/>
                      </a:lnTo>
                      <a:close/>
                      <a:moveTo>
                        <a:pt x="542" y="1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20" y="30224"/>
                      </a:lnTo>
                      <a:lnTo>
                        <a:pt x="20" y="30242"/>
                      </a:lnTo>
                      <a:lnTo>
                        <a:pt x="1" y="3059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30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18" name="Google Shape;518;p8"/>
          <p:cNvGrpSpPr/>
          <p:nvPr/>
        </p:nvGrpSpPr>
        <p:grpSpPr>
          <a:xfrm>
            <a:off x="720011" y="3739607"/>
            <a:ext cx="1293586" cy="2333154"/>
            <a:chOff x="291261" y="3548038"/>
            <a:chExt cx="1293586" cy="2333154"/>
          </a:xfrm>
        </p:grpSpPr>
        <p:sp>
          <p:nvSpPr>
            <p:cNvPr id="519" name="Google Shape;519;p8"/>
            <p:cNvSpPr/>
            <p:nvPr/>
          </p:nvSpPr>
          <p:spPr>
            <a:xfrm>
              <a:off x="1117622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22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117622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22"/>
                  </a:lnTo>
                  <a:lnTo>
                    <a:pt x="0" y="653"/>
                  </a:lnTo>
                  <a:lnTo>
                    <a:pt x="4133" y="653"/>
                  </a:lnTo>
                  <a:lnTo>
                    <a:pt x="4133" y="378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1117622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1117622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29"/>
                  </a:ln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117622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117622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3" y="643"/>
                  </a:lnTo>
                  <a:lnTo>
                    <a:pt x="4133" y="92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1392905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0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1392905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653"/>
                  </a:lnTo>
                  <a:lnTo>
                    <a:pt x="4133" y="65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1392905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256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511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392905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490"/>
                  </a:lnTo>
                  <a:lnTo>
                    <a:pt x="1" y="644"/>
                  </a:lnTo>
                  <a:lnTo>
                    <a:pt x="4133" y="64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1392905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1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1392905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398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1392905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562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1392905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4133" y="64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291261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291261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84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439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291261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347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5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291261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582"/>
                  </a:lnTo>
                  <a:lnTo>
                    <a:pt x="0" y="644"/>
                  </a:lnTo>
                  <a:lnTo>
                    <a:pt x="4134" y="64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291261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03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291261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90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291261" y="369633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291261" y="3771691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276"/>
                  </a:lnTo>
                  <a:lnTo>
                    <a:pt x="0" y="643"/>
                  </a:lnTo>
                  <a:lnTo>
                    <a:pt x="4134" y="643"/>
                  </a:lnTo>
                  <a:lnTo>
                    <a:pt x="4134" y="53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291261" y="3846583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38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291261" y="3548038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291261" y="362292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3"/>
                  </a:lnTo>
                  <a:lnTo>
                    <a:pt x="4134" y="653"/>
                  </a:lnTo>
                  <a:lnTo>
                    <a:pt x="4134" y="19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291261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43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2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291261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16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756536" y="3892502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756536" y="4021391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1"/>
                  </a:cubicBezTo>
                  <a:lnTo>
                    <a:pt x="1" y="592"/>
                  </a:lnTo>
                  <a:cubicBezTo>
                    <a:pt x="1" y="889"/>
                    <a:pt x="236" y="1133"/>
                    <a:pt x="542" y="1133"/>
                  </a:cubicBezTo>
                  <a:cubicBezTo>
                    <a:pt x="838" y="1133"/>
                    <a:pt x="1083" y="889"/>
                    <a:pt x="1083" y="592"/>
                  </a:cubicBezTo>
                  <a:lnTo>
                    <a:pt x="1083" y="55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756536" y="4150745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3"/>
                    <a:pt x="542" y="1123"/>
                  </a:cubicBezTo>
                  <a:cubicBezTo>
                    <a:pt x="838" y="112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756536" y="4279635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756536" y="4408989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756536" y="4537832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756536" y="4667233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1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1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756536" y="4796076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4"/>
                    <a:pt x="542" y="1124"/>
                  </a:cubicBezTo>
                  <a:cubicBezTo>
                    <a:pt x="838" y="1124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756536" y="4924966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52"/>
                  </a:cubicBezTo>
                  <a:lnTo>
                    <a:pt x="1" y="593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3"/>
                  </a:cubicBezTo>
                  <a:lnTo>
                    <a:pt x="1083" y="55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756536" y="5054320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45"/>
                    <a:pt x="1" y="542"/>
                  </a:cubicBezTo>
                  <a:lnTo>
                    <a:pt x="1" y="582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2"/>
                  </a:cubicBezTo>
                  <a:lnTo>
                    <a:pt x="1083" y="54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756536" y="5183209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756536" y="5312563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756536" y="5441453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756536" y="5570761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36"/>
                    <a:pt x="1" y="542"/>
                  </a:cubicBezTo>
                  <a:lnTo>
                    <a:pt x="1" y="583"/>
                  </a:lnTo>
                  <a:cubicBezTo>
                    <a:pt x="1" y="879"/>
                    <a:pt x="236" y="1123"/>
                    <a:pt x="542" y="1123"/>
                  </a:cubicBezTo>
                  <a:cubicBezTo>
                    <a:pt x="838" y="1123"/>
                    <a:pt x="1083" y="879"/>
                    <a:pt x="1083" y="583"/>
                  </a:cubicBezTo>
                  <a:lnTo>
                    <a:pt x="1083" y="542"/>
                  </a:lnTo>
                  <a:cubicBezTo>
                    <a:pt x="1083" y="23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756536" y="569965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756536" y="582854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2"/>
                  </a:cubicBezTo>
                  <a:lnTo>
                    <a:pt x="1" y="592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92"/>
                  </a:cubicBezTo>
                  <a:lnTo>
                    <a:pt x="1083" y="55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62" name="Google Shape;562;p8"/>
          <p:cNvCxnSpPr/>
          <p:nvPr/>
        </p:nvCxnSpPr>
        <p:spPr>
          <a:xfrm>
            <a:off x="6298725" y="540011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119638" y="1405763"/>
            <a:ext cx="49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119663" y="2402438"/>
            <a:ext cx="4904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435236" y="428982"/>
            <a:ext cx="1293586" cy="2333154"/>
            <a:chOff x="291261" y="3548038"/>
            <a:chExt cx="1293586" cy="2333154"/>
          </a:xfrm>
        </p:grpSpPr>
        <p:sp>
          <p:nvSpPr>
            <p:cNvPr id="568" name="Google Shape;568;p9"/>
            <p:cNvSpPr/>
            <p:nvPr/>
          </p:nvSpPr>
          <p:spPr>
            <a:xfrm>
              <a:off x="1117622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22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1117622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22"/>
                  </a:lnTo>
                  <a:lnTo>
                    <a:pt x="0" y="653"/>
                  </a:lnTo>
                  <a:lnTo>
                    <a:pt x="4133" y="653"/>
                  </a:lnTo>
                  <a:lnTo>
                    <a:pt x="4133" y="378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1117622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117622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29"/>
                  </a:ln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117622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1117622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3" y="643"/>
                  </a:lnTo>
                  <a:lnTo>
                    <a:pt x="4133" y="92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1392905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0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1392905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653"/>
                  </a:lnTo>
                  <a:lnTo>
                    <a:pt x="4133" y="65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392905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256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511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392905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490"/>
                  </a:lnTo>
                  <a:lnTo>
                    <a:pt x="1" y="644"/>
                  </a:lnTo>
                  <a:lnTo>
                    <a:pt x="4133" y="64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1392905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1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1392905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398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1392905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562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1392905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4133" y="64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91261" y="407018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91261" y="414554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84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439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91261" y="422039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347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5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91261" y="392189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582"/>
                  </a:lnTo>
                  <a:lnTo>
                    <a:pt x="0" y="644"/>
                  </a:lnTo>
                  <a:lnTo>
                    <a:pt x="4134" y="64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91261" y="399673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03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91261" y="4295746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90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91261" y="369633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4" y="65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1261" y="3771691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276"/>
                  </a:lnTo>
                  <a:lnTo>
                    <a:pt x="0" y="643"/>
                  </a:lnTo>
                  <a:lnTo>
                    <a:pt x="4134" y="643"/>
                  </a:lnTo>
                  <a:lnTo>
                    <a:pt x="4134" y="53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291261" y="3846583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38"/>
                  </a:lnTo>
                  <a:lnTo>
                    <a:pt x="0" y="653"/>
                  </a:lnTo>
                  <a:lnTo>
                    <a:pt x="4134" y="65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291261" y="3548038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1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91261" y="3622929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3"/>
                  </a:lnTo>
                  <a:lnTo>
                    <a:pt x="4134" y="653"/>
                  </a:lnTo>
                  <a:lnTo>
                    <a:pt x="4134" y="194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291261" y="437059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43"/>
                  </a:lnTo>
                  <a:lnTo>
                    <a:pt x="0" y="654"/>
                  </a:lnTo>
                  <a:lnTo>
                    <a:pt x="4134" y="654"/>
                  </a:lnTo>
                  <a:lnTo>
                    <a:pt x="4134" y="21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91261" y="444594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4" y="643"/>
                  </a:lnTo>
                  <a:lnTo>
                    <a:pt x="4134" y="163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756536" y="3892502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756536" y="4021391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1"/>
                  </a:cubicBezTo>
                  <a:lnTo>
                    <a:pt x="1" y="592"/>
                  </a:lnTo>
                  <a:cubicBezTo>
                    <a:pt x="1" y="889"/>
                    <a:pt x="236" y="1133"/>
                    <a:pt x="542" y="1133"/>
                  </a:cubicBezTo>
                  <a:cubicBezTo>
                    <a:pt x="838" y="1133"/>
                    <a:pt x="1083" y="889"/>
                    <a:pt x="1083" y="592"/>
                  </a:cubicBezTo>
                  <a:lnTo>
                    <a:pt x="1083" y="55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756536" y="4150745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3"/>
                    <a:pt x="542" y="1123"/>
                  </a:cubicBezTo>
                  <a:cubicBezTo>
                    <a:pt x="838" y="112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756536" y="4279635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756536" y="4408989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756536" y="4537832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756536" y="4667233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35"/>
                    <a:pt x="1" y="541"/>
                  </a:cubicBezTo>
                  <a:lnTo>
                    <a:pt x="1" y="581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1"/>
                  </a:cubicBezTo>
                  <a:lnTo>
                    <a:pt x="1083" y="541"/>
                  </a:lnTo>
                  <a:cubicBezTo>
                    <a:pt x="1083" y="23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756536" y="4796076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6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24"/>
                    <a:pt x="542" y="1124"/>
                  </a:cubicBezTo>
                  <a:cubicBezTo>
                    <a:pt x="838" y="1124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756536" y="4924966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52"/>
                  </a:cubicBezTo>
                  <a:lnTo>
                    <a:pt x="1" y="593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3"/>
                  </a:cubicBezTo>
                  <a:lnTo>
                    <a:pt x="1083" y="55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756536" y="5054320"/>
              <a:ext cx="50284" cy="52141"/>
            </a:xfrm>
            <a:custGeom>
              <a:avLst/>
              <a:gdLst/>
              <a:ahLst/>
              <a:cxnLst/>
              <a:rect l="l" t="t" r="r" b="b"/>
              <a:pathLst>
                <a:path w="1083" h="1123" extrusionOk="0">
                  <a:moveTo>
                    <a:pt x="542" y="0"/>
                  </a:moveTo>
                  <a:cubicBezTo>
                    <a:pt x="236" y="0"/>
                    <a:pt x="1" y="245"/>
                    <a:pt x="1" y="542"/>
                  </a:cubicBezTo>
                  <a:lnTo>
                    <a:pt x="1" y="582"/>
                  </a:lnTo>
                  <a:cubicBezTo>
                    <a:pt x="1" y="889"/>
                    <a:pt x="236" y="1123"/>
                    <a:pt x="542" y="1123"/>
                  </a:cubicBezTo>
                  <a:cubicBezTo>
                    <a:pt x="838" y="1123"/>
                    <a:pt x="1083" y="889"/>
                    <a:pt x="1083" y="582"/>
                  </a:cubicBezTo>
                  <a:lnTo>
                    <a:pt x="1083" y="54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756536" y="5183209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9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9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756536" y="5312563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78"/>
                    <a:pt x="236" y="1123"/>
                    <a:pt x="542" y="1123"/>
                  </a:cubicBezTo>
                  <a:cubicBezTo>
                    <a:pt x="838" y="1123"/>
                    <a:pt x="1083" y="87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756536" y="5441453"/>
              <a:ext cx="50284" cy="52605"/>
            </a:xfrm>
            <a:custGeom>
              <a:avLst/>
              <a:gdLst/>
              <a:ahLst/>
              <a:cxnLst/>
              <a:rect l="l" t="t" r="r" b="b"/>
              <a:pathLst>
                <a:path w="1083" h="1133" extrusionOk="0">
                  <a:moveTo>
                    <a:pt x="542" y="0"/>
                  </a:moveTo>
                  <a:cubicBezTo>
                    <a:pt x="236" y="0"/>
                    <a:pt x="1" y="245"/>
                    <a:pt x="1" y="541"/>
                  </a:cubicBezTo>
                  <a:lnTo>
                    <a:pt x="1" y="582"/>
                  </a:lnTo>
                  <a:cubicBezTo>
                    <a:pt x="1" y="888"/>
                    <a:pt x="236" y="1133"/>
                    <a:pt x="542" y="1133"/>
                  </a:cubicBezTo>
                  <a:cubicBezTo>
                    <a:pt x="838" y="1133"/>
                    <a:pt x="1083" y="888"/>
                    <a:pt x="1083" y="582"/>
                  </a:cubicBezTo>
                  <a:lnTo>
                    <a:pt x="1083" y="541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756536" y="5570761"/>
              <a:ext cx="50284" cy="52187"/>
            </a:xfrm>
            <a:custGeom>
              <a:avLst/>
              <a:gdLst/>
              <a:ahLst/>
              <a:cxnLst/>
              <a:rect l="l" t="t" r="r" b="b"/>
              <a:pathLst>
                <a:path w="1083" h="1124" extrusionOk="0">
                  <a:moveTo>
                    <a:pt x="542" y="1"/>
                  </a:moveTo>
                  <a:cubicBezTo>
                    <a:pt x="236" y="1"/>
                    <a:pt x="1" y="236"/>
                    <a:pt x="1" y="542"/>
                  </a:cubicBezTo>
                  <a:lnTo>
                    <a:pt x="1" y="583"/>
                  </a:lnTo>
                  <a:cubicBezTo>
                    <a:pt x="1" y="879"/>
                    <a:pt x="236" y="1123"/>
                    <a:pt x="542" y="1123"/>
                  </a:cubicBezTo>
                  <a:cubicBezTo>
                    <a:pt x="838" y="1123"/>
                    <a:pt x="1083" y="879"/>
                    <a:pt x="1083" y="583"/>
                  </a:cubicBezTo>
                  <a:lnTo>
                    <a:pt x="1083" y="542"/>
                  </a:lnTo>
                  <a:cubicBezTo>
                    <a:pt x="1083" y="23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756536" y="569965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1"/>
                  </a:moveTo>
                  <a:cubicBezTo>
                    <a:pt x="236" y="1"/>
                    <a:pt x="1" y="246"/>
                    <a:pt x="1" y="542"/>
                  </a:cubicBezTo>
                  <a:lnTo>
                    <a:pt x="1" y="583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83"/>
                  </a:cubicBezTo>
                  <a:lnTo>
                    <a:pt x="1083" y="542"/>
                  </a:lnTo>
                  <a:cubicBezTo>
                    <a:pt x="1083" y="246"/>
                    <a:pt x="838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756536" y="5828540"/>
              <a:ext cx="50284" cy="52652"/>
            </a:xfrm>
            <a:custGeom>
              <a:avLst/>
              <a:gdLst/>
              <a:ahLst/>
              <a:cxnLst/>
              <a:rect l="l" t="t" r="r" b="b"/>
              <a:pathLst>
                <a:path w="1083" h="1134" extrusionOk="0">
                  <a:moveTo>
                    <a:pt x="542" y="0"/>
                  </a:moveTo>
                  <a:cubicBezTo>
                    <a:pt x="236" y="0"/>
                    <a:pt x="1" y="245"/>
                    <a:pt x="1" y="552"/>
                  </a:cubicBezTo>
                  <a:lnTo>
                    <a:pt x="1" y="592"/>
                  </a:lnTo>
                  <a:cubicBezTo>
                    <a:pt x="1" y="889"/>
                    <a:pt x="236" y="1134"/>
                    <a:pt x="542" y="1134"/>
                  </a:cubicBezTo>
                  <a:cubicBezTo>
                    <a:pt x="838" y="1134"/>
                    <a:pt x="1083" y="889"/>
                    <a:pt x="1083" y="592"/>
                  </a:cubicBezTo>
                  <a:lnTo>
                    <a:pt x="1083" y="552"/>
                  </a:lnTo>
                  <a:cubicBezTo>
                    <a:pt x="1083" y="245"/>
                    <a:pt x="838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9"/>
          <p:cNvGrpSpPr/>
          <p:nvPr/>
        </p:nvGrpSpPr>
        <p:grpSpPr>
          <a:xfrm>
            <a:off x="3723354" y="-746670"/>
            <a:ext cx="1500682" cy="1500682"/>
            <a:chOff x="7673654" y="2100902"/>
            <a:chExt cx="1500682" cy="1500682"/>
          </a:xfrm>
        </p:grpSpPr>
        <p:sp>
          <p:nvSpPr>
            <p:cNvPr id="612" name="Google Shape;612;p9"/>
            <p:cNvSpPr/>
            <p:nvPr/>
          </p:nvSpPr>
          <p:spPr>
            <a:xfrm>
              <a:off x="7673654" y="2100902"/>
              <a:ext cx="1500682" cy="1500682"/>
            </a:xfrm>
            <a:custGeom>
              <a:avLst/>
              <a:gdLst/>
              <a:ahLst/>
              <a:cxnLst/>
              <a:rect l="l" t="t" r="r" b="b"/>
              <a:pathLst>
                <a:path w="27973" h="27973" extrusionOk="0">
                  <a:moveTo>
                    <a:pt x="13991" y="0"/>
                  </a:moveTo>
                  <a:lnTo>
                    <a:pt x="1" y="13992"/>
                  </a:lnTo>
                  <a:lnTo>
                    <a:pt x="13991" y="27973"/>
                  </a:lnTo>
                  <a:lnTo>
                    <a:pt x="27972" y="13992"/>
                  </a:lnTo>
                  <a:lnTo>
                    <a:pt x="139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7924944" y="2352191"/>
              <a:ext cx="998112" cy="998058"/>
            </a:xfrm>
            <a:custGeom>
              <a:avLst/>
              <a:gdLst/>
              <a:ahLst/>
              <a:cxnLst/>
              <a:rect l="l" t="t" r="r" b="b"/>
              <a:pathLst>
                <a:path w="18605" h="18604" extrusionOk="0">
                  <a:moveTo>
                    <a:pt x="9307" y="1"/>
                  </a:moveTo>
                  <a:lnTo>
                    <a:pt x="0" y="9308"/>
                  </a:lnTo>
                  <a:lnTo>
                    <a:pt x="9307" y="18604"/>
                  </a:lnTo>
                  <a:lnTo>
                    <a:pt x="18604" y="9308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4" name="Google Shape;614;p9"/>
          <p:cNvCxnSpPr/>
          <p:nvPr/>
        </p:nvCxnSpPr>
        <p:spPr>
          <a:xfrm>
            <a:off x="3151225" y="4846211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15" name="Google Shape;615;p9"/>
          <p:cNvSpPr/>
          <p:nvPr/>
        </p:nvSpPr>
        <p:spPr>
          <a:xfrm>
            <a:off x="7317350" y="1728440"/>
            <a:ext cx="5290194" cy="2683317"/>
          </a:xfrm>
          <a:custGeom>
            <a:avLst/>
            <a:gdLst/>
            <a:ahLst/>
            <a:cxnLst/>
            <a:rect l="l" t="t" r="r" b="b"/>
            <a:pathLst>
              <a:path w="135646" h="68803" extrusionOk="0">
                <a:moveTo>
                  <a:pt x="45535" y="153"/>
                </a:moveTo>
                <a:lnTo>
                  <a:pt x="54352" y="5450"/>
                </a:lnTo>
                <a:lnTo>
                  <a:pt x="45351" y="10420"/>
                </a:lnTo>
                <a:lnTo>
                  <a:pt x="36534" y="5134"/>
                </a:lnTo>
                <a:lnTo>
                  <a:pt x="45535" y="153"/>
                </a:lnTo>
                <a:close/>
                <a:moveTo>
                  <a:pt x="63608" y="469"/>
                </a:moveTo>
                <a:lnTo>
                  <a:pt x="72425" y="5776"/>
                </a:lnTo>
                <a:lnTo>
                  <a:pt x="63424" y="10746"/>
                </a:lnTo>
                <a:lnTo>
                  <a:pt x="54617" y="5460"/>
                </a:lnTo>
                <a:lnTo>
                  <a:pt x="63608" y="469"/>
                </a:lnTo>
                <a:close/>
                <a:moveTo>
                  <a:pt x="81691" y="796"/>
                </a:moveTo>
                <a:lnTo>
                  <a:pt x="90498" y="6093"/>
                </a:lnTo>
                <a:lnTo>
                  <a:pt x="81507" y="11062"/>
                </a:lnTo>
                <a:lnTo>
                  <a:pt x="72690" y="5776"/>
                </a:lnTo>
                <a:lnTo>
                  <a:pt x="81691" y="796"/>
                </a:lnTo>
                <a:close/>
                <a:moveTo>
                  <a:pt x="99765" y="1113"/>
                </a:moveTo>
                <a:lnTo>
                  <a:pt x="108582" y="6409"/>
                </a:lnTo>
                <a:lnTo>
                  <a:pt x="99581" y="11379"/>
                </a:lnTo>
                <a:lnTo>
                  <a:pt x="90764" y="6093"/>
                </a:lnTo>
                <a:lnTo>
                  <a:pt x="99765" y="1113"/>
                </a:lnTo>
                <a:close/>
                <a:moveTo>
                  <a:pt x="117837" y="1429"/>
                </a:moveTo>
                <a:lnTo>
                  <a:pt x="126654" y="6735"/>
                </a:lnTo>
                <a:lnTo>
                  <a:pt x="117653" y="11706"/>
                </a:lnTo>
                <a:lnTo>
                  <a:pt x="108836" y="6419"/>
                </a:lnTo>
                <a:lnTo>
                  <a:pt x="117837" y="1429"/>
                </a:lnTo>
                <a:close/>
                <a:moveTo>
                  <a:pt x="54413" y="5562"/>
                </a:moveTo>
                <a:lnTo>
                  <a:pt x="54321" y="10674"/>
                </a:lnTo>
                <a:lnTo>
                  <a:pt x="54239" y="15584"/>
                </a:lnTo>
                <a:lnTo>
                  <a:pt x="48647" y="18675"/>
                </a:lnTo>
                <a:lnTo>
                  <a:pt x="45565" y="16829"/>
                </a:lnTo>
                <a:lnTo>
                  <a:pt x="45535" y="16808"/>
                </a:lnTo>
                <a:lnTo>
                  <a:pt x="45300" y="16940"/>
                </a:lnTo>
                <a:lnTo>
                  <a:pt x="45413" y="10532"/>
                </a:lnTo>
                <a:lnTo>
                  <a:pt x="54413" y="5562"/>
                </a:lnTo>
                <a:close/>
                <a:moveTo>
                  <a:pt x="54230" y="15736"/>
                </a:moveTo>
                <a:lnTo>
                  <a:pt x="54230" y="15849"/>
                </a:lnTo>
                <a:lnTo>
                  <a:pt x="48872" y="18818"/>
                </a:lnTo>
                <a:lnTo>
                  <a:pt x="48780" y="18757"/>
                </a:lnTo>
                <a:lnTo>
                  <a:pt x="54230" y="15736"/>
                </a:lnTo>
                <a:close/>
                <a:moveTo>
                  <a:pt x="36473" y="5245"/>
                </a:moveTo>
                <a:lnTo>
                  <a:pt x="45290" y="10532"/>
                </a:lnTo>
                <a:lnTo>
                  <a:pt x="45168" y="17012"/>
                </a:lnTo>
                <a:lnTo>
                  <a:pt x="41830" y="18870"/>
                </a:lnTo>
                <a:lnTo>
                  <a:pt x="36289" y="15532"/>
                </a:lnTo>
                <a:lnTo>
                  <a:pt x="36473" y="5245"/>
                </a:lnTo>
                <a:close/>
                <a:moveTo>
                  <a:pt x="72486" y="5889"/>
                </a:moveTo>
                <a:lnTo>
                  <a:pt x="72404" y="10991"/>
                </a:lnTo>
                <a:lnTo>
                  <a:pt x="72313" y="15899"/>
                </a:lnTo>
                <a:lnTo>
                  <a:pt x="66721" y="19002"/>
                </a:lnTo>
                <a:lnTo>
                  <a:pt x="63649" y="17155"/>
                </a:lnTo>
                <a:lnTo>
                  <a:pt x="63618" y="17135"/>
                </a:lnTo>
                <a:lnTo>
                  <a:pt x="63383" y="17257"/>
                </a:lnTo>
                <a:lnTo>
                  <a:pt x="63496" y="10858"/>
                </a:lnTo>
                <a:lnTo>
                  <a:pt x="72486" y="5889"/>
                </a:lnTo>
                <a:close/>
                <a:moveTo>
                  <a:pt x="54546" y="5572"/>
                </a:moveTo>
                <a:lnTo>
                  <a:pt x="63363" y="10858"/>
                </a:lnTo>
                <a:lnTo>
                  <a:pt x="63251" y="17339"/>
                </a:lnTo>
                <a:lnTo>
                  <a:pt x="60169" y="19043"/>
                </a:lnTo>
                <a:lnTo>
                  <a:pt x="54373" y="15553"/>
                </a:lnTo>
                <a:lnTo>
                  <a:pt x="54454" y="10674"/>
                </a:lnTo>
                <a:lnTo>
                  <a:pt x="54546" y="5572"/>
                </a:lnTo>
                <a:close/>
                <a:moveTo>
                  <a:pt x="72313" y="16053"/>
                </a:moveTo>
                <a:lnTo>
                  <a:pt x="72313" y="16175"/>
                </a:lnTo>
                <a:lnTo>
                  <a:pt x="66955" y="19135"/>
                </a:lnTo>
                <a:lnTo>
                  <a:pt x="66853" y="19074"/>
                </a:lnTo>
                <a:lnTo>
                  <a:pt x="72313" y="16053"/>
                </a:lnTo>
                <a:close/>
                <a:moveTo>
                  <a:pt x="54362" y="15706"/>
                </a:moveTo>
                <a:lnTo>
                  <a:pt x="60036" y="19114"/>
                </a:lnTo>
                <a:lnTo>
                  <a:pt x="59904" y="19186"/>
                </a:lnTo>
                <a:lnTo>
                  <a:pt x="54362" y="15849"/>
                </a:lnTo>
                <a:lnTo>
                  <a:pt x="54362" y="15706"/>
                </a:lnTo>
                <a:close/>
                <a:moveTo>
                  <a:pt x="90569" y="6205"/>
                </a:moveTo>
                <a:lnTo>
                  <a:pt x="90478" y="11307"/>
                </a:lnTo>
                <a:lnTo>
                  <a:pt x="90386" y="16226"/>
                </a:lnTo>
                <a:lnTo>
                  <a:pt x="84804" y="19319"/>
                </a:lnTo>
                <a:lnTo>
                  <a:pt x="81722" y="17471"/>
                </a:lnTo>
                <a:lnTo>
                  <a:pt x="81691" y="17451"/>
                </a:lnTo>
                <a:lnTo>
                  <a:pt x="81457" y="17584"/>
                </a:lnTo>
                <a:lnTo>
                  <a:pt x="81569" y="11175"/>
                </a:lnTo>
                <a:lnTo>
                  <a:pt x="90569" y="6205"/>
                </a:lnTo>
                <a:close/>
                <a:moveTo>
                  <a:pt x="72619" y="5889"/>
                </a:moveTo>
                <a:lnTo>
                  <a:pt x="81436" y="11175"/>
                </a:lnTo>
                <a:lnTo>
                  <a:pt x="81324" y="17655"/>
                </a:lnTo>
                <a:lnTo>
                  <a:pt x="78242" y="19359"/>
                </a:lnTo>
                <a:lnTo>
                  <a:pt x="72445" y="15869"/>
                </a:lnTo>
                <a:lnTo>
                  <a:pt x="72527" y="10991"/>
                </a:lnTo>
                <a:lnTo>
                  <a:pt x="72619" y="5889"/>
                </a:lnTo>
                <a:close/>
                <a:moveTo>
                  <a:pt x="90386" y="16380"/>
                </a:moveTo>
                <a:lnTo>
                  <a:pt x="90386" y="16491"/>
                </a:lnTo>
                <a:lnTo>
                  <a:pt x="85028" y="19461"/>
                </a:lnTo>
                <a:lnTo>
                  <a:pt x="84926" y="19400"/>
                </a:lnTo>
                <a:lnTo>
                  <a:pt x="90386" y="16380"/>
                </a:lnTo>
                <a:close/>
                <a:moveTo>
                  <a:pt x="72445" y="16022"/>
                </a:moveTo>
                <a:lnTo>
                  <a:pt x="78109" y="19430"/>
                </a:lnTo>
                <a:lnTo>
                  <a:pt x="77976" y="19502"/>
                </a:lnTo>
                <a:lnTo>
                  <a:pt x="72435" y="16175"/>
                </a:lnTo>
                <a:lnTo>
                  <a:pt x="72445" y="16022"/>
                </a:lnTo>
                <a:close/>
                <a:moveTo>
                  <a:pt x="45535" y="16961"/>
                </a:moveTo>
                <a:lnTo>
                  <a:pt x="48515" y="18757"/>
                </a:lnTo>
                <a:lnTo>
                  <a:pt x="45239" y="20564"/>
                </a:lnTo>
                <a:lnTo>
                  <a:pt x="45300" y="17094"/>
                </a:lnTo>
                <a:lnTo>
                  <a:pt x="45535" y="16961"/>
                </a:lnTo>
                <a:close/>
                <a:moveTo>
                  <a:pt x="48647" y="18829"/>
                </a:moveTo>
                <a:lnTo>
                  <a:pt x="48739" y="18890"/>
                </a:lnTo>
                <a:lnTo>
                  <a:pt x="45433" y="20727"/>
                </a:lnTo>
                <a:lnTo>
                  <a:pt x="45331" y="20666"/>
                </a:lnTo>
                <a:lnTo>
                  <a:pt x="48647" y="18829"/>
                </a:lnTo>
                <a:close/>
                <a:moveTo>
                  <a:pt x="45270" y="20778"/>
                </a:moveTo>
                <a:lnTo>
                  <a:pt x="45300" y="20798"/>
                </a:lnTo>
                <a:lnTo>
                  <a:pt x="45270" y="20818"/>
                </a:lnTo>
                <a:lnTo>
                  <a:pt x="45270" y="20778"/>
                </a:lnTo>
                <a:close/>
                <a:moveTo>
                  <a:pt x="45168" y="17165"/>
                </a:moveTo>
                <a:lnTo>
                  <a:pt x="45106" y="20829"/>
                </a:lnTo>
                <a:lnTo>
                  <a:pt x="41963" y="18941"/>
                </a:lnTo>
                <a:lnTo>
                  <a:pt x="45168" y="17165"/>
                </a:lnTo>
                <a:close/>
                <a:moveTo>
                  <a:pt x="63240" y="17482"/>
                </a:moveTo>
                <a:lnTo>
                  <a:pt x="63179" y="20849"/>
                </a:lnTo>
                <a:lnTo>
                  <a:pt x="60301" y="19114"/>
                </a:lnTo>
                <a:lnTo>
                  <a:pt x="63240" y="17482"/>
                </a:lnTo>
                <a:close/>
                <a:moveTo>
                  <a:pt x="63608" y="17278"/>
                </a:moveTo>
                <a:lnTo>
                  <a:pt x="66588" y="19074"/>
                </a:lnTo>
                <a:lnTo>
                  <a:pt x="63312" y="20890"/>
                </a:lnTo>
                <a:lnTo>
                  <a:pt x="63373" y="17410"/>
                </a:lnTo>
                <a:lnTo>
                  <a:pt x="63608" y="17278"/>
                </a:lnTo>
                <a:close/>
                <a:moveTo>
                  <a:pt x="66721" y="19155"/>
                </a:moveTo>
                <a:lnTo>
                  <a:pt x="66823" y="19217"/>
                </a:lnTo>
                <a:lnTo>
                  <a:pt x="63506" y="21043"/>
                </a:lnTo>
                <a:lnTo>
                  <a:pt x="63414" y="20982"/>
                </a:lnTo>
                <a:lnTo>
                  <a:pt x="66721" y="19155"/>
                </a:lnTo>
                <a:close/>
                <a:moveTo>
                  <a:pt x="60169" y="19186"/>
                </a:moveTo>
                <a:lnTo>
                  <a:pt x="63149" y="20982"/>
                </a:lnTo>
                <a:lnTo>
                  <a:pt x="63016" y="21053"/>
                </a:lnTo>
                <a:lnTo>
                  <a:pt x="60036" y="19267"/>
                </a:lnTo>
                <a:lnTo>
                  <a:pt x="60169" y="19186"/>
                </a:lnTo>
                <a:close/>
                <a:moveTo>
                  <a:pt x="63342" y="21094"/>
                </a:moveTo>
                <a:lnTo>
                  <a:pt x="63373" y="21115"/>
                </a:lnTo>
                <a:lnTo>
                  <a:pt x="63342" y="21135"/>
                </a:lnTo>
                <a:lnTo>
                  <a:pt x="63342" y="21094"/>
                </a:lnTo>
                <a:close/>
                <a:moveTo>
                  <a:pt x="63179" y="21115"/>
                </a:moveTo>
                <a:lnTo>
                  <a:pt x="63179" y="21156"/>
                </a:lnTo>
                <a:lnTo>
                  <a:pt x="63149" y="21135"/>
                </a:lnTo>
                <a:lnTo>
                  <a:pt x="63179" y="21115"/>
                </a:lnTo>
                <a:close/>
                <a:moveTo>
                  <a:pt x="81324" y="17808"/>
                </a:moveTo>
                <a:lnTo>
                  <a:pt x="81262" y="21176"/>
                </a:lnTo>
                <a:lnTo>
                  <a:pt x="78375" y="19441"/>
                </a:lnTo>
                <a:lnTo>
                  <a:pt x="81324" y="17808"/>
                </a:lnTo>
                <a:close/>
                <a:moveTo>
                  <a:pt x="81691" y="17604"/>
                </a:moveTo>
                <a:lnTo>
                  <a:pt x="84671" y="19390"/>
                </a:lnTo>
                <a:lnTo>
                  <a:pt x="81395" y="21206"/>
                </a:lnTo>
                <a:lnTo>
                  <a:pt x="81457" y="17736"/>
                </a:lnTo>
                <a:lnTo>
                  <a:pt x="81691" y="17604"/>
                </a:lnTo>
                <a:close/>
                <a:moveTo>
                  <a:pt x="78242" y="19512"/>
                </a:moveTo>
                <a:lnTo>
                  <a:pt x="81222" y="21298"/>
                </a:lnTo>
                <a:lnTo>
                  <a:pt x="81089" y="21369"/>
                </a:lnTo>
                <a:lnTo>
                  <a:pt x="78109" y="19584"/>
                </a:lnTo>
                <a:lnTo>
                  <a:pt x="78242" y="19512"/>
                </a:lnTo>
                <a:close/>
                <a:moveTo>
                  <a:pt x="84793" y="19471"/>
                </a:moveTo>
                <a:lnTo>
                  <a:pt x="84895" y="19532"/>
                </a:lnTo>
                <a:lnTo>
                  <a:pt x="81589" y="21369"/>
                </a:lnTo>
                <a:lnTo>
                  <a:pt x="81487" y="21308"/>
                </a:lnTo>
                <a:lnTo>
                  <a:pt x="84793" y="19471"/>
                </a:lnTo>
                <a:close/>
                <a:moveTo>
                  <a:pt x="81416" y="21421"/>
                </a:moveTo>
                <a:lnTo>
                  <a:pt x="81457" y="21441"/>
                </a:lnTo>
                <a:lnTo>
                  <a:pt x="81416" y="21462"/>
                </a:lnTo>
                <a:lnTo>
                  <a:pt x="81416" y="21421"/>
                </a:lnTo>
                <a:close/>
                <a:moveTo>
                  <a:pt x="81253" y="21431"/>
                </a:moveTo>
                <a:lnTo>
                  <a:pt x="81253" y="21471"/>
                </a:lnTo>
                <a:lnTo>
                  <a:pt x="81222" y="21451"/>
                </a:lnTo>
                <a:lnTo>
                  <a:pt x="81253" y="21431"/>
                </a:lnTo>
                <a:close/>
                <a:moveTo>
                  <a:pt x="90702" y="6205"/>
                </a:moveTo>
                <a:lnTo>
                  <a:pt x="99509" y="11491"/>
                </a:lnTo>
                <a:lnTo>
                  <a:pt x="99336" y="21492"/>
                </a:lnTo>
                <a:lnTo>
                  <a:pt x="90519" y="16196"/>
                </a:lnTo>
                <a:lnTo>
                  <a:pt x="90610" y="11318"/>
                </a:lnTo>
                <a:lnTo>
                  <a:pt x="90702" y="6205"/>
                </a:lnTo>
                <a:close/>
                <a:moveTo>
                  <a:pt x="108643" y="6531"/>
                </a:moveTo>
                <a:lnTo>
                  <a:pt x="108551" y="11634"/>
                </a:lnTo>
                <a:lnTo>
                  <a:pt x="108469" y="16543"/>
                </a:lnTo>
                <a:lnTo>
                  <a:pt x="99468" y="21533"/>
                </a:lnTo>
                <a:lnTo>
                  <a:pt x="99642" y="11502"/>
                </a:lnTo>
                <a:lnTo>
                  <a:pt x="108643" y="6531"/>
                </a:lnTo>
                <a:close/>
                <a:moveTo>
                  <a:pt x="108459" y="16695"/>
                </a:moveTo>
                <a:lnTo>
                  <a:pt x="108459" y="16808"/>
                </a:lnTo>
                <a:lnTo>
                  <a:pt x="99662" y="21686"/>
                </a:lnTo>
                <a:lnTo>
                  <a:pt x="99560" y="21625"/>
                </a:lnTo>
                <a:lnTo>
                  <a:pt x="108459" y="16695"/>
                </a:lnTo>
                <a:close/>
                <a:moveTo>
                  <a:pt x="90519" y="16339"/>
                </a:moveTo>
                <a:lnTo>
                  <a:pt x="99295" y="21625"/>
                </a:lnTo>
                <a:lnTo>
                  <a:pt x="99162" y="21696"/>
                </a:lnTo>
                <a:lnTo>
                  <a:pt x="90519" y="16491"/>
                </a:lnTo>
                <a:lnTo>
                  <a:pt x="90519" y="16339"/>
                </a:lnTo>
                <a:close/>
                <a:moveTo>
                  <a:pt x="99489" y="21737"/>
                </a:moveTo>
                <a:lnTo>
                  <a:pt x="99529" y="21757"/>
                </a:lnTo>
                <a:lnTo>
                  <a:pt x="99489" y="21778"/>
                </a:lnTo>
                <a:lnTo>
                  <a:pt x="99489" y="21737"/>
                </a:lnTo>
                <a:close/>
                <a:moveTo>
                  <a:pt x="99336" y="21757"/>
                </a:moveTo>
                <a:lnTo>
                  <a:pt x="99336" y="21798"/>
                </a:lnTo>
                <a:lnTo>
                  <a:pt x="99295" y="21778"/>
                </a:lnTo>
                <a:lnTo>
                  <a:pt x="99336" y="21757"/>
                </a:lnTo>
                <a:close/>
                <a:moveTo>
                  <a:pt x="108775" y="6531"/>
                </a:moveTo>
                <a:lnTo>
                  <a:pt x="117592" y="11817"/>
                </a:lnTo>
                <a:lnTo>
                  <a:pt x="117409" y="21809"/>
                </a:lnTo>
                <a:lnTo>
                  <a:pt x="108591" y="16512"/>
                </a:lnTo>
                <a:lnTo>
                  <a:pt x="108684" y="11634"/>
                </a:lnTo>
                <a:lnTo>
                  <a:pt x="108775" y="6531"/>
                </a:lnTo>
                <a:close/>
                <a:moveTo>
                  <a:pt x="126716" y="6848"/>
                </a:moveTo>
                <a:lnTo>
                  <a:pt x="126542" y="16869"/>
                </a:lnTo>
                <a:lnTo>
                  <a:pt x="117542" y="21849"/>
                </a:lnTo>
                <a:lnTo>
                  <a:pt x="117725" y="11817"/>
                </a:lnTo>
                <a:lnTo>
                  <a:pt x="126716" y="6848"/>
                </a:lnTo>
                <a:close/>
                <a:moveTo>
                  <a:pt x="126542" y="17012"/>
                </a:moveTo>
                <a:lnTo>
                  <a:pt x="126532" y="17135"/>
                </a:lnTo>
                <a:lnTo>
                  <a:pt x="117735" y="22002"/>
                </a:lnTo>
                <a:lnTo>
                  <a:pt x="117633" y="21952"/>
                </a:lnTo>
                <a:lnTo>
                  <a:pt x="126542" y="17012"/>
                </a:lnTo>
                <a:close/>
                <a:moveTo>
                  <a:pt x="108591" y="16665"/>
                </a:moveTo>
                <a:lnTo>
                  <a:pt x="117378" y="21941"/>
                </a:lnTo>
                <a:lnTo>
                  <a:pt x="117245" y="22013"/>
                </a:lnTo>
                <a:lnTo>
                  <a:pt x="108591" y="16818"/>
                </a:lnTo>
                <a:lnTo>
                  <a:pt x="108591" y="16665"/>
                </a:lnTo>
                <a:close/>
                <a:moveTo>
                  <a:pt x="117572" y="22063"/>
                </a:moveTo>
                <a:lnTo>
                  <a:pt x="117603" y="22084"/>
                </a:lnTo>
                <a:lnTo>
                  <a:pt x="117572" y="22104"/>
                </a:lnTo>
                <a:lnTo>
                  <a:pt x="117572" y="22063"/>
                </a:lnTo>
                <a:close/>
                <a:moveTo>
                  <a:pt x="117409" y="22074"/>
                </a:moveTo>
                <a:lnTo>
                  <a:pt x="117409" y="22115"/>
                </a:lnTo>
                <a:lnTo>
                  <a:pt x="117368" y="22094"/>
                </a:lnTo>
                <a:lnTo>
                  <a:pt x="117409" y="22074"/>
                </a:lnTo>
                <a:close/>
                <a:moveTo>
                  <a:pt x="54291" y="15961"/>
                </a:moveTo>
                <a:lnTo>
                  <a:pt x="59771" y="19257"/>
                </a:lnTo>
                <a:lnTo>
                  <a:pt x="54484" y="22186"/>
                </a:lnTo>
                <a:lnTo>
                  <a:pt x="49005" y="18900"/>
                </a:lnTo>
                <a:lnTo>
                  <a:pt x="54291" y="15961"/>
                </a:lnTo>
                <a:close/>
                <a:moveTo>
                  <a:pt x="72374" y="16287"/>
                </a:moveTo>
                <a:lnTo>
                  <a:pt x="77854" y="19584"/>
                </a:lnTo>
                <a:lnTo>
                  <a:pt x="72558" y="22512"/>
                </a:lnTo>
                <a:lnTo>
                  <a:pt x="67077" y="19217"/>
                </a:lnTo>
                <a:lnTo>
                  <a:pt x="72374" y="16287"/>
                </a:lnTo>
                <a:close/>
                <a:moveTo>
                  <a:pt x="59904" y="19339"/>
                </a:moveTo>
                <a:lnTo>
                  <a:pt x="62884" y="21124"/>
                </a:lnTo>
                <a:lnTo>
                  <a:pt x="57587" y="24054"/>
                </a:lnTo>
                <a:lnTo>
                  <a:pt x="54617" y="22267"/>
                </a:lnTo>
                <a:lnTo>
                  <a:pt x="59904" y="19339"/>
                </a:lnTo>
                <a:close/>
                <a:moveTo>
                  <a:pt x="48872" y="18972"/>
                </a:moveTo>
                <a:lnTo>
                  <a:pt x="54352" y="22258"/>
                </a:lnTo>
                <a:lnTo>
                  <a:pt x="51046" y="24084"/>
                </a:lnTo>
                <a:lnTo>
                  <a:pt x="45565" y="20798"/>
                </a:lnTo>
                <a:lnTo>
                  <a:pt x="48872" y="18972"/>
                </a:lnTo>
                <a:close/>
                <a:moveTo>
                  <a:pt x="77976" y="19655"/>
                </a:moveTo>
                <a:lnTo>
                  <a:pt x="80956" y="21451"/>
                </a:lnTo>
                <a:lnTo>
                  <a:pt x="75660" y="24370"/>
                </a:lnTo>
                <a:lnTo>
                  <a:pt x="72690" y="22584"/>
                </a:lnTo>
                <a:lnTo>
                  <a:pt x="77976" y="19655"/>
                </a:lnTo>
                <a:close/>
                <a:moveTo>
                  <a:pt x="66945" y="19288"/>
                </a:moveTo>
                <a:lnTo>
                  <a:pt x="72425" y="22584"/>
                </a:lnTo>
                <a:lnTo>
                  <a:pt x="69118" y="24411"/>
                </a:lnTo>
                <a:lnTo>
                  <a:pt x="63639" y="21124"/>
                </a:lnTo>
                <a:lnTo>
                  <a:pt x="66945" y="19288"/>
                </a:lnTo>
                <a:close/>
                <a:moveTo>
                  <a:pt x="85028" y="19614"/>
                </a:moveTo>
                <a:lnTo>
                  <a:pt x="90498" y="22900"/>
                </a:lnTo>
                <a:lnTo>
                  <a:pt x="87192" y="24727"/>
                </a:lnTo>
                <a:lnTo>
                  <a:pt x="81711" y="21441"/>
                </a:lnTo>
                <a:lnTo>
                  <a:pt x="85028" y="19614"/>
                </a:lnTo>
                <a:close/>
                <a:moveTo>
                  <a:pt x="54546" y="22380"/>
                </a:moveTo>
                <a:lnTo>
                  <a:pt x="57454" y="24125"/>
                </a:lnTo>
                <a:lnTo>
                  <a:pt x="54484" y="25768"/>
                </a:lnTo>
                <a:lnTo>
                  <a:pt x="54546" y="22380"/>
                </a:lnTo>
                <a:close/>
                <a:moveTo>
                  <a:pt x="54413" y="22380"/>
                </a:moveTo>
                <a:lnTo>
                  <a:pt x="54352" y="25839"/>
                </a:lnTo>
                <a:lnTo>
                  <a:pt x="54148" y="25952"/>
                </a:lnTo>
                <a:lnTo>
                  <a:pt x="51178" y="24166"/>
                </a:lnTo>
                <a:lnTo>
                  <a:pt x="54413" y="22380"/>
                </a:lnTo>
                <a:close/>
                <a:moveTo>
                  <a:pt x="72619" y="22696"/>
                </a:moveTo>
                <a:lnTo>
                  <a:pt x="75527" y="24442"/>
                </a:lnTo>
                <a:lnTo>
                  <a:pt x="72558" y="26084"/>
                </a:lnTo>
                <a:lnTo>
                  <a:pt x="72619" y="22696"/>
                </a:lnTo>
                <a:close/>
                <a:moveTo>
                  <a:pt x="72486" y="22696"/>
                </a:moveTo>
                <a:lnTo>
                  <a:pt x="72425" y="26156"/>
                </a:lnTo>
                <a:lnTo>
                  <a:pt x="72221" y="26268"/>
                </a:lnTo>
                <a:lnTo>
                  <a:pt x="69251" y="24492"/>
                </a:lnTo>
                <a:lnTo>
                  <a:pt x="72486" y="22696"/>
                </a:lnTo>
                <a:close/>
                <a:moveTo>
                  <a:pt x="90447" y="16604"/>
                </a:moveTo>
                <a:lnTo>
                  <a:pt x="99030" y="21768"/>
                </a:lnTo>
                <a:lnTo>
                  <a:pt x="90641" y="26401"/>
                </a:lnTo>
                <a:lnTo>
                  <a:pt x="90702" y="22870"/>
                </a:lnTo>
                <a:lnTo>
                  <a:pt x="85161" y="19532"/>
                </a:lnTo>
                <a:lnTo>
                  <a:pt x="90447" y="16604"/>
                </a:lnTo>
                <a:close/>
                <a:moveTo>
                  <a:pt x="9378" y="16318"/>
                </a:moveTo>
                <a:lnTo>
                  <a:pt x="18195" y="21625"/>
                </a:lnTo>
                <a:lnTo>
                  <a:pt x="9205" y="26594"/>
                </a:lnTo>
                <a:lnTo>
                  <a:pt x="388" y="21308"/>
                </a:lnTo>
                <a:lnTo>
                  <a:pt x="9378" y="16318"/>
                </a:lnTo>
                <a:close/>
                <a:moveTo>
                  <a:pt x="90569" y="23013"/>
                </a:moveTo>
                <a:lnTo>
                  <a:pt x="90508" y="26483"/>
                </a:lnTo>
                <a:lnTo>
                  <a:pt x="90304" y="26594"/>
                </a:lnTo>
                <a:lnTo>
                  <a:pt x="87324" y="24809"/>
                </a:lnTo>
                <a:lnTo>
                  <a:pt x="90569" y="23013"/>
                </a:lnTo>
                <a:close/>
                <a:moveTo>
                  <a:pt x="27462" y="16645"/>
                </a:moveTo>
                <a:lnTo>
                  <a:pt x="36279" y="21941"/>
                </a:lnTo>
                <a:lnTo>
                  <a:pt x="27278" y="26911"/>
                </a:lnTo>
                <a:lnTo>
                  <a:pt x="18461" y="21625"/>
                </a:lnTo>
                <a:lnTo>
                  <a:pt x="27462" y="16645"/>
                </a:lnTo>
                <a:close/>
                <a:moveTo>
                  <a:pt x="108520" y="16931"/>
                </a:moveTo>
                <a:lnTo>
                  <a:pt x="117113" y="22084"/>
                </a:lnTo>
                <a:lnTo>
                  <a:pt x="108378" y="26911"/>
                </a:lnTo>
                <a:lnTo>
                  <a:pt x="99795" y="21768"/>
                </a:lnTo>
                <a:lnTo>
                  <a:pt x="108520" y="16931"/>
                </a:lnTo>
                <a:close/>
                <a:moveTo>
                  <a:pt x="41830" y="19012"/>
                </a:moveTo>
                <a:lnTo>
                  <a:pt x="45127" y="21002"/>
                </a:lnTo>
                <a:lnTo>
                  <a:pt x="45025" y="27034"/>
                </a:lnTo>
                <a:lnTo>
                  <a:pt x="36534" y="21952"/>
                </a:lnTo>
                <a:lnTo>
                  <a:pt x="41830" y="19012"/>
                </a:lnTo>
                <a:close/>
                <a:moveTo>
                  <a:pt x="45433" y="20880"/>
                </a:moveTo>
                <a:lnTo>
                  <a:pt x="50913" y="24166"/>
                </a:lnTo>
                <a:lnTo>
                  <a:pt x="45351" y="27227"/>
                </a:lnTo>
                <a:lnTo>
                  <a:pt x="45157" y="27115"/>
                </a:lnTo>
                <a:lnTo>
                  <a:pt x="45259" y="20972"/>
                </a:lnTo>
                <a:lnTo>
                  <a:pt x="45433" y="20880"/>
                </a:lnTo>
                <a:close/>
                <a:moveTo>
                  <a:pt x="126665" y="16981"/>
                </a:moveTo>
                <a:lnTo>
                  <a:pt x="135451" y="22258"/>
                </a:lnTo>
                <a:lnTo>
                  <a:pt x="126450" y="27227"/>
                </a:lnTo>
                <a:lnTo>
                  <a:pt x="117868" y="22084"/>
                </a:lnTo>
                <a:lnTo>
                  <a:pt x="126665" y="17206"/>
                </a:lnTo>
                <a:lnTo>
                  <a:pt x="126665" y="16981"/>
                </a:lnTo>
                <a:close/>
                <a:moveTo>
                  <a:pt x="63016" y="21206"/>
                </a:moveTo>
                <a:lnTo>
                  <a:pt x="63210" y="21319"/>
                </a:lnTo>
                <a:lnTo>
                  <a:pt x="63118" y="26197"/>
                </a:lnTo>
                <a:lnTo>
                  <a:pt x="63097" y="27360"/>
                </a:lnTo>
                <a:lnTo>
                  <a:pt x="57720" y="24125"/>
                </a:lnTo>
                <a:lnTo>
                  <a:pt x="63016" y="21206"/>
                </a:lnTo>
                <a:close/>
                <a:moveTo>
                  <a:pt x="63506" y="21196"/>
                </a:moveTo>
                <a:lnTo>
                  <a:pt x="68986" y="24482"/>
                </a:lnTo>
                <a:lnTo>
                  <a:pt x="63424" y="27554"/>
                </a:lnTo>
                <a:lnTo>
                  <a:pt x="63231" y="27431"/>
                </a:lnTo>
                <a:lnTo>
                  <a:pt x="63251" y="26207"/>
                </a:lnTo>
                <a:lnTo>
                  <a:pt x="63342" y="21288"/>
                </a:lnTo>
                <a:lnTo>
                  <a:pt x="63506" y="21196"/>
                </a:lnTo>
                <a:close/>
                <a:moveTo>
                  <a:pt x="81089" y="21523"/>
                </a:moveTo>
                <a:lnTo>
                  <a:pt x="81283" y="21645"/>
                </a:lnTo>
                <a:lnTo>
                  <a:pt x="81191" y="26523"/>
                </a:lnTo>
                <a:lnTo>
                  <a:pt x="81171" y="27676"/>
                </a:lnTo>
                <a:lnTo>
                  <a:pt x="75792" y="24451"/>
                </a:lnTo>
                <a:lnTo>
                  <a:pt x="81089" y="21523"/>
                </a:lnTo>
                <a:close/>
                <a:moveTo>
                  <a:pt x="81579" y="21512"/>
                </a:moveTo>
                <a:lnTo>
                  <a:pt x="87059" y="24798"/>
                </a:lnTo>
                <a:lnTo>
                  <a:pt x="81507" y="27870"/>
                </a:lnTo>
                <a:lnTo>
                  <a:pt x="81303" y="27758"/>
                </a:lnTo>
                <a:lnTo>
                  <a:pt x="81324" y="26523"/>
                </a:lnTo>
                <a:lnTo>
                  <a:pt x="81416" y="21614"/>
                </a:lnTo>
                <a:lnTo>
                  <a:pt x="81579" y="21512"/>
                </a:lnTo>
                <a:close/>
                <a:moveTo>
                  <a:pt x="45147" y="27268"/>
                </a:moveTo>
                <a:lnTo>
                  <a:pt x="45290" y="27340"/>
                </a:lnTo>
                <a:lnTo>
                  <a:pt x="45218" y="31146"/>
                </a:lnTo>
                <a:lnTo>
                  <a:pt x="45086" y="31064"/>
                </a:lnTo>
                <a:lnTo>
                  <a:pt x="45147" y="27268"/>
                </a:lnTo>
                <a:close/>
                <a:moveTo>
                  <a:pt x="63231" y="27585"/>
                </a:moveTo>
                <a:lnTo>
                  <a:pt x="63363" y="27666"/>
                </a:lnTo>
                <a:lnTo>
                  <a:pt x="63292" y="31463"/>
                </a:lnTo>
                <a:lnTo>
                  <a:pt x="63159" y="31381"/>
                </a:lnTo>
                <a:lnTo>
                  <a:pt x="63231" y="27585"/>
                </a:lnTo>
                <a:close/>
                <a:moveTo>
                  <a:pt x="81303" y="27901"/>
                </a:moveTo>
                <a:lnTo>
                  <a:pt x="81436" y="27982"/>
                </a:lnTo>
                <a:lnTo>
                  <a:pt x="81375" y="31789"/>
                </a:lnTo>
                <a:lnTo>
                  <a:pt x="81232" y="31708"/>
                </a:lnTo>
                <a:lnTo>
                  <a:pt x="81303" y="27901"/>
                </a:lnTo>
                <a:close/>
                <a:moveTo>
                  <a:pt x="54352" y="25993"/>
                </a:moveTo>
                <a:lnTo>
                  <a:pt x="54321" y="27483"/>
                </a:lnTo>
                <a:lnTo>
                  <a:pt x="54230" y="32667"/>
                </a:lnTo>
                <a:lnTo>
                  <a:pt x="54097" y="32738"/>
                </a:lnTo>
                <a:lnTo>
                  <a:pt x="54209" y="26064"/>
                </a:lnTo>
                <a:lnTo>
                  <a:pt x="54352" y="25993"/>
                </a:lnTo>
                <a:close/>
                <a:moveTo>
                  <a:pt x="72425" y="26309"/>
                </a:moveTo>
                <a:lnTo>
                  <a:pt x="72404" y="27799"/>
                </a:lnTo>
                <a:lnTo>
                  <a:pt x="72313" y="32983"/>
                </a:lnTo>
                <a:lnTo>
                  <a:pt x="72170" y="33055"/>
                </a:lnTo>
                <a:lnTo>
                  <a:pt x="72293" y="26390"/>
                </a:lnTo>
                <a:lnTo>
                  <a:pt x="72425" y="26309"/>
                </a:lnTo>
                <a:close/>
                <a:moveTo>
                  <a:pt x="90498" y="26625"/>
                </a:moveTo>
                <a:lnTo>
                  <a:pt x="90386" y="33300"/>
                </a:lnTo>
                <a:lnTo>
                  <a:pt x="90243" y="33381"/>
                </a:lnTo>
                <a:lnTo>
                  <a:pt x="90365" y="26707"/>
                </a:lnTo>
                <a:lnTo>
                  <a:pt x="90498" y="26625"/>
                </a:lnTo>
                <a:close/>
                <a:moveTo>
                  <a:pt x="18390" y="21737"/>
                </a:moveTo>
                <a:lnTo>
                  <a:pt x="27207" y="27023"/>
                </a:lnTo>
                <a:lnTo>
                  <a:pt x="27146" y="30830"/>
                </a:lnTo>
                <a:lnTo>
                  <a:pt x="27053" y="30778"/>
                </a:lnTo>
                <a:lnTo>
                  <a:pt x="27023" y="30758"/>
                </a:lnTo>
                <a:lnTo>
                  <a:pt x="21339" y="33901"/>
                </a:lnTo>
                <a:lnTo>
                  <a:pt x="18216" y="32023"/>
                </a:lnTo>
                <a:lnTo>
                  <a:pt x="18308" y="26839"/>
                </a:lnTo>
                <a:lnTo>
                  <a:pt x="18390" y="21737"/>
                </a:lnTo>
                <a:close/>
                <a:moveTo>
                  <a:pt x="36340" y="22054"/>
                </a:moveTo>
                <a:lnTo>
                  <a:pt x="36248" y="27166"/>
                </a:lnTo>
                <a:lnTo>
                  <a:pt x="36156" y="32340"/>
                </a:lnTo>
                <a:lnTo>
                  <a:pt x="32768" y="34218"/>
                </a:lnTo>
                <a:lnTo>
                  <a:pt x="27268" y="30912"/>
                </a:lnTo>
                <a:lnTo>
                  <a:pt x="27339" y="27023"/>
                </a:lnTo>
                <a:lnTo>
                  <a:pt x="36340" y="22054"/>
                </a:lnTo>
                <a:close/>
                <a:moveTo>
                  <a:pt x="36473" y="22063"/>
                </a:moveTo>
                <a:lnTo>
                  <a:pt x="45025" y="27186"/>
                </a:lnTo>
                <a:lnTo>
                  <a:pt x="44953" y="31136"/>
                </a:lnTo>
                <a:lnTo>
                  <a:pt x="44973" y="31146"/>
                </a:lnTo>
                <a:lnTo>
                  <a:pt x="39412" y="34228"/>
                </a:lnTo>
                <a:lnTo>
                  <a:pt x="36289" y="32340"/>
                </a:lnTo>
                <a:lnTo>
                  <a:pt x="36381" y="27166"/>
                </a:lnTo>
                <a:lnTo>
                  <a:pt x="36473" y="22063"/>
                </a:lnTo>
                <a:close/>
                <a:moveTo>
                  <a:pt x="57587" y="24206"/>
                </a:moveTo>
                <a:lnTo>
                  <a:pt x="63097" y="27503"/>
                </a:lnTo>
                <a:lnTo>
                  <a:pt x="63026" y="31381"/>
                </a:lnTo>
                <a:lnTo>
                  <a:pt x="57403" y="34493"/>
                </a:lnTo>
                <a:lnTo>
                  <a:pt x="54362" y="32667"/>
                </a:lnTo>
                <a:lnTo>
                  <a:pt x="54454" y="27483"/>
                </a:lnTo>
                <a:lnTo>
                  <a:pt x="54484" y="25921"/>
                </a:lnTo>
                <a:lnTo>
                  <a:pt x="57587" y="24206"/>
                </a:lnTo>
                <a:close/>
                <a:moveTo>
                  <a:pt x="51046" y="24237"/>
                </a:moveTo>
                <a:lnTo>
                  <a:pt x="54076" y="26064"/>
                </a:lnTo>
                <a:lnTo>
                  <a:pt x="53964" y="32810"/>
                </a:lnTo>
                <a:lnTo>
                  <a:pt x="50851" y="34534"/>
                </a:lnTo>
                <a:lnTo>
                  <a:pt x="45351" y="31218"/>
                </a:lnTo>
                <a:lnTo>
                  <a:pt x="45413" y="27350"/>
                </a:lnTo>
                <a:lnTo>
                  <a:pt x="51046" y="24237"/>
                </a:lnTo>
                <a:close/>
                <a:moveTo>
                  <a:pt x="75660" y="24523"/>
                </a:moveTo>
                <a:lnTo>
                  <a:pt x="81171" y="27830"/>
                </a:lnTo>
                <a:lnTo>
                  <a:pt x="81099" y="31697"/>
                </a:lnTo>
                <a:lnTo>
                  <a:pt x="75486" y="34810"/>
                </a:lnTo>
                <a:lnTo>
                  <a:pt x="72435" y="32983"/>
                </a:lnTo>
                <a:lnTo>
                  <a:pt x="72527" y="27809"/>
                </a:lnTo>
                <a:lnTo>
                  <a:pt x="72558" y="26238"/>
                </a:lnTo>
                <a:lnTo>
                  <a:pt x="75660" y="24523"/>
                </a:lnTo>
                <a:close/>
                <a:moveTo>
                  <a:pt x="69118" y="24564"/>
                </a:moveTo>
                <a:lnTo>
                  <a:pt x="72160" y="26381"/>
                </a:lnTo>
                <a:lnTo>
                  <a:pt x="72037" y="33136"/>
                </a:lnTo>
                <a:lnTo>
                  <a:pt x="68935" y="34851"/>
                </a:lnTo>
                <a:lnTo>
                  <a:pt x="63424" y="31544"/>
                </a:lnTo>
                <a:lnTo>
                  <a:pt x="63496" y="27666"/>
                </a:lnTo>
                <a:lnTo>
                  <a:pt x="69118" y="24564"/>
                </a:lnTo>
                <a:close/>
                <a:moveTo>
                  <a:pt x="87192" y="24880"/>
                </a:moveTo>
                <a:lnTo>
                  <a:pt x="90233" y="26707"/>
                </a:lnTo>
                <a:lnTo>
                  <a:pt x="90111" y="33452"/>
                </a:lnTo>
                <a:lnTo>
                  <a:pt x="87008" y="35177"/>
                </a:lnTo>
                <a:lnTo>
                  <a:pt x="81498" y="31860"/>
                </a:lnTo>
                <a:lnTo>
                  <a:pt x="81569" y="27993"/>
                </a:lnTo>
                <a:lnTo>
                  <a:pt x="87192" y="24880"/>
                </a:lnTo>
                <a:close/>
                <a:moveTo>
                  <a:pt x="36217" y="32452"/>
                </a:moveTo>
                <a:lnTo>
                  <a:pt x="39279" y="34300"/>
                </a:lnTo>
                <a:lnTo>
                  <a:pt x="35963" y="36137"/>
                </a:lnTo>
                <a:lnTo>
                  <a:pt x="32901" y="34300"/>
                </a:lnTo>
                <a:lnTo>
                  <a:pt x="36217" y="32452"/>
                </a:lnTo>
                <a:close/>
                <a:moveTo>
                  <a:pt x="53964" y="32962"/>
                </a:moveTo>
                <a:lnTo>
                  <a:pt x="53903" y="36361"/>
                </a:lnTo>
                <a:lnTo>
                  <a:pt x="50984" y="34616"/>
                </a:lnTo>
                <a:lnTo>
                  <a:pt x="53964" y="32962"/>
                </a:lnTo>
                <a:close/>
                <a:moveTo>
                  <a:pt x="54301" y="32779"/>
                </a:moveTo>
                <a:lnTo>
                  <a:pt x="57271" y="34565"/>
                </a:lnTo>
                <a:lnTo>
                  <a:pt x="54026" y="36361"/>
                </a:lnTo>
                <a:lnTo>
                  <a:pt x="54087" y="32891"/>
                </a:lnTo>
                <a:lnTo>
                  <a:pt x="54301" y="32779"/>
                </a:lnTo>
                <a:close/>
                <a:moveTo>
                  <a:pt x="72037" y="33279"/>
                </a:moveTo>
                <a:lnTo>
                  <a:pt x="71976" y="36688"/>
                </a:lnTo>
                <a:lnTo>
                  <a:pt x="69057" y="34932"/>
                </a:lnTo>
                <a:lnTo>
                  <a:pt x="72037" y="33279"/>
                </a:lnTo>
                <a:close/>
                <a:moveTo>
                  <a:pt x="72374" y="33095"/>
                </a:moveTo>
                <a:lnTo>
                  <a:pt x="75354" y="34892"/>
                </a:lnTo>
                <a:lnTo>
                  <a:pt x="72109" y="36688"/>
                </a:lnTo>
                <a:lnTo>
                  <a:pt x="72170" y="33207"/>
                </a:lnTo>
                <a:lnTo>
                  <a:pt x="72374" y="33095"/>
                </a:lnTo>
                <a:close/>
                <a:moveTo>
                  <a:pt x="18267" y="21737"/>
                </a:moveTo>
                <a:lnTo>
                  <a:pt x="18175" y="26839"/>
                </a:lnTo>
                <a:lnTo>
                  <a:pt x="18084" y="32023"/>
                </a:lnTo>
                <a:lnTo>
                  <a:pt x="9083" y="37004"/>
                </a:lnTo>
                <a:lnTo>
                  <a:pt x="9083" y="37004"/>
                </a:lnTo>
                <a:lnTo>
                  <a:pt x="9266" y="26707"/>
                </a:lnTo>
                <a:lnTo>
                  <a:pt x="18267" y="21737"/>
                </a:lnTo>
                <a:close/>
                <a:moveTo>
                  <a:pt x="316" y="21421"/>
                </a:moveTo>
                <a:lnTo>
                  <a:pt x="9133" y="26707"/>
                </a:lnTo>
                <a:lnTo>
                  <a:pt x="8950" y="37004"/>
                </a:lnTo>
                <a:lnTo>
                  <a:pt x="132" y="31708"/>
                </a:lnTo>
                <a:lnTo>
                  <a:pt x="316" y="21421"/>
                </a:lnTo>
                <a:close/>
                <a:moveTo>
                  <a:pt x="90111" y="33606"/>
                </a:moveTo>
                <a:lnTo>
                  <a:pt x="90049" y="37004"/>
                </a:lnTo>
                <a:lnTo>
                  <a:pt x="87140" y="35248"/>
                </a:lnTo>
                <a:lnTo>
                  <a:pt x="90111" y="33606"/>
                </a:lnTo>
                <a:close/>
                <a:moveTo>
                  <a:pt x="99162" y="21849"/>
                </a:moveTo>
                <a:lnTo>
                  <a:pt x="99356" y="21961"/>
                </a:lnTo>
                <a:lnTo>
                  <a:pt x="99275" y="26839"/>
                </a:lnTo>
                <a:lnTo>
                  <a:pt x="99182" y="32023"/>
                </a:lnTo>
                <a:lnTo>
                  <a:pt x="90182" y="37004"/>
                </a:lnTo>
                <a:lnTo>
                  <a:pt x="90243" y="33534"/>
                </a:lnTo>
                <a:lnTo>
                  <a:pt x="90519" y="33381"/>
                </a:lnTo>
                <a:lnTo>
                  <a:pt x="90631" y="26554"/>
                </a:lnTo>
                <a:lnTo>
                  <a:pt x="99162" y="21849"/>
                </a:lnTo>
                <a:close/>
                <a:moveTo>
                  <a:pt x="27012" y="30912"/>
                </a:moveTo>
                <a:lnTo>
                  <a:pt x="27135" y="30983"/>
                </a:lnTo>
                <a:lnTo>
                  <a:pt x="27023" y="37320"/>
                </a:lnTo>
                <a:lnTo>
                  <a:pt x="21472" y="33983"/>
                </a:lnTo>
                <a:lnTo>
                  <a:pt x="27012" y="30912"/>
                </a:lnTo>
                <a:close/>
                <a:moveTo>
                  <a:pt x="99662" y="21839"/>
                </a:moveTo>
                <a:lnTo>
                  <a:pt x="108306" y="27023"/>
                </a:lnTo>
                <a:lnTo>
                  <a:pt x="108122" y="37320"/>
                </a:lnTo>
                <a:lnTo>
                  <a:pt x="99315" y="32023"/>
                </a:lnTo>
                <a:lnTo>
                  <a:pt x="99407" y="26839"/>
                </a:lnTo>
                <a:lnTo>
                  <a:pt x="99489" y="21931"/>
                </a:lnTo>
                <a:lnTo>
                  <a:pt x="99662" y="21839"/>
                </a:lnTo>
                <a:close/>
                <a:moveTo>
                  <a:pt x="27268" y="31064"/>
                </a:moveTo>
                <a:lnTo>
                  <a:pt x="32636" y="34289"/>
                </a:lnTo>
                <a:lnTo>
                  <a:pt x="27155" y="37330"/>
                </a:lnTo>
                <a:lnTo>
                  <a:pt x="27268" y="31064"/>
                </a:lnTo>
                <a:close/>
                <a:moveTo>
                  <a:pt x="117235" y="22165"/>
                </a:moveTo>
                <a:lnTo>
                  <a:pt x="117429" y="22288"/>
                </a:lnTo>
                <a:lnTo>
                  <a:pt x="117347" y="27166"/>
                </a:lnTo>
                <a:lnTo>
                  <a:pt x="117256" y="32340"/>
                </a:lnTo>
                <a:lnTo>
                  <a:pt x="108255" y="37330"/>
                </a:lnTo>
                <a:lnTo>
                  <a:pt x="108439" y="27023"/>
                </a:lnTo>
                <a:lnTo>
                  <a:pt x="117235" y="22165"/>
                </a:lnTo>
                <a:close/>
                <a:moveTo>
                  <a:pt x="45341" y="31381"/>
                </a:moveTo>
                <a:lnTo>
                  <a:pt x="50719" y="34606"/>
                </a:lnTo>
                <a:lnTo>
                  <a:pt x="45239" y="37647"/>
                </a:lnTo>
                <a:lnTo>
                  <a:pt x="45239" y="37647"/>
                </a:lnTo>
                <a:lnTo>
                  <a:pt x="45341" y="31381"/>
                </a:lnTo>
                <a:close/>
                <a:moveTo>
                  <a:pt x="45096" y="31228"/>
                </a:moveTo>
                <a:lnTo>
                  <a:pt x="45218" y="31299"/>
                </a:lnTo>
                <a:lnTo>
                  <a:pt x="45106" y="37647"/>
                </a:lnTo>
                <a:lnTo>
                  <a:pt x="39544" y="34300"/>
                </a:lnTo>
                <a:lnTo>
                  <a:pt x="45096" y="31228"/>
                </a:lnTo>
                <a:close/>
                <a:moveTo>
                  <a:pt x="117735" y="22156"/>
                </a:moveTo>
                <a:lnTo>
                  <a:pt x="126389" y="27340"/>
                </a:lnTo>
                <a:lnTo>
                  <a:pt x="126205" y="37647"/>
                </a:lnTo>
                <a:lnTo>
                  <a:pt x="117388" y="32340"/>
                </a:lnTo>
                <a:lnTo>
                  <a:pt x="117480" y="27166"/>
                </a:lnTo>
                <a:lnTo>
                  <a:pt x="117562" y="22247"/>
                </a:lnTo>
                <a:lnTo>
                  <a:pt x="117735" y="22156"/>
                </a:lnTo>
                <a:close/>
                <a:moveTo>
                  <a:pt x="135512" y="22380"/>
                </a:moveTo>
                <a:lnTo>
                  <a:pt x="135329" y="32667"/>
                </a:lnTo>
                <a:lnTo>
                  <a:pt x="126338" y="37647"/>
                </a:lnTo>
                <a:lnTo>
                  <a:pt x="126511" y="27350"/>
                </a:lnTo>
                <a:lnTo>
                  <a:pt x="135512" y="22380"/>
                </a:lnTo>
                <a:close/>
                <a:moveTo>
                  <a:pt x="63169" y="31544"/>
                </a:moveTo>
                <a:lnTo>
                  <a:pt x="63292" y="31626"/>
                </a:lnTo>
                <a:lnTo>
                  <a:pt x="63179" y="37963"/>
                </a:lnTo>
                <a:lnTo>
                  <a:pt x="57618" y="34626"/>
                </a:lnTo>
                <a:lnTo>
                  <a:pt x="63169" y="31544"/>
                </a:lnTo>
                <a:close/>
                <a:moveTo>
                  <a:pt x="63424" y="31697"/>
                </a:moveTo>
                <a:lnTo>
                  <a:pt x="68792" y="34932"/>
                </a:lnTo>
                <a:lnTo>
                  <a:pt x="63312" y="37963"/>
                </a:lnTo>
                <a:lnTo>
                  <a:pt x="63424" y="31697"/>
                </a:lnTo>
                <a:close/>
                <a:moveTo>
                  <a:pt x="81242" y="31871"/>
                </a:moveTo>
                <a:lnTo>
                  <a:pt x="81364" y="31942"/>
                </a:lnTo>
                <a:lnTo>
                  <a:pt x="81253" y="38289"/>
                </a:lnTo>
                <a:lnTo>
                  <a:pt x="75701" y="34942"/>
                </a:lnTo>
                <a:lnTo>
                  <a:pt x="81242" y="31871"/>
                </a:lnTo>
                <a:close/>
                <a:moveTo>
                  <a:pt x="81498" y="32023"/>
                </a:moveTo>
                <a:lnTo>
                  <a:pt x="86865" y="35248"/>
                </a:lnTo>
                <a:lnTo>
                  <a:pt x="81385" y="38289"/>
                </a:lnTo>
                <a:lnTo>
                  <a:pt x="81498" y="32023"/>
                </a:lnTo>
                <a:close/>
                <a:moveTo>
                  <a:pt x="39412" y="34371"/>
                </a:moveTo>
                <a:lnTo>
                  <a:pt x="45137" y="37810"/>
                </a:lnTo>
                <a:lnTo>
                  <a:pt x="45168" y="37831"/>
                </a:lnTo>
                <a:lnTo>
                  <a:pt x="50842" y="34687"/>
                </a:lnTo>
                <a:lnTo>
                  <a:pt x="53903" y="36524"/>
                </a:lnTo>
                <a:lnTo>
                  <a:pt x="46892" y="40402"/>
                </a:lnTo>
                <a:lnTo>
                  <a:pt x="42861" y="37973"/>
                </a:lnTo>
                <a:lnTo>
                  <a:pt x="42830" y="37953"/>
                </a:lnTo>
                <a:lnTo>
                  <a:pt x="40830" y="39055"/>
                </a:lnTo>
                <a:lnTo>
                  <a:pt x="36095" y="36218"/>
                </a:lnTo>
                <a:lnTo>
                  <a:pt x="39412" y="34371"/>
                </a:lnTo>
                <a:close/>
                <a:moveTo>
                  <a:pt x="57485" y="34697"/>
                </a:moveTo>
                <a:lnTo>
                  <a:pt x="63210" y="38137"/>
                </a:lnTo>
                <a:lnTo>
                  <a:pt x="63240" y="38157"/>
                </a:lnTo>
                <a:lnTo>
                  <a:pt x="68925" y="35003"/>
                </a:lnTo>
                <a:lnTo>
                  <a:pt x="71986" y="36851"/>
                </a:lnTo>
                <a:lnTo>
                  <a:pt x="64975" y="40718"/>
                </a:lnTo>
                <a:lnTo>
                  <a:pt x="60934" y="38289"/>
                </a:lnTo>
                <a:lnTo>
                  <a:pt x="60904" y="38269"/>
                </a:lnTo>
                <a:lnTo>
                  <a:pt x="58913" y="39382"/>
                </a:lnTo>
                <a:lnTo>
                  <a:pt x="54168" y="36534"/>
                </a:lnTo>
                <a:lnTo>
                  <a:pt x="57485" y="34697"/>
                </a:lnTo>
                <a:close/>
                <a:moveTo>
                  <a:pt x="75568" y="35014"/>
                </a:moveTo>
                <a:lnTo>
                  <a:pt x="81283" y="38453"/>
                </a:lnTo>
                <a:lnTo>
                  <a:pt x="81314" y="38473"/>
                </a:lnTo>
                <a:lnTo>
                  <a:pt x="86998" y="35330"/>
                </a:lnTo>
                <a:lnTo>
                  <a:pt x="90059" y="37167"/>
                </a:lnTo>
                <a:lnTo>
                  <a:pt x="83049" y="41045"/>
                </a:lnTo>
                <a:lnTo>
                  <a:pt x="79007" y="38616"/>
                </a:lnTo>
                <a:lnTo>
                  <a:pt x="78976" y="38596"/>
                </a:lnTo>
                <a:lnTo>
                  <a:pt x="76987" y="39698"/>
                </a:lnTo>
                <a:lnTo>
                  <a:pt x="72241" y="36851"/>
                </a:lnTo>
                <a:lnTo>
                  <a:pt x="75568" y="35014"/>
                </a:lnTo>
                <a:close/>
                <a:moveTo>
                  <a:pt x="21339" y="34055"/>
                </a:moveTo>
                <a:lnTo>
                  <a:pt x="27053" y="37493"/>
                </a:lnTo>
                <a:lnTo>
                  <a:pt x="27094" y="37514"/>
                </a:lnTo>
                <a:lnTo>
                  <a:pt x="32768" y="34371"/>
                </a:lnTo>
                <a:lnTo>
                  <a:pt x="35830" y="36208"/>
                </a:lnTo>
                <a:lnTo>
                  <a:pt x="26829" y="41178"/>
                </a:lnTo>
                <a:lnTo>
                  <a:pt x="18022" y="35892"/>
                </a:lnTo>
                <a:lnTo>
                  <a:pt x="21339" y="34055"/>
                </a:lnTo>
                <a:close/>
                <a:moveTo>
                  <a:pt x="99315" y="32187"/>
                </a:moveTo>
                <a:lnTo>
                  <a:pt x="108133" y="37493"/>
                </a:lnTo>
                <a:lnTo>
                  <a:pt x="101121" y="41362"/>
                </a:lnTo>
                <a:lnTo>
                  <a:pt x="97091" y="38933"/>
                </a:lnTo>
                <a:lnTo>
                  <a:pt x="97050" y="38912"/>
                </a:lnTo>
                <a:lnTo>
                  <a:pt x="95060" y="40014"/>
                </a:lnTo>
                <a:lnTo>
                  <a:pt x="90324" y="37177"/>
                </a:lnTo>
                <a:lnTo>
                  <a:pt x="99315" y="32187"/>
                </a:lnTo>
                <a:close/>
                <a:moveTo>
                  <a:pt x="42820" y="38106"/>
                </a:moveTo>
                <a:lnTo>
                  <a:pt x="46769" y="40473"/>
                </a:lnTo>
                <a:lnTo>
                  <a:pt x="44912" y="41494"/>
                </a:lnTo>
                <a:lnTo>
                  <a:pt x="40963" y="39137"/>
                </a:lnTo>
                <a:lnTo>
                  <a:pt x="42820" y="38106"/>
                </a:lnTo>
                <a:close/>
                <a:moveTo>
                  <a:pt x="36024" y="36330"/>
                </a:moveTo>
                <a:lnTo>
                  <a:pt x="40708" y="39126"/>
                </a:lnTo>
                <a:lnTo>
                  <a:pt x="35932" y="41770"/>
                </a:lnTo>
                <a:lnTo>
                  <a:pt x="35932" y="41433"/>
                </a:lnTo>
                <a:lnTo>
                  <a:pt x="36024" y="36330"/>
                </a:lnTo>
                <a:close/>
                <a:moveTo>
                  <a:pt x="60904" y="38422"/>
                </a:moveTo>
                <a:lnTo>
                  <a:pt x="64843" y="40790"/>
                </a:lnTo>
                <a:lnTo>
                  <a:pt x="62986" y="41820"/>
                </a:lnTo>
                <a:lnTo>
                  <a:pt x="59046" y="39453"/>
                </a:lnTo>
                <a:lnTo>
                  <a:pt x="60904" y="38422"/>
                </a:lnTo>
                <a:close/>
                <a:moveTo>
                  <a:pt x="54097" y="36647"/>
                </a:moveTo>
                <a:lnTo>
                  <a:pt x="58781" y="39453"/>
                </a:lnTo>
                <a:lnTo>
                  <a:pt x="54005" y="42096"/>
                </a:lnTo>
                <a:lnTo>
                  <a:pt x="54015" y="41749"/>
                </a:lnTo>
                <a:lnTo>
                  <a:pt x="54097" y="36647"/>
                </a:lnTo>
                <a:close/>
                <a:moveTo>
                  <a:pt x="78976" y="38749"/>
                </a:moveTo>
                <a:lnTo>
                  <a:pt x="82916" y="41117"/>
                </a:lnTo>
                <a:lnTo>
                  <a:pt x="81058" y="42137"/>
                </a:lnTo>
                <a:lnTo>
                  <a:pt x="77119" y="39779"/>
                </a:lnTo>
                <a:lnTo>
                  <a:pt x="78976" y="38749"/>
                </a:lnTo>
                <a:close/>
                <a:moveTo>
                  <a:pt x="72180" y="36963"/>
                </a:moveTo>
                <a:lnTo>
                  <a:pt x="76854" y="39770"/>
                </a:lnTo>
                <a:lnTo>
                  <a:pt x="72078" y="42412"/>
                </a:lnTo>
                <a:lnTo>
                  <a:pt x="72088" y="42076"/>
                </a:lnTo>
                <a:lnTo>
                  <a:pt x="72180" y="36963"/>
                </a:lnTo>
                <a:close/>
                <a:moveTo>
                  <a:pt x="97050" y="39065"/>
                </a:moveTo>
                <a:lnTo>
                  <a:pt x="100989" y="41433"/>
                </a:lnTo>
                <a:lnTo>
                  <a:pt x="99142" y="42464"/>
                </a:lnTo>
                <a:lnTo>
                  <a:pt x="95193" y="40096"/>
                </a:lnTo>
                <a:lnTo>
                  <a:pt x="97050" y="39065"/>
                </a:lnTo>
                <a:close/>
                <a:moveTo>
                  <a:pt x="90253" y="37289"/>
                </a:moveTo>
                <a:lnTo>
                  <a:pt x="94927" y="40085"/>
                </a:lnTo>
                <a:lnTo>
                  <a:pt x="90161" y="42739"/>
                </a:lnTo>
                <a:lnTo>
                  <a:pt x="90161" y="42392"/>
                </a:lnTo>
                <a:lnTo>
                  <a:pt x="90253" y="37289"/>
                </a:lnTo>
                <a:close/>
                <a:moveTo>
                  <a:pt x="53974" y="36647"/>
                </a:moveTo>
                <a:lnTo>
                  <a:pt x="53883" y="41749"/>
                </a:lnTo>
                <a:lnTo>
                  <a:pt x="53872" y="42167"/>
                </a:lnTo>
                <a:lnTo>
                  <a:pt x="51770" y="43331"/>
                </a:lnTo>
                <a:lnTo>
                  <a:pt x="47025" y="40484"/>
                </a:lnTo>
                <a:lnTo>
                  <a:pt x="53974" y="36647"/>
                </a:lnTo>
                <a:close/>
                <a:moveTo>
                  <a:pt x="72048" y="36963"/>
                </a:moveTo>
                <a:lnTo>
                  <a:pt x="71955" y="42065"/>
                </a:lnTo>
                <a:lnTo>
                  <a:pt x="71946" y="42484"/>
                </a:lnTo>
                <a:lnTo>
                  <a:pt x="69843" y="43647"/>
                </a:lnTo>
                <a:lnTo>
                  <a:pt x="65098" y="40800"/>
                </a:lnTo>
                <a:lnTo>
                  <a:pt x="72048" y="36963"/>
                </a:lnTo>
                <a:close/>
                <a:moveTo>
                  <a:pt x="90120" y="37280"/>
                </a:moveTo>
                <a:lnTo>
                  <a:pt x="90029" y="42392"/>
                </a:lnTo>
                <a:lnTo>
                  <a:pt x="90029" y="42811"/>
                </a:lnTo>
                <a:lnTo>
                  <a:pt x="87927" y="43974"/>
                </a:lnTo>
                <a:lnTo>
                  <a:pt x="83181" y="41117"/>
                </a:lnTo>
                <a:lnTo>
                  <a:pt x="90120" y="37280"/>
                </a:lnTo>
                <a:close/>
                <a:moveTo>
                  <a:pt x="35799" y="41994"/>
                </a:moveTo>
                <a:lnTo>
                  <a:pt x="35759" y="44249"/>
                </a:lnTo>
                <a:lnTo>
                  <a:pt x="33829" y="43086"/>
                </a:lnTo>
                <a:lnTo>
                  <a:pt x="35799" y="41994"/>
                </a:lnTo>
                <a:close/>
                <a:moveTo>
                  <a:pt x="108194" y="37606"/>
                </a:moveTo>
                <a:lnTo>
                  <a:pt x="108102" y="43127"/>
                </a:lnTo>
                <a:lnTo>
                  <a:pt x="105999" y="44290"/>
                </a:lnTo>
                <a:lnTo>
                  <a:pt x="101254" y="41443"/>
                </a:lnTo>
                <a:lnTo>
                  <a:pt x="108194" y="37606"/>
                </a:lnTo>
                <a:close/>
                <a:moveTo>
                  <a:pt x="53872" y="42321"/>
                </a:moveTo>
                <a:lnTo>
                  <a:pt x="53831" y="44566"/>
                </a:lnTo>
                <a:lnTo>
                  <a:pt x="51903" y="43412"/>
                </a:lnTo>
                <a:lnTo>
                  <a:pt x="53872" y="42321"/>
                </a:lnTo>
                <a:close/>
                <a:moveTo>
                  <a:pt x="71946" y="42637"/>
                </a:moveTo>
                <a:lnTo>
                  <a:pt x="71905" y="44882"/>
                </a:lnTo>
                <a:lnTo>
                  <a:pt x="69976" y="43729"/>
                </a:lnTo>
                <a:lnTo>
                  <a:pt x="71946" y="42637"/>
                </a:lnTo>
                <a:close/>
                <a:moveTo>
                  <a:pt x="90018" y="42963"/>
                </a:moveTo>
                <a:lnTo>
                  <a:pt x="89977" y="45208"/>
                </a:lnTo>
                <a:lnTo>
                  <a:pt x="88049" y="44045"/>
                </a:lnTo>
                <a:lnTo>
                  <a:pt x="90018" y="42963"/>
                </a:lnTo>
                <a:close/>
                <a:moveTo>
                  <a:pt x="108102" y="43280"/>
                </a:moveTo>
                <a:lnTo>
                  <a:pt x="108061" y="45525"/>
                </a:lnTo>
                <a:lnTo>
                  <a:pt x="106132" y="44372"/>
                </a:lnTo>
                <a:lnTo>
                  <a:pt x="108102" y="43280"/>
                </a:lnTo>
                <a:close/>
                <a:moveTo>
                  <a:pt x="46892" y="40555"/>
                </a:moveTo>
                <a:lnTo>
                  <a:pt x="51638" y="43403"/>
                </a:lnTo>
                <a:lnTo>
                  <a:pt x="44871" y="47138"/>
                </a:lnTo>
                <a:lnTo>
                  <a:pt x="44973" y="41616"/>
                </a:lnTo>
                <a:lnTo>
                  <a:pt x="46892" y="40555"/>
                </a:lnTo>
                <a:close/>
                <a:moveTo>
                  <a:pt x="64965" y="40872"/>
                </a:moveTo>
                <a:lnTo>
                  <a:pt x="69710" y="43729"/>
                </a:lnTo>
                <a:lnTo>
                  <a:pt x="62955" y="47464"/>
                </a:lnTo>
                <a:lnTo>
                  <a:pt x="63047" y="41933"/>
                </a:lnTo>
                <a:lnTo>
                  <a:pt x="64965" y="40872"/>
                </a:lnTo>
                <a:close/>
                <a:moveTo>
                  <a:pt x="33758" y="43198"/>
                </a:moveTo>
                <a:lnTo>
                  <a:pt x="35748" y="44392"/>
                </a:lnTo>
                <a:lnTo>
                  <a:pt x="35718" y="46556"/>
                </a:lnTo>
                <a:lnTo>
                  <a:pt x="33677" y="47678"/>
                </a:lnTo>
                <a:lnTo>
                  <a:pt x="33758" y="43198"/>
                </a:lnTo>
                <a:close/>
                <a:moveTo>
                  <a:pt x="83049" y="41188"/>
                </a:moveTo>
                <a:lnTo>
                  <a:pt x="87794" y="44045"/>
                </a:lnTo>
                <a:lnTo>
                  <a:pt x="81028" y="47780"/>
                </a:lnTo>
                <a:lnTo>
                  <a:pt x="81130" y="42249"/>
                </a:lnTo>
                <a:lnTo>
                  <a:pt x="83049" y="41188"/>
                </a:lnTo>
                <a:close/>
                <a:moveTo>
                  <a:pt x="51831" y="43525"/>
                </a:moveTo>
                <a:lnTo>
                  <a:pt x="53831" y="44719"/>
                </a:lnTo>
                <a:lnTo>
                  <a:pt x="53790" y="46872"/>
                </a:lnTo>
                <a:lnTo>
                  <a:pt x="51749" y="48005"/>
                </a:lnTo>
                <a:lnTo>
                  <a:pt x="51749" y="48005"/>
                </a:lnTo>
                <a:lnTo>
                  <a:pt x="51831" y="43525"/>
                </a:lnTo>
                <a:close/>
                <a:moveTo>
                  <a:pt x="101121" y="41514"/>
                </a:moveTo>
                <a:lnTo>
                  <a:pt x="105867" y="44362"/>
                </a:lnTo>
                <a:lnTo>
                  <a:pt x="99101" y="48107"/>
                </a:lnTo>
                <a:lnTo>
                  <a:pt x="99203" y="42576"/>
                </a:lnTo>
                <a:lnTo>
                  <a:pt x="101121" y="41514"/>
                </a:lnTo>
                <a:close/>
                <a:moveTo>
                  <a:pt x="69914" y="43841"/>
                </a:moveTo>
                <a:lnTo>
                  <a:pt x="71905" y="45035"/>
                </a:lnTo>
                <a:lnTo>
                  <a:pt x="71864" y="47199"/>
                </a:lnTo>
                <a:lnTo>
                  <a:pt x="69833" y="48321"/>
                </a:lnTo>
                <a:lnTo>
                  <a:pt x="69914" y="43841"/>
                </a:lnTo>
                <a:close/>
                <a:moveTo>
                  <a:pt x="40830" y="39208"/>
                </a:moveTo>
                <a:lnTo>
                  <a:pt x="44841" y="41606"/>
                </a:lnTo>
                <a:lnTo>
                  <a:pt x="44739" y="47219"/>
                </a:lnTo>
                <a:lnTo>
                  <a:pt x="42637" y="48372"/>
                </a:lnTo>
                <a:lnTo>
                  <a:pt x="35881" y="44321"/>
                </a:lnTo>
                <a:lnTo>
                  <a:pt x="35922" y="41922"/>
                </a:lnTo>
                <a:lnTo>
                  <a:pt x="40830" y="39208"/>
                </a:lnTo>
                <a:close/>
                <a:moveTo>
                  <a:pt x="87988" y="44158"/>
                </a:moveTo>
                <a:lnTo>
                  <a:pt x="89977" y="45362"/>
                </a:lnTo>
                <a:lnTo>
                  <a:pt x="89937" y="47515"/>
                </a:lnTo>
                <a:lnTo>
                  <a:pt x="87906" y="48637"/>
                </a:lnTo>
                <a:lnTo>
                  <a:pt x="87957" y="45933"/>
                </a:lnTo>
                <a:lnTo>
                  <a:pt x="87988" y="44158"/>
                </a:lnTo>
                <a:close/>
                <a:moveTo>
                  <a:pt x="58913" y="39525"/>
                </a:moveTo>
                <a:lnTo>
                  <a:pt x="62914" y="41933"/>
                </a:lnTo>
                <a:lnTo>
                  <a:pt x="62822" y="47535"/>
                </a:lnTo>
                <a:lnTo>
                  <a:pt x="60720" y="48699"/>
                </a:lnTo>
                <a:lnTo>
                  <a:pt x="53964" y="44648"/>
                </a:lnTo>
                <a:lnTo>
                  <a:pt x="54005" y="42249"/>
                </a:lnTo>
                <a:lnTo>
                  <a:pt x="58913" y="39525"/>
                </a:lnTo>
                <a:close/>
                <a:moveTo>
                  <a:pt x="106061" y="44484"/>
                </a:moveTo>
                <a:lnTo>
                  <a:pt x="108051" y="45678"/>
                </a:lnTo>
                <a:lnTo>
                  <a:pt x="108020" y="47832"/>
                </a:lnTo>
                <a:lnTo>
                  <a:pt x="105979" y="48964"/>
                </a:lnTo>
                <a:lnTo>
                  <a:pt x="106061" y="44484"/>
                </a:lnTo>
                <a:close/>
                <a:moveTo>
                  <a:pt x="76987" y="39851"/>
                </a:moveTo>
                <a:lnTo>
                  <a:pt x="80997" y="42249"/>
                </a:lnTo>
                <a:lnTo>
                  <a:pt x="80895" y="47852"/>
                </a:lnTo>
                <a:lnTo>
                  <a:pt x="78793" y="49015"/>
                </a:lnTo>
                <a:lnTo>
                  <a:pt x="72037" y="44964"/>
                </a:lnTo>
                <a:lnTo>
                  <a:pt x="72078" y="42566"/>
                </a:lnTo>
                <a:lnTo>
                  <a:pt x="76987" y="39851"/>
                </a:lnTo>
                <a:close/>
                <a:moveTo>
                  <a:pt x="95060" y="40167"/>
                </a:moveTo>
                <a:lnTo>
                  <a:pt x="99071" y="42576"/>
                </a:lnTo>
                <a:lnTo>
                  <a:pt x="98969" y="48179"/>
                </a:lnTo>
                <a:lnTo>
                  <a:pt x="96866" y="49331"/>
                </a:lnTo>
                <a:lnTo>
                  <a:pt x="90111" y="45280"/>
                </a:lnTo>
                <a:lnTo>
                  <a:pt x="90151" y="42882"/>
                </a:lnTo>
                <a:lnTo>
                  <a:pt x="95060" y="40167"/>
                </a:lnTo>
                <a:close/>
                <a:moveTo>
                  <a:pt x="115123" y="39382"/>
                </a:moveTo>
                <a:lnTo>
                  <a:pt x="123940" y="44688"/>
                </a:lnTo>
                <a:lnTo>
                  <a:pt x="114950" y="49658"/>
                </a:lnTo>
                <a:lnTo>
                  <a:pt x="108183" y="45607"/>
                </a:lnTo>
                <a:lnTo>
                  <a:pt x="108235" y="43208"/>
                </a:lnTo>
                <a:lnTo>
                  <a:pt x="115123" y="39382"/>
                </a:lnTo>
                <a:close/>
                <a:moveTo>
                  <a:pt x="35881" y="44474"/>
                </a:moveTo>
                <a:lnTo>
                  <a:pt x="42576" y="48485"/>
                </a:lnTo>
                <a:lnTo>
                  <a:pt x="42535" y="50546"/>
                </a:lnTo>
                <a:lnTo>
                  <a:pt x="35840" y="46525"/>
                </a:lnTo>
                <a:lnTo>
                  <a:pt x="35881" y="44474"/>
                </a:lnTo>
                <a:close/>
                <a:moveTo>
                  <a:pt x="53954" y="44790"/>
                </a:moveTo>
                <a:lnTo>
                  <a:pt x="60648" y="48811"/>
                </a:lnTo>
                <a:lnTo>
                  <a:pt x="60618" y="50862"/>
                </a:lnTo>
                <a:lnTo>
                  <a:pt x="53924" y="46841"/>
                </a:lnTo>
                <a:lnTo>
                  <a:pt x="53954" y="44790"/>
                </a:lnTo>
                <a:close/>
                <a:moveTo>
                  <a:pt x="72037" y="45117"/>
                </a:moveTo>
                <a:lnTo>
                  <a:pt x="78722" y="49127"/>
                </a:lnTo>
                <a:lnTo>
                  <a:pt x="78691" y="51189"/>
                </a:lnTo>
                <a:lnTo>
                  <a:pt x="71996" y="47158"/>
                </a:lnTo>
                <a:lnTo>
                  <a:pt x="72037" y="45117"/>
                </a:lnTo>
                <a:close/>
                <a:moveTo>
                  <a:pt x="90111" y="45433"/>
                </a:moveTo>
                <a:lnTo>
                  <a:pt x="96805" y="49444"/>
                </a:lnTo>
                <a:lnTo>
                  <a:pt x="96764" y="51505"/>
                </a:lnTo>
                <a:lnTo>
                  <a:pt x="90070" y="47485"/>
                </a:lnTo>
                <a:lnTo>
                  <a:pt x="90111" y="45433"/>
                </a:lnTo>
                <a:close/>
                <a:moveTo>
                  <a:pt x="35891" y="36320"/>
                </a:moveTo>
                <a:lnTo>
                  <a:pt x="35799" y="41433"/>
                </a:lnTo>
                <a:lnTo>
                  <a:pt x="35799" y="41851"/>
                </a:lnTo>
                <a:lnTo>
                  <a:pt x="33625" y="43045"/>
                </a:lnTo>
                <a:lnTo>
                  <a:pt x="33544" y="47750"/>
                </a:lnTo>
                <a:lnTo>
                  <a:pt x="26717" y="51536"/>
                </a:lnTo>
                <a:lnTo>
                  <a:pt x="26901" y="41290"/>
                </a:lnTo>
                <a:lnTo>
                  <a:pt x="35891" y="36320"/>
                </a:lnTo>
                <a:close/>
                <a:moveTo>
                  <a:pt x="17950" y="36003"/>
                </a:moveTo>
                <a:lnTo>
                  <a:pt x="26768" y="41290"/>
                </a:lnTo>
                <a:lnTo>
                  <a:pt x="26584" y="51587"/>
                </a:lnTo>
                <a:lnTo>
                  <a:pt x="17767" y="46290"/>
                </a:lnTo>
                <a:lnTo>
                  <a:pt x="17950" y="36003"/>
                </a:lnTo>
                <a:close/>
                <a:moveTo>
                  <a:pt x="44739" y="47362"/>
                </a:moveTo>
                <a:lnTo>
                  <a:pt x="44657" y="51821"/>
                </a:lnTo>
                <a:lnTo>
                  <a:pt x="42667" y="50617"/>
                </a:lnTo>
                <a:lnTo>
                  <a:pt x="42708" y="48494"/>
                </a:lnTo>
                <a:lnTo>
                  <a:pt x="44739" y="47362"/>
                </a:lnTo>
                <a:close/>
                <a:moveTo>
                  <a:pt x="108183" y="45760"/>
                </a:moveTo>
                <a:lnTo>
                  <a:pt x="114878" y="49771"/>
                </a:lnTo>
                <a:lnTo>
                  <a:pt x="114837" y="51821"/>
                </a:lnTo>
                <a:lnTo>
                  <a:pt x="108153" y="47801"/>
                </a:lnTo>
                <a:lnTo>
                  <a:pt x="108183" y="45760"/>
                </a:lnTo>
                <a:close/>
                <a:moveTo>
                  <a:pt x="51699" y="43514"/>
                </a:moveTo>
                <a:lnTo>
                  <a:pt x="51617" y="48076"/>
                </a:lnTo>
                <a:lnTo>
                  <a:pt x="44790" y="51862"/>
                </a:lnTo>
                <a:lnTo>
                  <a:pt x="44871" y="47290"/>
                </a:lnTo>
                <a:lnTo>
                  <a:pt x="51699" y="43514"/>
                </a:lnTo>
                <a:close/>
                <a:moveTo>
                  <a:pt x="62812" y="47689"/>
                </a:moveTo>
                <a:lnTo>
                  <a:pt x="62741" y="52138"/>
                </a:lnTo>
                <a:lnTo>
                  <a:pt x="60741" y="50944"/>
                </a:lnTo>
                <a:lnTo>
                  <a:pt x="60781" y="48811"/>
                </a:lnTo>
                <a:lnTo>
                  <a:pt x="62812" y="47689"/>
                </a:lnTo>
                <a:close/>
                <a:moveTo>
                  <a:pt x="69782" y="43841"/>
                </a:moveTo>
                <a:lnTo>
                  <a:pt x="69701" y="48392"/>
                </a:lnTo>
                <a:lnTo>
                  <a:pt x="62863" y="52179"/>
                </a:lnTo>
                <a:lnTo>
                  <a:pt x="62945" y="47617"/>
                </a:lnTo>
                <a:lnTo>
                  <a:pt x="69782" y="43841"/>
                </a:lnTo>
                <a:close/>
                <a:moveTo>
                  <a:pt x="80895" y="48005"/>
                </a:moveTo>
                <a:lnTo>
                  <a:pt x="80813" y="52465"/>
                </a:lnTo>
                <a:lnTo>
                  <a:pt x="78824" y="51260"/>
                </a:lnTo>
                <a:lnTo>
                  <a:pt x="78854" y="49127"/>
                </a:lnTo>
                <a:lnTo>
                  <a:pt x="80895" y="48005"/>
                </a:lnTo>
                <a:close/>
                <a:moveTo>
                  <a:pt x="87855" y="44158"/>
                </a:moveTo>
                <a:lnTo>
                  <a:pt x="87773" y="48719"/>
                </a:lnTo>
                <a:lnTo>
                  <a:pt x="80946" y="52495"/>
                </a:lnTo>
                <a:lnTo>
                  <a:pt x="81028" y="47934"/>
                </a:lnTo>
                <a:lnTo>
                  <a:pt x="87855" y="44158"/>
                </a:lnTo>
                <a:close/>
                <a:moveTo>
                  <a:pt x="98969" y="48331"/>
                </a:moveTo>
                <a:lnTo>
                  <a:pt x="98887" y="52781"/>
                </a:lnTo>
                <a:lnTo>
                  <a:pt x="96896" y="51587"/>
                </a:lnTo>
                <a:lnTo>
                  <a:pt x="96937" y="49454"/>
                </a:lnTo>
                <a:lnTo>
                  <a:pt x="98969" y="48331"/>
                </a:lnTo>
                <a:close/>
                <a:moveTo>
                  <a:pt x="105928" y="44484"/>
                </a:moveTo>
                <a:lnTo>
                  <a:pt x="105847" y="49036"/>
                </a:lnTo>
                <a:lnTo>
                  <a:pt x="99019" y="52821"/>
                </a:lnTo>
                <a:lnTo>
                  <a:pt x="99101" y="48250"/>
                </a:lnTo>
                <a:lnTo>
                  <a:pt x="105928" y="44484"/>
                </a:lnTo>
                <a:close/>
                <a:moveTo>
                  <a:pt x="42667" y="50862"/>
                </a:moveTo>
                <a:lnTo>
                  <a:pt x="44545" y="51995"/>
                </a:lnTo>
                <a:lnTo>
                  <a:pt x="42626" y="53057"/>
                </a:lnTo>
                <a:lnTo>
                  <a:pt x="42626" y="53057"/>
                </a:lnTo>
                <a:lnTo>
                  <a:pt x="42667" y="50862"/>
                </a:lnTo>
                <a:close/>
                <a:moveTo>
                  <a:pt x="60741" y="51189"/>
                </a:moveTo>
                <a:lnTo>
                  <a:pt x="62618" y="52311"/>
                </a:lnTo>
                <a:lnTo>
                  <a:pt x="60700" y="53372"/>
                </a:lnTo>
                <a:lnTo>
                  <a:pt x="60741" y="51189"/>
                </a:lnTo>
                <a:close/>
                <a:moveTo>
                  <a:pt x="78813" y="51505"/>
                </a:moveTo>
                <a:lnTo>
                  <a:pt x="80691" y="52638"/>
                </a:lnTo>
                <a:lnTo>
                  <a:pt x="78772" y="53699"/>
                </a:lnTo>
                <a:lnTo>
                  <a:pt x="78813" y="51505"/>
                </a:lnTo>
                <a:close/>
                <a:moveTo>
                  <a:pt x="96887" y="51821"/>
                </a:moveTo>
                <a:lnTo>
                  <a:pt x="98774" y="52954"/>
                </a:lnTo>
                <a:lnTo>
                  <a:pt x="96856" y="54016"/>
                </a:lnTo>
                <a:lnTo>
                  <a:pt x="96887" y="51821"/>
                </a:lnTo>
                <a:close/>
                <a:moveTo>
                  <a:pt x="114970" y="52056"/>
                </a:moveTo>
                <a:lnTo>
                  <a:pt x="116929" y="53230"/>
                </a:lnTo>
                <a:lnTo>
                  <a:pt x="114929" y="54332"/>
                </a:lnTo>
                <a:lnTo>
                  <a:pt x="114970" y="52056"/>
                </a:lnTo>
                <a:close/>
                <a:moveTo>
                  <a:pt x="51617" y="48281"/>
                </a:moveTo>
                <a:lnTo>
                  <a:pt x="51617" y="48628"/>
                </a:lnTo>
                <a:lnTo>
                  <a:pt x="51525" y="53801"/>
                </a:lnTo>
                <a:lnTo>
                  <a:pt x="49678" y="54832"/>
                </a:lnTo>
                <a:lnTo>
                  <a:pt x="44933" y="51985"/>
                </a:lnTo>
                <a:lnTo>
                  <a:pt x="51617" y="48281"/>
                </a:lnTo>
                <a:close/>
                <a:moveTo>
                  <a:pt x="69690" y="48597"/>
                </a:moveTo>
                <a:lnTo>
                  <a:pt x="69690" y="48943"/>
                </a:lnTo>
                <a:lnTo>
                  <a:pt x="69598" y="54128"/>
                </a:lnTo>
                <a:lnTo>
                  <a:pt x="67751" y="55148"/>
                </a:lnTo>
                <a:lnTo>
                  <a:pt x="63006" y="52301"/>
                </a:lnTo>
                <a:lnTo>
                  <a:pt x="69690" y="48597"/>
                </a:lnTo>
                <a:close/>
                <a:moveTo>
                  <a:pt x="87773" y="48923"/>
                </a:moveTo>
                <a:lnTo>
                  <a:pt x="87671" y="54444"/>
                </a:lnTo>
                <a:lnTo>
                  <a:pt x="85824" y="55465"/>
                </a:lnTo>
                <a:lnTo>
                  <a:pt x="81089" y="52628"/>
                </a:lnTo>
                <a:lnTo>
                  <a:pt x="87773" y="48923"/>
                </a:lnTo>
                <a:close/>
                <a:moveTo>
                  <a:pt x="105847" y="49240"/>
                </a:moveTo>
                <a:lnTo>
                  <a:pt x="105836" y="49587"/>
                </a:lnTo>
                <a:lnTo>
                  <a:pt x="105745" y="54760"/>
                </a:lnTo>
                <a:lnTo>
                  <a:pt x="103908" y="55792"/>
                </a:lnTo>
                <a:lnTo>
                  <a:pt x="99162" y="52944"/>
                </a:lnTo>
                <a:lnTo>
                  <a:pt x="105847" y="49240"/>
                </a:lnTo>
                <a:close/>
                <a:moveTo>
                  <a:pt x="35779" y="46719"/>
                </a:moveTo>
                <a:lnTo>
                  <a:pt x="42535" y="50780"/>
                </a:lnTo>
                <a:lnTo>
                  <a:pt x="42494" y="53128"/>
                </a:lnTo>
                <a:lnTo>
                  <a:pt x="37534" y="55863"/>
                </a:lnTo>
                <a:lnTo>
                  <a:pt x="33575" y="53485"/>
                </a:lnTo>
                <a:lnTo>
                  <a:pt x="33677" y="47882"/>
                </a:lnTo>
                <a:lnTo>
                  <a:pt x="35779" y="46719"/>
                </a:lnTo>
                <a:close/>
                <a:moveTo>
                  <a:pt x="53852" y="47045"/>
                </a:moveTo>
                <a:lnTo>
                  <a:pt x="60607" y="51107"/>
                </a:lnTo>
                <a:lnTo>
                  <a:pt x="60567" y="53444"/>
                </a:lnTo>
                <a:lnTo>
                  <a:pt x="55607" y="56189"/>
                </a:lnTo>
                <a:lnTo>
                  <a:pt x="51647" y="53812"/>
                </a:lnTo>
                <a:lnTo>
                  <a:pt x="51740" y="48628"/>
                </a:lnTo>
                <a:lnTo>
                  <a:pt x="51749" y="48209"/>
                </a:lnTo>
                <a:lnTo>
                  <a:pt x="53852" y="47045"/>
                </a:lnTo>
                <a:close/>
                <a:moveTo>
                  <a:pt x="71925" y="47362"/>
                </a:moveTo>
                <a:lnTo>
                  <a:pt x="78681" y="51424"/>
                </a:lnTo>
                <a:lnTo>
                  <a:pt x="78640" y="53771"/>
                </a:lnTo>
                <a:lnTo>
                  <a:pt x="73690" y="56506"/>
                </a:lnTo>
                <a:lnTo>
                  <a:pt x="69731" y="54128"/>
                </a:lnTo>
                <a:lnTo>
                  <a:pt x="69823" y="48943"/>
                </a:lnTo>
                <a:lnTo>
                  <a:pt x="69823" y="48525"/>
                </a:lnTo>
                <a:lnTo>
                  <a:pt x="71925" y="47362"/>
                </a:lnTo>
                <a:close/>
                <a:moveTo>
                  <a:pt x="90009" y="47689"/>
                </a:moveTo>
                <a:lnTo>
                  <a:pt x="96764" y="51750"/>
                </a:lnTo>
                <a:lnTo>
                  <a:pt x="96723" y="54087"/>
                </a:lnTo>
                <a:lnTo>
                  <a:pt x="91764" y="56832"/>
                </a:lnTo>
                <a:lnTo>
                  <a:pt x="87804" y="54444"/>
                </a:lnTo>
                <a:lnTo>
                  <a:pt x="87906" y="48852"/>
                </a:lnTo>
                <a:lnTo>
                  <a:pt x="90009" y="47689"/>
                </a:lnTo>
                <a:close/>
                <a:moveTo>
                  <a:pt x="33544" y="47964"/>
                </a:moveTo>
                <a:lnTo>
                  <a:pt x="33442" y="53556"/>
                </a:lnTo>
                <a:lnTo>
                  <a:pt x="37401" y="55944"/>
                </a:lnTo>
                <a:lnTo>
                  <a:pt x="35626" y="56924"/>
                </a:lnTo>
                <a:lnTo>
                  <a:pt x="26860" y="51669"/>
                </a:lnTo>
                <a:lnTo>
                  <a:pt x="33544" y="47964"/>
                </a:lnTo>
                <a:close/>
                <a:moveTo>
                  <a:pt x="108142" y="47954"/>
                </a:moveTo>
                <a:lnTo>
                  <a:pt x="114837" y="51975"/>
                </a:lnTo>
                <a:lnTo>
                  <a:pt x="114796" y="54413"/>
                </a:lnTo>
                <a:lnTo>
                  <a:pt x="109836" y="57148"/>
                </a:lnTo>
                <a:lnTo>
                  <a:pt x="105877" y="54771"/>
                </a:lnTo>
                <a:lnTo>
                  <a:pt x="105969" y="49587"/>
                </a:lnTo>
                <a:lnTo>
                  <a:pt x="105979" y="49168"/>
                </a:lnTo>
                <a:lnTo>
                  <a:pt x="108142" y="47964"/>
                </a:lnTo>
                <a:lnTo>
                  <a:pt x="108142" y="47954"/>
                </a:lnTo>
                <a:close/>
                <a:moveTo>
                  <a:pt x="51586" y="53924"/>
                </a:moveTo>
                <a:lnTo>
                  <a:pt x="55475" y="56261"/>
                </a:lnTo>
                <a:lnTo>
                  <a:pt x="53699" y="57241"/>
                </a:lnTo>
                <a:lnTo>
                  <a:pt x="49801" y="54903"/>
                </a:lnTo>
                <a:lnTo>
                  <a:pt x="51586" y="53924"/>
                </a:lnTo>
                <a:close/>
                <a:moveTo>
                  <a:pt x="69660" y="54240"/>
                </a:moveTo>
                <a:lnTo>
                  <a:pt x="73558" y="56577"/>
                </a:lnTo>
                <a:lnTo>
                  <a:pt x="71782" y="57557"/>
                </a:lnTo>
                <a:lnTo>
                  <a:pt x="67884" y="55230"/>
                </a:lnTo>
                <a:lnTo>
                  <a:pt x="69660" y="54240"/>
                </a:lnTo>
                <a:close/>
                <a:moveTo>
                  <a:pt x="44821" y="52066"/>
                </a:moveTo>
                <a:lnTo>
                  <a:pt x="49545" y="54903"/>
                </a:lnTo>
                <a:lnTo>
                  <a:pt x="44719" y="57567"/>
                </a:lnTo>
                <a:lnTo>
                  <a:pt x="44821" y="52066"/>
                </a:lnTo>
                <a:close/>
                <a:moveTo>
                  <a:pt x="87732" y="54556"/>
                </a:moveTo>
                <a:lnTo>
                  <a:pt x="91631" y="56903"/>
                </a:lnTo>
                <a:lnTo>
                  <a:pt x="89855" y="57883"/>
                </a:lnTo>
                <a:lnTo>
                  <a:pt x="85957" y="55547"/>
                </a:lnTo>
                <a:lnTo>
                  <a:pt x="87732" y="54556"/>
                </a:lnTo>
                <a:close/>
                <a:moveTo>
                  <a:pt x="62893" y="52393"/>
                </a:moveTo>
                <a:lnTo>
                  <a:pt x="67619" y="55220"/>
                </a:lnTo>
                <a:lnTo>
                  <a:pt x="62791" y="57894"/>
                </a:lnTo>
                <a:lnTo>
                  <a:pt x="62802" y="57495"/>
                </a:lnTo>
                <a:lnTo>
                  <a:pt x="62893" y="52393"/>
                </a:lnTo>
                <a:close/>
                <a:moveTo>
                  <a:pt x="105816" y="54883"/>
                </a:moveTo>
                <a:lnTo>
                  <a:pt x="109704" y="57220"/>
                </a:lnTo>
                <a:lnTo>
                  <a:pt x="107929" y="58200"/>
                </a:lnTo>
                <a:lnTo>
                  <a:pt x="104030" y="55863"/>
                </a:lnTo>
                <a:lnTo>
                  <a:pt x="105816" y="54883"/>
                </a:lnTo>
                <a:close/>
                <a:moveTo>
                  <a:pt x="80967" y="52710"/>
                </a:moveTo>
                <a:lnTo>
                  <a:pt x="85691" y="55536"/>
                </a:lnTo>
                <a:lnTo>
                  <a:pt x="80875" y="58210"/>
                </a:lnTo>
                <a:lnTo>
                  <a:pt x="80875" y="57812"/>
                </a:lnTo>
                <a:lnTo>
                  <a:pt x="80967" y="52710"/>
                </a:lnTo>
                <a:close/>
                <a:moveTo>
                  <a:pt x="99050" y="53026"/>
                </a:moveTo>
                <a:lnTo>
                  <a:pt x="103775" y="55863"/>
                </a:lnTo>
                <a:lnTo>
                  <a:pt x="98948" y="58536"/>
                </a:lnTo>
                <a:lnTo>
                  <a:pt x="98948" y="58536"/>
                </a:lnTo>
                <a:lnTo>
                  <a:pt x="98958" y="58139"/>
                </a:lnTo>
                <a:lnTo>
                  <a:pt x="99050" y="53026"/>
                </a:lnTo>
                <a:close/>
                <a:moveTo>
                  <a:pt x="42494" y="53281"/>
                </a:moveTo>
                <a:lnTo>
                  <a:pt x="42392" y="58792"/>
                </a:lnTo>
                <a:lnTo>
                  <a:pt x="37667" y="55944"/>
                </a:lnTo>
                <a:lnTo>
                  <a:pt x="42494" y="53281"/>
                </a:lnTo>
                <a:close/>
                <a:moveTo>
                  <a:pt x="44688" y="52077"/>
                </a:moveTo>
                <a:lnTo>
                  <a:pt x="44586" y="57649"/>
                </a:lnTo>
                <a:lnTo>
                  <a:pt x="42524" y="58792"/>
                </a:lnTo>
                <a:lnTo>
                  <a:pt x="42626" y="53209"/>
                </a:lnTo>
                <a:lnTo>
                  <a:pt x="44678" y="52077"/>
                </a:lnTo>
                <a:close/>
                <a:moveTo>
                  <a:pt x="124012" y="44800"/>
                </a:moveTo>
                <a:lnTo>
                  <a:pt x="123828" y="55087"/>
                </a:lnTo>
                <a:lnTo>
                  <a:pt x="117021" y="58853"/>
                </a:lnTo>
                <a:lnTo>
                  <a:pt x="117123" y="53199"/>
                </a:lnTo>
                <a:lnTo>
                  <a:pt x="114970" y="51903"/>
                </a:lnTo>
                <a:lnTo>
                  <a:pt x="115011" y="49771"/>
                </a:lnTo>
                <a:lnTo>
                  <a:pt x="124012" y="44800"/>
                </a:lnTo>
                <a:close/>
                <a:moveTo>
                  <a:pt x="60567" y="53597"/>
                </a:moveTo>
                <a:lnTo>
                  <a:pt x="60465" y="59108"/>
                </a:lnTo>
                <a:lnTo>
                  <a:pt x="55740" y="56261"/>
                </a:lnTo>
                <a:lnTo>
                  <a:pt x="60567" y="53597"/>
                </a:lnTo>
                <a:close/>
                <a:moveTo>
                  <a:pt x="62750" y="52393"/>
                </a:moveTo>
                <a:lnTo>
                  <a:pt x="62761" y="52403"/>
                </a:lnTo>
                <a:lnTo>
                  <a:pt x="62669" y="57495"/>
                </a:lnTo>
                <a:lnTo>
                  <a:pt x="62669" y="57965"/>
                </a:lnTo>
                <a:lnTo>
                  <a:pt x="60598" y="59108"/>
                </a:lnTo>
                <a:lnTo>
                  <a:pt x="60700" y="53526"/>
                </a:lnTo>
                <a:lnTo>
                  <a:pt x="62750" y="52393"/>
                </a:lnTo>
                <a:close/>
                <a:moveTo>
                  <a:pt x="78640" y="53924"/>
                </a:moveTo>
                <a:lnTo>
                  <a:pt x="78548" y="59425"/>
                </a:lnTo>
                <a:lnTo>
                  <a:pt x="73813" y="56588"/>
                </a:lnTo>
                <a:lnTo>
                  <a:pt x="78640" y="53924"/>
                </a:lnTo>
                <a:close/>
                <a:moveTo>
                  <a:pt x="80824" y="52710"/>
                </a:moveTo>
                <a:lnTo>
                  <a:pt x="80834" y="52719"/>
                </a:lnTo>
                <a:lnTo>
                  <a:pt x="80752" y="57812"/>
                </a:lnTo>
                <a:lnTo>
                  <a:pt x="80742" y="58282"/>
                </a:lnTo>
                <a:lnTo>
                  <a:pt x="78670" y="59434"/>
                </a:lnTo>
                <a:lnTo>
                  <a:pt x="78772" y="53842"/>
                </a:lnTo>
                <a:lnTo>
                  <a:pt x="80824" y="52710"/>
                </a:lnTo>
                <a:close/>
                <a:moveTo>
                  <a:pt x="96713" y="54240"/>
                </a:moveTo>
                <a:lnTo>
                  <a:pt x="96621" y="59751"/>
                </a:lnTo>
                <a:lnTo>
                  <a:pt x="91896" y="56903"/>
                </a:lnTo>
                <a:lnTo>
                  <a:pt x="96713" y="54240"/>
                </a:lnTo>
                <a:close/>
                <a:moveTo>
                  <a:pt x="98897" y="53036"/>
                </a:moveTo>
                <a:lnTo>
                  <a:pt x="98917" y="53046"/>
                </a:lnTo>
                <a:lnTo>
                  <a:pt x="98826" y="58128"/>
                </a:lnTo>
                <a:lnTo>
                  <a:pt x="98815" y="58608"/>
                </a:lnTo>
                <a:lnTo>
                  <a:pt x="96754" y="59751"/>
                </a:lnTo>
                <a:lnTo>
                  <a:pt x="96846" y="54168"/>
                </a:lnTo>
                <a:lnTo>
                  <a:pt x="98897" y="53036"/>
                </a:lnTo>
                <a:close/>
                <a:moveTo>
                  <a:pt x="114796" y="54556"/>
                </a:moveTo>
                <a:lnTo>
                  <a:pt x="114694" y="60067"/>
                </a:lnTo>
                <a:lnTo>
                  <a:pt x="109970" y="57230"/>
                </a:lnTo>
                <a:lnTo>
                  <a:pt x="114796" y="54556"/>
                </a:lnTo>
                <a:close/>
                <a:moveTo>
                  <a:pt x="116991" y="53342"/>
                </a:moveTo>
                <a:lnTo>
                  <a:pt x="116889" y="58924"/>
                </a:lnTo>
                <a:lnTo>
                  <a:pt x="114827" y="60067"/>
                </a:lnTo>
                <a:lnTo>
                  <a:pt x="114929" y="54485"/>
                </a:lnTo>
                <a:lnTo>
                  <a:pt x="116991" y="53342"/>
                </a:lnTo>
                <a:close/>
                <a:moveTo>
                  <a:pt x="37534" y="56016"/>
                </a:moveTo>
                <a:lnTo>
                  <a:pt x="42422" y="58955"/>
                </a:lnTo>
                <a:lnTo>
                  <a:pt x="42453" y="58975"/>
                </a:lnTo>
                <a:lnTo>
                  <a:pt x="44586" y="57792"/>
                </a:lnTo>
                <a:lnTo>
                  <a:pt x="44586" y="57792"/>
                </a:lnTo>
                <a:lnTo>
                  <a:pt x="44535" y="60536"/>
                </a:lnTo>
                <a:lnTo>
                  <a:pt x="44504" y="62353"/>
                </a:lnTo>
                <a:lnTo>
                  <a:pt x="35503" y="67333"/>
                </a:lnTo>
                <a:lnTo>
                  <a:pt x="35503" y="67333"/>
                </a:lnTo>
                <a:lnTo>
                  <a:pt x="35687" y="57037"/>
                </a:lnTo>
                <a:lnTo>
                  <a:pt x="37534" y="56016"/>
                </a:lnTo>
                <a:close/>
                <a:moveTo>
                  <a:pt x="26737" y="51750"/>
                </a:moveTo>
                <a:lnTo>
                  <a:pt x="35555" y="57037"/>
                </a:lnTo>
                <a:lnTo>
                  <a:pt x="35371" y="67333"/>
                </a:lnTo>
                <a:lnTo>
                  <a:pt x="26563" y="62037"/>
                </a:lnTo>
                <a:lnTo>
                  <a:pt x="26737" y="51750"/>
                </a:lnTo>
                <a:close/>
                <a:moveTo>
                  <a:pt x="49668" y="54975"/>
                </a:moveTo>
                <a:lnTo>
                  <a:pt x="53638" y="57352"/>
                </a:lnTo>
                <a:lnTo>
                  <a:pt x="53454" y="67650"/>
                </a:lnTo>
                <a:lnTo>
                  <a:pt x="44637" y="62353"/>
                </a:lnTo>
                <a:lnTo>
                  <a:pt x="44719" y="57720"/>
                </a:lnTo>
                <a:lnTo>
                  <a:pt x="49668" y="54975"/>
                </a:lnTo>
                <a:close/>
                <a:moveTo>
                  <a:pt x="55607" y="56343"/>
                </a:moveTo>
                <a:lnTo>
                  <a:pt x="60496" y="59282"/>
                </a:lnTo>
                <a:lnTo>
                  <a:pt x="60526" y="59302"/>
                </a:lnTo>
                <a:lnTo>
                  <a:pt x="62659" y="58118"/>
                </a:lnTo>
                <a:lnTo>
                  <a:pt x="62577" y="62670"/>
                </a:lnTo>
                <a:lnTo>
                  <a:pt x="53586" y="67660"/>
                </a:lnTo>
                <a:lnTo>
                  <a:pt x="53760" y="57352"/>
                </a:lnTo>
                <a:lnTo>
                  <a:pt x="55607" y="56343"/>
                </a:lnTo>
                <a:close/>
                <a:moveTo>
                  <a:pt x="67751" y="55302"/>
                </a:moveTo>
                <a:lnTo>
                  <a:pt x="71710" y="57669"/>
                </a:lnTo>
                <a:lnTo>
                  <a:pt x="71527" y="67976"/>
                </a:lnTo>
                <a:lnTo>
                  <a:pt x="62710" y="62670"/>
                </a:lnTo>
                <a:lnTo>
                  <a:pt x="62791" y="58046"/>
                </a:lnTo>
                <a:lnTo>
                  <a:pt x="67751" y="55302"/>
                </a:lnTo>
                <a:close/>
                <a:moveTo>
                  <a:pt x="73680" y="56659"/>
                </a:moveTo>
                <a:lnTo>
                  <a:pt x="78568" y="59598"/>
                </a:lnTo>
                <a:lnTo>
                  <a:pt x="78609" y="59618"/>
                </a:lnTo>
                <a:lnTo>
                  <a:pt x="80742" y="58434"/>
                </a:lnTo>
                <a:lnTo>
                  <a:pt x="80742" y="58434"/>
                </a:lnTo>
                <a:lnTo>
                  <a:pt x="80661" y="62996"/>
                </a:lnTo>
                <a:lnTo>
                  <a:pt x="71660" y="67976"/>
                </a:lnTo>
                <a:lnTo>
                  <a:pt x="71844" y="57679"/>
                </a:lnTo>
                <a:lnTo>
                  <a:pt x="73680" y="56659"/>
                </a:lnTo>
                <a:close/>
                <a:moveTo>
                  <a:pt x="85824" y="55618"/>
                </a:moveTo>
                <a:lnTo>
                  <a:pt x="89784" y="57996"/>
                </a:lnTo>
                <a:lnTo>
                  <a:pt x="89600" y="68292"/>
                </a:lnTo>
                <a:lnTo>
                  <a:pt x="80783" y="62996"/>
                </a:lnTo>
                <a:lnTo>
                  <a:pt x="80865" y="58363"/>
                </a:lnTo>
                <a:lnTo>
                  <a:pt x="85824" y="55618"/>
                </a:lnTo>
                <a:close/>
                <a:moveTo>
                  <a:pt x="91764" y="56975"/>
                </a:moveTo>
                <a:lnTo>
                  <a:pt x="96652" y="59914"/>
                </a:lnTo>
                <a:lnTo>
                  <a:pt x="96683" y="59935"/>
                </a:lnTo>
                <a:lnTo>
                  <a:pt x="98815" y="58761"/>
                </a:lnTo>
                <a:lnTo>
                  <a:pt x="98733" y="63312"/>
                </a:lnTo>
                <a:lnTo>
                  <a:pt x="89733" y="68292"/>
                </a:lnTo>
                <a:lnTo>
                  <a:pt x="89916" y="57996"/>
                </a:lnTo>
                <a:lnTo>
                  <a:pt x="91764" y="56975"/>
                </a:lnTo>
                <a:close/>
                <a:moveTo>
                  <a:pt x="103897" y="55934"/>
                </a:moveTo>
                <a:lnTo>
                  <a:pt x="107867" y="58312"/>
                </a:lnTo>
                <a:lnTo>
                  <a:pt x="107684" y="68619"/>
                </a:lnTo>
                <a:lnTo>
                  <a:pt x="98866" y="63312"/>
                </a:lnTo>
                <a:lnTo>
                  <a:pt x="98948" y="58679"/>
                </a:lnTo>
                <a:lnTo>
                  <a:pt x="103897" y="55934"/>
                </a:lnTo>
                <a:close/>
                <a:moveTo>
                  <a:pt x="109836" y="57302"/>
                </a:moveTo>
                <a:lnTo>
                  <a:pt x="114725" y="60241"/>
                </a:lnTo>
                <a:lnTo>
                  <a:pt x="114755" y="60261"/>
                </a:lnTo>
                <a:lnTo>
                  <a:pt x="116889" y="59078"/>
                </a:lnTo>
                <a:lnTo>
                  <a:pt x="116807" y="63629"/>
                </a:lnTo>
                <a:lnTo>
                  <a:pt x="107806" y="68619"/>
                </a:lnTo>
                <a:lnTo>
                  <a:pt x="107990" y="58312"/>
                </a:lnTo>
                <a:lnTo>
                  <a:pt x="109836" y="57302"/>
                </a:lnTo>
                <a:close/>
                <a:moveTo>
                  <a:pt x="45535" y="0"/>
                </a:moveTo>
                <a:lnTo>
                  <a:pt x="36340" y="5093"/>
                </a:lnTo>
                <a:lnTo>
                  <a:pt x="36156" y="15604"/>
                </a:lnTo>
                <a:lnTo>
                  <a:pt x="41698" y="18941"/>
                </a:lnTo>
                <a:lnTo>
                  <a:pt x="36412" y="21870"/>
                </a:lnTo>
                <a:lnTo>
                  <a:pt x="27493" y="16512"/>
                </a:lnTo>
                <a:lnTo>
                  <a:pt x="27462" y="16491"/>
                </a:lnTo>
                <a:lnTo>
                  <a:pt x="18328" y="21553"/>
                </a:lnTo>
                <a:lnTo>
                  <a:pt x="9419" y="16185"/>
                </a:lnTo>
                <a:lnTo>
                  <a:pt x="9389" y="16165"/>
                </a:lnTo>
                <a:lnTo>
                  <a:pt x="194" y="21267"/>
                </a:lnTo>
                <a:lnTo>
                  <a:pt x="0" y="31779"/>
                </a:lnTo>
                <a:lnTo>
                  <a:pt x="8981" y="37177"/>
                </a:lnTo>
                <a:lnTo>
                  <a:pt x="9011" y="37198"/>
                </a:lnTo>
                <a:lnTo>
                  <a:pt x="18145" y="32136"/>
                </a:lnTo>
                <a:lnTo>
                  <a:pt x="21206" y="33973"/>
                </a:lnTo>
                <a:lnTo>
                  <a:pt x="17818" y="35851"/>
                </a:lnTo>
                <a:lnTo>
                  <a:pt x="17634" y="46362"/>
                </a:lnTo>
                <a:lnTo>
                  <a:pt x="26615" y="51760"/>
                </a:lnTo>
                <a:lnTo>
                  <a:pt x="26431" y="62108"/>
                </a:lnTo>
                <a:lnTo>
                  <a:pt x="35401" y="67507"/>
                </a:lnTo>
                <a:lnTo>
                  <a:pt x="35442" y="67527"/>
                </a:lnTo>
                <a:lnTo>
                  <a:pt x="44565" y="62466"/>
                </a:lnTo>
                <a:lnTo>
                  <a:pt x="53484" y="67823"/>
                </a:lnTo>
                <a:lnTo>
                  <a:pt x="53515" y="67843"/>
                </a:lnTo>
                <a:lnTo>
                  <a:pt x="62648" y="62782"/>
                </a:lnTo>
                <a:lnTo>
                  <a:pt x="71558" y="68140"/>
                </a:lnTo>
                <a:lnTo>
                  <a:pt x="71588" y="68160"/>
                </a:lnTo>
                <a:lnTo>
                  <a:pt x="80722" y="63108"/>
                </a:lnTo>
                <a:lnTo>
                  <a:pt x="89631" y="68466"/>
                </a:lnTo>
                <a:lnTo>
                  <a:pt x="89662" y="68487"/>
                </a:lnTo>
                <a:lnTo>
                  <a:pt x="98795" y="63425"/>
                </a:lnTo>
                <a:lnTo>
                  <a:pt x="107714" y="68782"/>
                </a:lnTo>
                <a:lnTo>
                  <a:pt x="107745" y="68803"/>
                </a:lnTo>
                <a:lnTo>
                  <a:pt x="116939" y="63711"/>
                </a:lnTo>
                <a:lnTo>
                  <a:pt x="117021" y="59006"/>
                </a:lnTo>
                <a:lnTo>
                  <a:pt x="123950" y="55169"/>
                </a:lnTo>
                <a:lnTo>
                  <a:pt x="124144" y="44648"/>
                </a:lnTo>
                <a:lnTo>
                  <a:pt x="115163" y="39259"/>
                </a:lnTo>
                <a:lnTo>
                  <a:pt x="115133" y="39239"/>
                </a:lnTo>
                <a:lnTo>
                  <a:pt x="108235" y="43056"/>
                </a:lnTo>
                <a:lnTo>
                  <a:pt x="108337" y="37453"/>
                </a:lnTo>
                <a:lnTo>
                  <a:pt x="108316" y="37443"/>
                </a:lnTo>
                <a:lnTo>
                  <a:pt x="117317" y="32452"/>
                </a:lnTo>
                <a:lnTo>
                  <a:pt x="126236" y="37810"/>
                </a:lnTo>
                <a:lnTo>
                  <a:pt x="126267" y="37831"/>
                </a:lnTo>
                <a:lnTo>
                  <a:pt x="135462" y="32738"/>
                </a:lnTo>
                <a:lnTo>
                  <a:pt x="135645" y="22227"/>
                </a:lnTo>
                <a:lnTo>
                  <a:pt x="126675" y="16829"/>
                </a:lnTo>
                <a:lnTo>
                  <a:pt x="126849" y="6695"/>
                </a:lnTo>
                <a:lnTo>
                  <a:pt x="117878" y="1296"/>
                </a:lnTo>
                <a:lnTo>
                  <a:pt x="117837" y="1286"/>
                </a:lnTo>
                <a:lnTo>
                  <a:pt x="108714" y="6338"/>
                </a:lnTo>
                <a:lnTo>
                  <a:pt x="99795" y="980"/>
                </a:lnTo>
                <a:lnTo>
                  <a:pt x="99765" y="959"/>
                </a:lnTo>
                <a:lnTo>
                  <a:pt x="90631" y="6021"/>
                </a:lnTo>
                <a:lnTo>
                  <a:pt x="81722" y="664"/>
                </a:lnTo>
                <a:lnTo>
                  <a:pt x="81691" y="643"/>
                </a:lnTo>
                <a:lnTo>
                  <a:pt x="72558" y="5694"/>
                </a:lnTo>
                <a:lnTo>
                  <a:pt x="63649" y="337"/>
                </a:lnTo>
                <a:lnTo>
                  <a:pt x="63618" y="317"/>
                </a:lnTo>
                <a:lnTo>
                  <a:pt x="54484" y="5378"/>
                </a:lnTo>
                <a:lnTo>
                  <a:pt x="45565" y="20"/>
                </a:lnTo>
                <a:lnTo>
                  <a:pt x="45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3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3"/>
          <p:cNvSpPr txBox="1">
            <a:spLocks noGrp="1"/>
          </p:cNvSpPr>
          <p:nvPr>
            <p:ph type="title"/>
          </p:nvPr>
        </p:nvSpPr>
        <p:spPr>
          <a:xfrm>
            <a:off x="2012025" y="1582888"/>
            <a:ext cx="2456700" cy="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4" name="Google Shape;814;p13"/>
          <p:cNvSpPr txBox="1">
            <a:spLocks noGrp="1"/>
          </p:cNvSpPr>
          <p:nvPr>
            <p:ph type="title" idx="2" hasCustomPrompt="1"/>
          </p:nvPr>
        </p:nvSpPr>
        <p:spPr>
          <a:xfrm>
            <a:off x="1276175" y="1817589"/>
            <a:ext cx="598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5" name="Google Shape;815;p13"/>
          <p:cNvSpPr txBox="1">
            <a:spLocks noGrp="1"/>
          </p:cNvSpPr>
          <p:nvPr>
            <p:ph type="subTitle" idx="1"/>
          </p:nvPr>
        </p:nvSpPr>
        <p:spPr>
          <a:xfrm>
            <a:off x="2009052" y="1964253"/>
            <a:ext cx="24567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13"/>
          <p:cNvSpPr txBox="1">
            <a:spLocks noGrp="1"/>
          </p:cNvSpPr>
          <p:nvPr>
            <p:ph type="title" idx="3"/>
          </p:nvPr>
        </p:nvSpPr>
        <p:spPr>
          <a:xfrm>
            <a:off x="5595675" y="1582888"/>
            <a:ext cx="2456700" cy="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13"/>
          <p:cNvSpPr txBox="1">
            <a:spLocks noGrp="1"/>
          </p:cNvSpPr>
          <p:nvPr>
            <p:ph type="title" idx="4" hasCustomPrompt="1"/>
          </p:nvPr>
        </p:nvSpPr>
        <p:spPr>
          <a:xfrm>
            <a:off x="4859850" y="1817589"/>
            <a:ext cx="598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8" name="Google Shape;818;p13"/>
          <p:cNvSpPr txBox="1">
            <a:spLocks noGrp="1"/>
          </p:cNvSpPr>
          <p:nvPr>
            <p:ph type="subTitle" idx="5"/>
          </p:nvPr>
        </p:nvSpPr>
        <p:spPr>
          <a:xfrm>
            <a:off x="5592716" y="1964253"/>
            <a:ext cx="24567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3"/>
          <p:cNvSpPr txBox="1">
            <a:spLocks noGrp="1"/>
          </p:cNvSpPr>
          <p:nvPr>
            <p:ph type="title" idx="6"/>
          </p:nvPr>
        </p:nvSpPr>
        <p:spPr>
          <a:xfrm>
            <a:off x="2012025" y="2839388"/>
            <a:ext cx="2456700" cy="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0" name="Google Shape;820;p13"/>
          <p:cNvSpPr txBox="1">
            <a:spLocks noGrp="1"/>
          </p:cNvSpPr>
          <p:nvPr>
            <p:ph type="title" idx="7" hasCustomPrompt="1"/>
          </p:nvPr>
        </p:nvSpPr>
        <p:spPr>
          <a:xfrm>
            <a:off x="1280600" y="3093540"/>
            <a:ext cx="598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1" name="Google Shape;821;p13"/>
          <p:cNvSpPr txBox="1">
            <a:spLocks noGrp="1"/>
          </p:cNvSpPr>
          <p:nvPr>
            <p:ph type="subTitle" idx="8"/>
          </p:nvPr>
        </p:nvSpPr>
        <p:spPr>
          <a:xfrm>
            <a:off x="2009052" y="3220753"/>
            <a:ext cx="24567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3"/>
          <p:cNvSpPr txBox="1">
            <a:spLocks noGrp="1"/>
          </p:cNvSpPr>
          <p:nvPr>
            <p:ph type="title" idx="9"/>
          </p:nvPr>
        </p:nvSpPr>
        <p:spPr>
          <a:xfrm>
            <a:off x="5595675" y="2839388"/>
            <a:ext cx="2456700" cy="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3" name="Google Shape;823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9850" y="3093540"/>
            <a:ext cx="598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4" name="Google Shape;824;p13"/>
          <p:cNvSpPr txBox="1">
            <a:spLocks noGrp="1"/>
          </p:cNvSpPr>
          <p:nvPr>
            <p:ph type="subTitle" idx="14"/>
          </p:nvPr>
        </p:nvSpPr>
        <p:spPr>
          <a:xfrm>
            <a:off x="5592716" y="3220753"/>
            <a:ext cx="24567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3"/>
          <p:cNvSpPr txBox="1">
            <a:spLocks noGrp="1"/>
          </p:cNvSpPr>
          <p:nvPr>
            <p:ph type="title" idx="15"/>
          </p:nvPr>
        </p:nvSpPr>
        <p:spPr>
          <a:xfrm>
            <a:off x="720000" y="489425"/>
            <a:ext cx="77040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9pPr>
          </a:lstStyle>
          <a:p>
            <a:endParaRPr/>
          </a:p>
        </p:txBody>
      </p:sp>
      <p:grpSp>
        <p:nvGrpSpPr>
          <p:cNvPr id="826" name="Google Shape;826;p13"/>
          <p:cNvGrpSpPr/>
          <p:nvPr/>
        </p:nvGrpSpPr>
        <p:grpSpPr>
          <a:xfrm rot="-2141506">
            <a:off x="-1595027" y="3907857"/>
            <a:ext cx="4099465" cy="3669468"/>
            <a:chOff x="6853790" y="3020675"/>
            <a:chExt cx="1570200" cy="1405500"/>
          </a:xfrm>
        </p:grpSpPr>
        <p:sp>
          <p:nvSpPr>
            <p:cNvPr id="827" name="Google Shape;827;p13"/>
            <p:cNvSpPr/>
            <p:nvPr/>
          </p:nvSpPr>
          <p:spPr>
            <a:xfrm>
              <a:off x="6853790" y="3020675"/>
              <a:ext cx="1570200" cy="1405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6992090" y="3144575"/>
              <a:ext cx="1293600" cy="115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7121540" y="3260375"/>
              <a:ext cx="1034700" cy="92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7238240" y="3364775"/>
              <a:ext cx="801300" cy="717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31" name="Google Shape;831;p13"/>
          <p:cNvCxnSpPr/>
          <p:nvPr/>
        </p:nvCxnSpPr>
        <p:spPr>
          <a:xfrm>
            <a:off x="6497225" y="4603500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32" name="Google Shape;832;p13"/>
          <p:cNvGrpSpPr/>
          <p:nvPr/>
        </p:nvGrpSpPr>
        <p:grpSpPr>
          <a:xfrm>
            <a:off x="4732325" y="-1242685"/>
            <a:ext cx="5290194" cy="2686386"/>
            <a:chOff x="5218975" y="-1166485"/>
            <a:chExt cx="5290194" cy="2686386"/>
          </a:xfrm>
        </p:grpSpPr>
        <p:grpSp>
          <p:nvGrpSpPr>
            <p:cNvPr id="833" name="Google Shape;833;p13"/>
            <p:cNvGrpSpPr/>
            <p:nvPr/>
          </p:nvGrpSpPr>
          <p:grpSpPr>
            <a:xfrm>
              <a:off x="6246842" y="642308"/>
              <a:ext cx="720624" cy="823505"/>
              <a:chOff x="6271359" y="582204"/>
              <a:chExt cx="720624" cy="823505"/>
            </a:xfrm>
          </p:grpSpPr>
          <p:sp>
            <p:nvSpPr>
              <p:cNvPr id="834" name="Google Shape;834;p13"/>
              <p:cNvSpPr/>
              <p:nvPr/>
            </p:nvSpPr>
            <p:spPr>
              <a:xfrm>
                <a:off x="6271854" y="582458"/>
                <a:ext cx="719633" cy="822741"/>
              </a:xfrm>
              <a:custGeom>
                <a:avLst/>
                <a:gdLst/>
                <a:ahLst/>
                <a:cxnLst/>
                <a:rect l="l" t="t" r="r" b="b"/>
                <a:pathLst>
                  <a:path w="53734" h="61433" extrusionOk="0">
                    <a:moveTo>
                      <a:pt x="27408" y="411"/>
                    </a:moveTo>
                    <a:lnTo>
                      <a:pt x="53174" y="15923"/>
                    </a:lnTo>
                    <a:lnTo>
                      <a:pt x="53472" y="15754"/>
                    </a:lnTo>
                    <a:lnTo>
                      <a:pt x="53678" y="16109"/>
                    </a:lnTo>
                    <a:lnTo>
                      <a:pt x="53380" y="16276"/>
                    </a:lnTo>
                    <a:lnTo>
                      <a:pt x="52839" y="46331"/>
                    </a:lnTo>
                    <a:lnTo>
                      <a:pt x="26532" y="60911"/>
                    </a:lnTo>
                    <a:lnTo>
                      <a:pt x="26532" y="61229"/>
                    </a:lnTo>
                    <a:lnTo>
                      <a:pt x="26532" y="61247"/>
                    </a:lnTo>
                    <a:lnTo>
                      <a:pt x="26122" y="61247"/>
                    </a:lnTo>
                    <a:lnTo>
                      <a:pt x="26122" y="60911"/>
                    </a:lnTo>
                    <a:lnTo>
                      <a:pt x="355" y="45418"/>
                    </a:lnTo>
                    <a:lnTo>
                      <a:pt x="355" y="45399"/>
                    </a:lnTo>
                    <a:lnTo>
                      <a:pt x="895" y="15344"/>
                    </a:lnTo>
                    <a:lnTo>
                      <a:pt x="597" y="15158"/>
                    </a:lnTo>
                    <a:lnTo>
                      <a:pt x="803" y="14822"/>
                    </a:lnTo>
                    <a:lnTo>
                      <a:pt x="1101" y="14991"/>
                    </a:lnTo>
                    <a:lnTo>
                      <a:pt x="27408" y="411"/>
                    </a:lnTo>
                    <a:close/>
                    <a:moveTo>
                      <a:pt x="27408" y="0"/>
                    </a:moveTo>
                    <a:lnTo>
                      <a:pt x="542" y="14897"/>
                    </a:lnTo>
                    <a:lnTo>
                      <a:pt x="0" y="45605"/>
                    </a:lnTo>
                    <a:lnTo>
                      <a:pt x="26234" y="61378"/>
                    </a:lnTo>
                    <a:lnTo>
                      <a:pt x="26326" y="61433"/>
                    </a:lnTo>
                    <a:lnTo>
                      <a:pt x="53194" y="46555"/>
                    </a:lnTo>
                    <a:lnTo>
                      <a:pt x="53733" y="15829"/>
                    </a:lnTo>
                    <a:lnTo>
                      <a:pt x="27502" y="56"/>
                    </a:lnTo>
                    <a:lnTo>
                      <a:pt x="27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6271359" y="582204"/>
                <a:ext cx="720624" cy="823505"/>
              </a:xfrm>
              <a:custGeom>
                <a:avLst/>
                <a:gdLst/>
                <a:ahLst/>
                <a:cxnLst/>
                <a:rect l="l" t="t" r="r" b="b"/>
                <a:pathLst>
                  <a:path w="53808" h="61490" extrusionOk="0">
                    <a:moveTo>
                      <a:pt x="27445" y="430"/>
                    </a:moveTo>
                    <a:lnTo>
                      <a:pt x="1138" y="15010"/>
                    </a:lnTo>
                    <a:lnTo>
                      <a:pt x="1156" y="15027"/>
                    </a:lnTo>
                    <a:lnTo>
                      <a:pt x="27445" y="467"/>
                    </a:lnTo>
                    <a:lnTo>
                      <a:pt x="53193" y="15942"/>
                    </a:lnTo>
                    <a:lnTo>
                      <a:pt x="53211" y="15942"/>
                    </a:lnTo>
                    <a:lnTo>
                      <a:pt x="27445" y="430"/>
                    </a:lnTo>
                    <a:close/>
                    <a:moveTo>
                      <a:pt x="932" y="15363"/>
                    </a:moveTo>
                    <a:lnTo>
                      <a:pt x="392" y="45418"/>
                    </a:lnTo>
                    <a:lnTo>
                      <a:pt x="392" y="45437"/>
                    </a:lnTo>
                    <a:lnTo>
                      <a:pt x="26159" y="60930"/>
                    </a:lnTo>
                    <a:lnTo>
                      <a:pt x="26159" y="60893"/>
                    </a:lnTo>
                    <a:lnTo>
                      <a:pt x="410" y="45418"/>
                    </a:lnTo>
                    <a:lnTo>
                      <a:pt x="952" y="15382"/>
                    </a:lnTo>
                    <a:lnTo>
                      <a:pt x="932" y="15363"/>
                    </a:lnTo>
                    <a:close/>
                    <a:moveTo>
                      <a:pt x="53380" y="16295"/>
                    </a:moveTo>
                    <a:lnTo>
                      <a:pt x="52858" y="46350"/>
                    </a:lnTo>
                    <a:lnTo>
                      <a:pt x="26569" y="60893"/>
                    </a:lnTo>
                    <a:lnTo>
                      <a:pt x="26569" y="60930"/>
                    </a:lnTo>
                    <a:lnTo>
                      <a:pt x="52876" y="46350"/>
                    </a:lnTo>
                    <a:lnTo>
                      <a:pt x="53417" y="16295"/>
                    </a:lnTo>
                    <a:close/>
                    <a:moveTo>
                      <a:pt x="27445" y="19"/>
                    </a:moveTo>
                    <a:lnTo>
                      <a:pt x="27539" y="75"/>
                    </a:lnTo>
                    <a:lnTo>
                      <a:pt x="53770" y="15848"/>
                    </a:lnTo>
                    <a:lnTo>
                      <a:pt x="53231" y="46574"/>
                    </a:lnTo>
                    <a:lnTo>
                      <a:pt x="26363" y="61452"/>
                    </a:lnTo>
                    <a:lnTo>
                      <a:pt x="26271" y="61397"/>
                    </a:lnTo>
                    <a:lnTo>
                      <a:pt x="37" y="45624"/>
                    </a:lnTo>
                    <a:lnTo>
                      <a:pt x="579" y="14916"/>
                    </a:lnTo>
                    <a:lnTo>
                      <a:pt x="27445" y="19"/>
                    </a:lnTo>
                    <a:close/>
                    <a:moveTo>
                      <a:pt x="27445" y="0"/>
                    </a:moveTo>
                    <a:lnTo>
                      <a:pt x="559" y="14898"/>
                    </a:lnTo>
                    <a:lnTo>
                      <a:pt x="0" y="45642"/>
                    </a:lnTo>
                    <a:lnTo>
                      <a:pt x="26251" y="61434"/>
                    </a:lnTo>
                    <a:lnTo>
                      <a:pt x="26363" y="61489"/>
                    </a:lnTo>
                    <a:lnTo>
                      <a:pt x="53248" y="46593"/>
                    </a:lnTo>
                    <a:lnTo>
                      <a:pt x="53808" y="15848"/>
                    </a:lnTo>
                    <a:lnTo>
                      <a:pt x="27556" y="57"/>
                    </a:lnTo>
                    <a:lnTo>
                      <a:pt x="27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6280345" y="781458"/>
                <a:ext cx="709896" cy="213008"/>
              </a:xfrm>
              <a:custGeom>
                <a:avLst/>
                <a:gdLst/>
                <a:ahLst/>
                <a:cxnLst/>
                <a:rect l="l" t="t" r="r" b="b"/>
                <a:pathLst>
                  <a:path w="53007" h="15905" extrusionOk="0">
                    <a:moveTo>
                      <a:pt x="187" y="0"/>
                    </a:moveTo>
                    <a:lnTo>
                      <a:pt x="0" y="299"/>
                    </a:lnTo>
                    <a:lnTo>
                      <a:pt x="26028" y="15905"/>
                    </a:lnTo>
                    <a:lnTo>
                      <a:pt x="26028" y="15811"/>
                    </a:lnTo>
                    <a:lnTo>
                      <a:pt x="26438" y="15811"/>
                    </a:lnTo>
                    <a:lnTo>
                      <a:pt x="26438" y="15905"/>
                    </a:lnTo>
                    <a:lnTo>
                      <a:pt x="53007" y="1231"/>
                    </a:lnTo>
                    <a:lnTo>
                      <a:pt x="52821" y="933"/>
                    </a:lnTo>
                    <a:lnTo>
                      <a:pt x="26234" y="1560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3"/>
              <p:cNvSpPr/>
              <p:nvPr/>
            </p:nvSpPr>
            <p:spPr>
              <a:xfrm>
                <a:off x="6279836" y="780949"/>
                <a:ext cx="710914" cy="214012"/>
              </a:xfrm>
              <a:custGeom>
                <a:avLst/>
                <a:gdLst/>
                <a:ahLst/>
                <a:cxnLst/>
                <a:rect l="l" t="t" r="r" b="b"/>
                <a:pathLst>
                  <a:path w="53083" h="15980" extrusionOk="0">
                    <a:moveTo>
                      <a:pt x="207" y="1"/>
                    </a:moveTo>
                    <a:lnTo>
                      <a:pt x="1" y="337"/>
                    </a:lnTo>
                    <a:lnTo>
                      <a:pt x="299" y="523"/>
                    </a:lnTo>
                    <a:lnTo>
                      <a:pt x="319" y="542"/>
                    </a:lnTo>
                    <a:lnTo>
                      <a:pt x="26066" y="15980"/>
                    </a:lnTo>
                    <a:lnTo>
                      <a:pt x="26066" y="15943"/>
                    </a:lnTo>
                    <a:lnTo>
                      <a:pt x="38" y="337"/>
                    </a:lnTo>
                    <a:lnTo>
                      <a:pt x="225" y="38"/>
                    </a:lnTo>
                    <a:lnTo>
                      <a:pt x="26272" y="15644"/>
                    </a:lnTo>
                    <a:lnTo>
                      <a:pt x="52859" y="971"/>
                    </a:lnTo>
                    <a:lnTo>
                      <a:pt x="53045" y="1269"/>
                    </a:lnTo>
                    <a:lnTo>
                      <a:pt x="26476" y="15943"/>
                    </a:lnTo>
                    <a:lnTo>
                      <a:pt x="26476" y="15980"/>
                    </a:lnTo>
                    <a:lnTo>
                      <a:pt x="52747" y="1455"/>
                    </a:lnTo>
                    <a:lnTo>
                      <a:pt x="52784" y="1455"/>
                    </a:lnTo>
                    <a:lnTo>
                      <a:pt x="53082" y="1288"/>
                    </a:lnTo>
                    <a:lnTo>
                      <a:pt x="52876" y="933"/>
                    </a:lnTo>
                    <a:lnTo>
                      <a:pt x="52578" y="1102"/>
                    </a:lnTo>
                    <a:lnTo>
                      <a:pt x="52560" y="1102"/>
                    </a:lnTo>
                    <a:lnTo>
                      <a:pt x="26272" y="15625"/>
                    </a:lnTo>
                    <a:lnTo>
                      <a:pt x="523" y="187"/>
                    </a:lnTo>
                    <a:lnTo>
                      <a:pt x="505" y="17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>
                <a:off x="6621921" y="993461"/>
                <a:ext cx="12268" cy="4090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540" extrusionOk="0">
                    <a:moveTo>
                      <a:pt x="542" y="0"/>
                    </a:moveTo>
                    <a:lnTo>
                      <a:pt x="1" y="30520"/>
                    </a:lnTo>
                    <a:lnTo>
                      <a:pt x="374" y="3054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6621680" y="993193"/>
                <a:ext cx="12736" cy="4095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0578" extrusionOk="0">
                    <a:moveTo>
                      <a:pt x="933" y="20"/>
                    </a:moveTo>
                    <a:lnTo>
                      <a:pt x="392" y="30560"/>
                    </a:lnTo>
                    <a:lnTo>
                      <a:pt x="19" y="30540"/>
                    </a:lnTo>
                    <a:lnTo>
                      <a:pt x="560" y="20"/>
                    </a:lnTo>
                    <a:close/>
                    <a:moveTo>
                      <a:pt x="541" y="1"/>
                    </a:moveTo>
                    <a:lnTo>
                      <a:pt x="541" y="95"/>
                    </a:lnTo>
                    <a:lnTo>
                      <a:pt x="541" y="132"/>
                    </a:lnTo>
                    <a:lnTo>
                      <a:pt x="1" y="30205"/>
                    </a:lnTo>
                    <a:lnTo>
                      <a:pt x="1" y="30242"/>
                    </a:lnTo>
                    <a:lnTo>
                      <a:pt x="1" y="30578"/>
                    </a:lnTo>
                    <a:lnTo>
                      <a:pt x="411" y="30578"/>
                    </a:lnTo>
                    <a:lnTo>
                      <a:pt x="411" y="30560"/>
                    </a:lnTo>
                    <a:lnTo>
                      <a:pt x="411" y="30242"/>
                    </a:lnTo>
                    <a:lnTo>
                      <a:pt x="411" y="30205"/>
                    </a:lnTo>
                    <a:lnTo>
                      <a:pt x="951" y="132"/>
                    </a:lnTo>
                    <a:lnTo>
                      <a:pt x="951" y="95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0" name="Google Shape;840;p13"/>
            <p:cNvGrpSpPr/>
            <p:nvPr/>
          </p:nvGrpSpPr>
          <p:grpSpPr>
            <a:xfrm>
              <a:off x="5218975" y="-1166485"/>
              <a:ext cx="5290194" cy="2686386"/>
              <a:chOff x="5244600" y="-1230235"/>
              <a:chExt cx="5290194" cy="2686386"/>
            </a:xfrm>
          </p:grpSpPr>
          <p:sp>
            <p:nvSpPr>
              <p:cNvPr id="841" name="Google Shape;841;p13"/>
              <p:cNvSpPr/>
              <p:nvPr/>
            </p:nvSpPr>
            <p:spPr>
              <a:xfrm>
                <a:off x="5244600" y="-1230235"/>
                <a:ext cx="5290194" cy="2683317"/>
              </a:xfrm>
              <a:custGeom>
                <a:avLst/>
                <a:gdLst/>
                <a:ahLst/>
                <a:cxnLst/>
                <a:rect l="l" t="t" r="r" b="b"/>
                <a:pathLst>
                  <a:path w="135646" h="68803" extrusionOk="0">
                    <a:moveTo>
                      <a:pt x="45535" y="153"/>
                    </a:moveTo>
                    <a:lnTo>
                      <a:pt x="54352" y="5450"/>
                    </a:lnTo>
                    <a:lnTo>
                      <a:pt x="45351" y="10420"/>
                    </a:lnTo>
                    <a:lnTo>
                      <a:pt x="36534" y="5134"/>
                    </a:lnTo>
                    <a:lnTo>
                      <a:pt x="45535" y="153"/>
                    </a:lnTo>
                    <a:close/>
                    <a:moveTo>
                      <a:pt x="63608" y="469"/>
                    </a:moveTo>
                    <a:lnTo>
                      <a:pt x="72425" y="5776"/>
                    </a:lnTo>
                    <a:lnTo>
                      <a:pt x="63424" y="10746"/>
                    </a:lnTo>
                    <a:lnTo>
                      <a:pt x="54617" y="5460"/>
                    </a:lnTo>
                    <a:lnTo>
                      <a:pt x="63608" y="469"/>
                    </a:lnTo>
                    <a:close/>
                    <a:moveTo>
                      <a:pt x="81691" y="796"/>
                    </a:moveTo>
                    <a:lnTo>
                      <a:pt x="90498" y="6093"/>
                    </a:lnTo>
                    <a:lnTo>
                      <a:pt x="81507" y="11062"/>
                    </a:lnTo>
                    <a:lnTo>
                      <a:pt x="72690" y="5776"/>
                    </a:lnTo>
                    <a:lnTo>
                      <a:pt x="81691" y="796"/>
                    </a:lnTo>
                    <a:close/>
                    <a:moveTo>
                      <a:pt x="99765" y="1113"/>
                    </a:moveTo>
                    <a:lnTo>
                      <a:pt x="108582" y="6409"/>
                    </a:lnTo>
                    <a:lnTo>
                      <a:pt x="99581" y="11379"/>
                    </a:lnTo>
                    <a:lnTo>
                      <a:pt x="90764" y="6093"/>
                    </a:lnTo>
                    <a:lnTo>
                      <a:pt x="99765" y="1113"/>
                    </a:lnTo>
                    <a:close/>
                    <a:moveTo>
                      <a:pt x="117837" y="1429"/>
                    </a:moveTo>
                    <a:lnTo>
                      <a:pt x="126654" y="6735"/>
                    </a:lnTo>
                    <a:lnTo>
                      <a:pt x="117653" y="11706"/>
                    </a:lnTo>
                    <a:lnTo>
                      <a:pt x="108836" y="6419"/>
                    </a:lnTo>
                    <a:lnTo>
                      <a:pt x="117837" y="1429"/>
                    </a:lnTo>
                    <a:close/>
                    <a:moveTo>
                      <a:pt x="54413" y="5562"/>
                    </a:moveTo>
                    <a:lnTo>
                      <a:pt x="54321" y="10674"/>
                    </a:lnTo>
                    <a:lnTo>
                      <a:pt x="54239" y="15584"/>
                    </a:lnTo>
                    <a:lnTo>
                      <a:pt x="48647" y="18675"/>
                    </a:lnTo>
                    <a:lnTo>
                      <a:pt x="45565" y="16829"/>
                    </a:lnTo>
                    <a:lnTo>
                      <a:pt x="45535" y="16808"/>
                    </a:lnTo>
                    <a:lnTo>
                      <a:pt x="45300" y="16940"/>
                    </a:lnTo>
                    <a:lnTo>
                      <a:pt x="45413" y="10532"/>
                    </a:lnTo>
                    <a:lnTo>
                      <a:pt x="54413" y="5562"/>
                    </a:lnTo>
                    <a:close/>
                    <a:moveTo>
                      <a:pt x="54230" y="15736"/>
                    </a:moveTo>
                    <a:lnTo>
                      <a:pt x="54230" y="15849"/>
                    </a:lnTo>
                    <a:lnTo>
                      <a:pt x="48872" y="18818"/>
                    </a:lnTo>
                    <a:lnTo>
                      <a:pt x="48780" y="18757"/>
                    </a:lnTo>
                    <a:lnTo>
                      <a:pt x="54230" y="15736"/>
                    </a:lnTo>
                    <a:close/>
                    <a:moveTo>
                      <a:pt x="36473" y="5245"/>
                    </a:moveTo>
                    <a:lnTo>
                      <a:pt x="45290" y="10532"/>
                    </a:lnTo>
                    <a:lnTo>
                      <a:pt x="45168" y="17012"/>
                    </a:lnTo>
                    <a:lnTo>
                      <a:pt x="41830" y="18870"/>
                    </a:lnTo>
                    <a:lnTo>
                      <a:pt x="36289" y="15532"/>
                    </a:lnTo>
                    <a:lnTo>
                      <a:pt x="36473" y="5245"/>
                    </a:lnTo>
                    <a:close/>
                    <a:moveTo>
                      <a:pt x="72486" y="5889"/>
                    </a:moveTo>
                    <a:lnTo>
                      <a:pt x="72404" y="10991"/>
                    </a:lnTo>
                    <a:lnTo>
                      <a:pt x="72313" y="15899"/>
                    </a:lnTo>
                    <a:lnTo>
                      <a:pt x="66721" y="19002"/>
                    </a:lnTo>
                    <a:lnTo>
                      <a:pt x="63649" y="17155"/>
                    </a:lnTo>
                    <a:lnTo>
                      <a:pt x="63618" y="17135"/>
                    </a:lnTo>
                    <a:lnTo>
                      <a:pt x="63383" y="17257"/>
                    </a:lnTo>
                    <a:lnTo>
                      <a:pt x="63496" y="10858"/>
                    </a:lnTo>
                    <a:lnTo>
                      <a:pt x="72486" y="5889"/>
                    </a:lnTo>
                    <a:close/>
                    <a:moveTo>
                      <a:pt x="54546" y="5572"/>
                    </a:moveTo>
                    <a:lnTo>
                      <a:pt x="63363" y="10858"/>
                    </a:lnTo>
                    <a:lnTo>
                      <a:pt x="63251" y="17339"/>
                    </a:lnTo>
                    <a:lnTo>
                      <a:pt x="60169" y="19043"/>
                    </a:lnTo>
                    <a:lnTo>
                      <a:pt x="54373" y="15553"/>
                    </a:lnTo>
                    <a:lnTo>
                      <a:pt x="54454" y="10674"/>
                    </a:lnTo>
                    <a:lnTo>
                      <a:pt x="54546" y="5572"/>
                    </a:lnTo>
                    <a:close/>
                    <a:moveTo>
                      <a:pt x="72313" y="16053"/>
                    </a:moveTo>
                    <a:lnTo>
                      <a:pt x="72313" y="16175"/>
                    </a:lnTo>
                    <a:lnTo>
                      <a:pt x="66955" y="19135"/>
                    </a:lnTo>
                    <a:lnTo>
                      <a:pt x="66853" y="19074"/>
                    </a:lnTo>
                    <a:lnTo>
                      <a:pt x="72313" y="16053"/>
                    </a:lnTo>
                    <a:close/>
                    <a:moveTo>
                      <a:pt x="54362" y="15706"/>
                    </a:moveTo>
                    <a:lnTo>
                      <a:pt x="60036" y="19114"/>
                    </a:lnTo>
                    <a:lnTo>
                      <a:pt x="59904" y="19186"/>
                    </a:lnTo>
                    <a:lnTo>
                      <a:pt x="54362" y="15849"/>
                    </a:lnTo>
                    <a:lnTo>
                      <a:pt x="54362" y="15706"/>
                    </a:lnTo>
                    <a:close/>
                    <a:moveTo>
                      <a:pt x="90569" y="6205"/>
                    </a:moveTo>
                    <a:lnTo>
                      <a:pt x="90478" y="11307"/>
                    </a:lnTo>
                    <a:lnTo>
                      <a:pt x="90386" y="16226"/>
                    </a:lnTo>
                    <a:lnTo>
                      <a:pt x="84804" y="19319"/>
                    </a:lnTo>
                    <a:lnTo>
                      <a:pt x="81722" y="17471"/>
                    </a:lnTo>
                    <a:lnTo>
                      <a:pt x="81691" y="17451"/>
                    </a:lnTo>
                    <a:lnTo>
                      <a:pt x="81457" y="17584"/>
                    </a:lnTo>
                    <a:lnTo>
                      <a:pt x="81569" y="11175"/>
                    </a:lnTo>
                    <a:lnTo>
                      <a:pt x="90569" y="6205"/>
                    </a:lnTo>
                    <a:close/>
                    <a:moveTo>
                      <a:pt x="72619" y="5889"/>
                    </a:moveTo>
                    <a:lnTo>
                      <a:pt x="81436" y="11175"/>
                    </a:lnTo>
                    <a:lnTo>
                      <a:pt x="81324" y="17655"/>
                    </a:lnTo>
                    <a:lnTo>
                      <a:pt x="78242" y="19359"/>
                    </a:lnTo>
                    <a:lnTo>
                      <a:pt x="72445" y="15869"/>
                    </a:lnTo>
                    <a:lnTo>
                      <a:pt x="72527" y="10991"/>
                    </a:lnTo>
                    <a:lnTo>
                      <a:pt x="72619" y="5889"/>
                    </a:lnTo>
                    <a:close/>
                    <a:moveTo>
                      <a:pt x="90386" y="16380"/>
                    </a:moveTo>
                    <a:lnTo>
                      <a:pt x="90386" y="16491"/>
                    </a:lnTo>
                    <a:lnTo>
                      <a:pt x="85028" y="19461"/>
                    </a:lnTo>
                    <a:lnTo>
                      <a:pt x="84926" y="19400"/>
                    </a:lnTo>
                    <a:lnTo>
                      <a:pt x="90386" y="16380"/>
                    </a:lnTo>
                    <a:close/>
                    <a:moveTo>
                      <a:pt x="72445" y="16022"/>
                    </a:moveTo>
                    <a:lnTo>
                      <a:pt x="78109" y="19430"/>
                    </a:lnTo>
                    <a:lnTo>
                      <a:pt x="77976" y="19502"/>
                    </a:lnTo>
                    <a:lnTo>
                      <a:pt x="72435" y="16175"/>
                    </a:lnTo>
                    <a:lnTo>
                      <a:pt x="72445" y="16022"/>
                    </a:lnTo>
                    <a:close/>
                    <a:moveTo>
                      <a:pt x="45535" y="16961"/>
                    </a:moveTo>
                    <a:lnTo>
                      <a:pt x="48515" y="18757"/>
                    </a:lnTo>
                    <a:lnTo>
                      <a:pt x="45239" y="20564"/>
                    </a:lnTo>
                    <a:lnTo>
                      <a:pt x="45300" y="17094"/>
                    </a:lnTo>
                    <a:lnTo>
                      <a:pt x="45535" y="16961"/>
                    </a:lnTo>
                    <a:close/>
                    <a:moveTo>
                      <a:pt x="48647" y="18829"/>
                    </a:moveTo>
                    <a:lnTo>
                      <a:pt x="48739" y="18890"/>
                    </a:lnTo>
                    <a:lnTo>
                      <a:pt x="45433" y="20727"/>
                    </a:lnTo>
                    <a:lnTo>
                      <a:pt x="45331" y="20666"/>
                    </a:lnTo>
                    <a:lnTo>
                      <a:pt x="48647" y="18829"/>
                    </a:lnTo>
                    <a:close/>
                    <a:moveTo>
                      <a:pt x="45270" y="20778"/>
                    </a:moveTo>
                    <a:lnTo>
                      <a:pt x="45300" y="20798"/>
                    </a:lnTo>
                    <a:lnTo>
                      <a:pt x="45270" y="20818"/>
                    </a:lnTo>
                    <a:lnTo>
                      <a:pt x="45270" y="20778"/>
                    </a:lnTo>
                    <a:close/>
                    <a:moveTo>
                      <a:pt x="45168" y="17165"/>
                    </a:moveTo>
                    <a:lnTo>
                      <a:pt x="45106" y="20829"/>
                    </a:lnTo>
                    <a:lnTo>
                      <a:pt x="41963" y="18941"/>
                    </a:lnTo>
                    <a:lnTo>
                      <a:pt x="45168" y="17165"/>
                    </a:lnTo>
                    <a:close/>
                    <a:moveTo>
                      <a:pt x="63240" y="17482"/>
                    </a:moveTo>
                    <a:lnTo>
                      <a:pt x="63179" y="20849"/>
                    </a:lnTo>
                    <a:lnTo>
                      <a:pt x="60301" y="19114"/>
                    </a:lnTo>
                    <a:lnTo>
                      <a:pt x="63240" y="17482"/>
                    </a:lnTo>
                    <a:close/>
                    <a:moveTo>
                      <a:pt x="63608" y="17278"/>
                    </a:moveTo>
                    <a:lnTo>
                      <a:pt x="66588" y="19074"/>
                    </a:lnTo>
                    <a:lnTo>
                      <a:pt x="63312" y="20890"/>
                    </a:lnTo>
                    <a:lnTo>
                      <a:pt x="63373" y="17410"/>
                    </a:lnTo>
                    <a:lnTo>
                      <a:pt x="63608" y="17278"/>
                    </a:lnTo>
                    <a:close/>
                    <a:moveTo>
                      <a:pt x="66721" y="19155"/>
                    </a:moveTo>
                    <a:lnTo>
                      <a:pt x="66823" y="19217"/>
                    </a:lnTo>
                    <a:lnTo>
                      <a:pt x="63506" y="21043"/>
                    </a:lnTo>
                    <a:lnTo>
                      <a:pt x="63414" y="20982"/>
                    </a:lnTo>
                    <a:lnTo>
                      <a:pt x="66721" y="19155"/>
                    </a:lnTo>
                    <a:close/>
                    <a:moveTo>
                      <a:pt x="60169" y="19186"/>
                    </a:moveTo>
                    <a:lnTo>
                      <a:pt x="63149" y="20982"/>
                    </a:lnTo>
                    <a:lnTo>
                      <a:pt x="63016" y="21053"/>
                    </a:lnTo>
                    <a:lnTo>
                      <a:pt x="60036" y="19267"/>
                    </a:lnTo>
                    <a:lnTo>
                      <a:pt x="60169" y="19186"/>
                    </a:lnTo>
                    <a:close/>
                    <a:moveTo>
                      <a:pt x="63342" y="21094"/>
                    </a:moveTo>
                    <a:lnTo>
                      <a:pt x="63373" y="21115"/>
                    </a:lnTo>
                    <a:lnTo>
                      <a:pt x="63342" y="21135"/>
                    </a:lnTo>
                    <a:lnTo>
                      <a:pt x="63342" y="21094"/>
                    </a:lnTo>
                    <a:close/>
                    <a:moveTo>
                      <a:pt x="63179" y="21115"/>
                    </a:moveTo>
                    <a:lnTo>
                      <a:pt x="63179" y="21156"/>
                    </a:lnTo>
                    <a:lnTo>
                      <a:pt x="63149" y="21135"/>
                    </a:lnTo>
                    <a:lnTo>
                      <a:pt x="63179" y="21115"/>
                    </a:lnTo>
                    <a:close/>
                    <a:moveTo>
                      <a:pt x="81324" y="17808"/>
                    </a:moveTo>
                    <a:lnTo>
                      <a:pt x="81262" y="21176"/>
                    </a:lnTo>
                    <a:lnTo>
                      <a:pt x="78375" y="19441"/>
                    </a:lnTo>
                    <a:lnTo>
                      <a:pt x="81324" y="17808"/>
                    </a:lnTo>
                    <a:close/>
                    <a:moveTo>
                      <a:pt x="81691" y="17604"/>
                    </a:moveTo>
                    <a:lnTo>
                      <a:pt x="84671" y="19390"/>
                    </a:lnTo>
                    <a:lnTo>
                      <a:pt x="81395" y="21206"/>
                    </a:lnTo>
                    <a:lnTo>
                      <a:pt x="81457" y="17736"/>
                    </a:lnTo>
                    <a:lnTo>
                      <a:pt x="81691" y="17604"/>
                    </a:lnTo>
                    <a:close/>
                    <a:moveTo>
                      <a:pt x="78242" y="19512"/>
                    </a:moveTo>
                    <a:lnTo>
                      <a:pt x="81222" y="21298"/>
                    </a:lnTo>
                    <a:lnTo>
                      <a:pt x="81089" y="21369"/>
                    </a:lnTo>
                    <a:lnTo>
                      <a:pt x="78109" y="19584"/>
                    </a:lnTo>
                    <a:lnTo>
                      <a:pt x="78242" y="19512"/>
                    </a:lnTo>
                    <a:close/>
                    <a:moveTo>
                      <a:pt x="84793" y="19471"/>
                    </a:moveTo>
                    <a:lnTo>
                      <a:pt x="84895" y="19532"/>
                    </a:lnTo>
                    <a:lnTo>
                      <a:pt x="81589" y="21369"/>
                    </a:lnTo>
                    <a:lnTo>
                      <a:pt x="81487" y="21308"/>
                    </a:lnTo>
                    <a:lnTo>
                      <a:pt x="84793" y="19471"/>
                    </a:lnTo>
                    <a:close/>
                    <a:moveTo>
                      <a:pt x="81416" y="21421"/>
                    </a:moveTo>
                    <a:lnTo>
                      <a:pt x="81457" y="21441"/>
                    </a:lnTo>
                    <a:lnTo>
                      <a:pt x="81416" y="21462"/>
                    </a:lnTo>
                    <a:lnTo>
                      <a:pt x="81416" y="21421"/>
                    </a:lnTo>
                    <a:close/>
                    <a:moveTo>
                      <a:pt x="81253" y="21431"/>
                    </a:moveTo>
                    <a:lnTo>
                      <a:pt x="81253" y="21471"/>
                    </a:lnTo>
                    <a:lnTo>
                      <a:pt x="81222" y="21451"/>
                    </a:lnTo>
                    <a:lnTo>
                      <a:pt x="81253" y="21431"/>
                    </a:lnTo>
                    <a:close/>
                    <a:moveTo>
                      <a:pt x="90702" y="6205"/>
                    </a:moveTo>
                    <a:lnTo>
                      <a:pt x="99509" y="11491"/>
                    </a:lnTo>
                    <a:lnTo>
                      <a:pt x="99336" y="21492"/>
                    </a:lnTo>
                    <a:lnTo>
                      <a:pt x="90519" y="16196"/>
                    </a:lnTo>
                    <a:lnTo>
                      <a:pt x="90610" y="11318"/>
                    </a:lnTo>
                    <a:lnTo>
                      <a:pt x="90702" y="6205"/>
                    </a:lnTo>
                    <a:close/>
                    <a:moveTo>
                      <a:pt x="108643" y="6531"/>
                    </a:moveTo>
                    <a:lnTo>
                      <a:pt x="108551" y="11634"/>
                    </a:lnTo>
                    <a:lnTo>
                      <a:pt x="108469" y="16543"/>
                    </a:lnTo>
                    <a:lnTo>
                      <a:pt x="99468" y="21533"/>
                    </a:lnTo>
                    <a:lnTo>
                      <a:pt x="99642" y="11502"/>
                    </a:lnTo>
                    <a:lnTo>
                      <a:pt x="108643" y="6531"/>
                    </a:lnTo>
                    <a:close/>
                    <a:moveTo>
                      <a:pt x="108459" y="16695"/>
                    </a:moveTo>
                    <a:lnTo>
                      <a:pt x="108459" y="16808"/>
                    </a:lnTo>
                    <a:lnTo>
                      <a:pt x="99662" y="21686"/>
                    </a:lnTo>
                    <a:lnTo>
                      <a:pt x="99560" y="21625"/>
                    </a:lnTo>
                    <a:lnTo>
                      <a:pt x="108459" y="16695"/>
                    </a:lnTo>
                    <a:close/>
                    <a:moveTo>
                      <a:pt x="90519" y="16339"/>
                    </a:moveTo>
                    <a:lnTo>
                      <a:pt x="99295" y="21625"/>
                    </a:lnTo>
                    <a:lnTo>
                      <a:pt x="99162" y="21696"/>
                    </a:lnTo>
                    <a:lnTo>
                      <a:pt x="90519" y="16491"/>
                    </a:lnTo>
                    <a:lnTo>
                      <a:pt x="90519" y="16339"/>
                    </a:lnTo>
                    <a:close/>
                    <a:moveTo>
                      <a:pt x="99489" y="21737"/>
                    </a:moveTo>
                    <a:lnTo>
                      <a:pt x="99529" y="21757"/>
                    </a:lnTo>
                    <a:lnTo>
                      <a:pt x="99489" y="21778"/>
                    </a:lnTo>
                    <a:lnTo>
                      <a:pt x="99489" y="21737"/>
                    </a:lnTo>
                    <a:close/>
                    <a:moveTo>
                      <a:pt x="99336" y="21757"/>
                    </a:moveTo>
                    <a:lnTo>
                      <a:pt x="99336" y="21798"/>
                    </a:lnTo>
                    <a:lnTo>
                      <a:pt x="99295" y="21778"/>
                    </a:lnTo>
                    <a:lnTo>
                      <a:pt x="99336" y="21757"/>
                    </a:lnTo>
                    <a:close/>
                    <a:moveTo>
                      <a:pt x="108775" y="6531"/>
                    </a:moveTo>
                    <a:lnTo>
                      <a:pt x="117592" y="11817"/>
                    </a:lnTo>
                    <a:lnTo>
                      <a:pt x="117409" y="21809"/>
                    </a:lnTo>
                    <a:lnTo>
                      <a:pt x="108591" y="16512"/>
                    </a:lnTo>
                    <a:lnTo>
                      <a:pt x="108684" y="11634"/>
                    </a:lnTo>
                    <a:lnTo>
                      <a:pt x="108775" y="6531"/>
                    </a:lnTo>
                    <a:close/>
                    <a:moveTo>
                      <a:pt x="126716" y="6848"/>
                    </a:moveTo>
                    <a:lnTo>
                      <a:pt x="126542" y="16869"/>
                    </a:lnTo>
                    <a:lnTo>
                      <a:pt x="117542" y="21849"/>
                    </a:lnTo>
                    <a:lnTo>
                      <a:pt x="117725" y="11817"/>
                    </a:lnTo>
                    <a:lnTo>
                      <a:pt x="126716" y="6848"/>
                    </a:lnTo>
                    <a:close/>
                    <a:moveTo>
                      <a:pt x="126542" y="17012"/>
                    </a:moveTo>
                    <a:lnTo>
                      <a:pt x="126532" y="17135"/>
                    </a:lnTo>
                    <a:lnTo>
                      <a:pt x="117735" y="22002"/>
                    </a:lnTo>
                    <a:lnTo>
                      <a:pt x="117633" y="21952"/>
                    </a:lnTo>
                    <a:lnTo>
                      <a:pt x="126542" y="17012"/>
                    </a:lnTo>
                    <a:close/>
                    <a:moveTo>
                      <a:pt x="108591" y="16665"/>
                    </a:moveTo>
                    <a:lnTo>
                      <a:pt x="117378" y="21941"/>
                    </a:lnTo>
                    <a:lnTo>
                      <a:pt x="117245" y="22013"/>
                    </a:lnTo>
                    <a:lnTo>
                      <a:pt x="108591" y="16818"/>
                    </a:lnTo>
                    <a:lnTo>
                      <a:pt x="108591" y="16665"/>
                    </a:lnTo>
                    <a:close/>
                    <a:moveTo>
                      <a:pt x="117572" y="22063"/>
                    </a:moveTo>
                    <a:lnTo>
                      <a:pt x="117603" y="22084"/>
                    </a:lnTo>
                    <a:lnTo>
                      <a:pt x="117572" y="22104"/>
                    </a:lnTo>
                    <a:lnTo>
                      <a:pt x="117572" y="22063"/>
                    </a:lnTo>
                    <a:close/>
                    <a:moveTo>
                      <a:pt x="117409" y="22074"/>
                    </a:moveTo>
                    <a:lnTo>
                      <a:pt x="117409" y="22115"/>
                    </a:lnTo>
                    <a:lnTo>
                      <a:pt x="117368" y="22094"/>
                    </a:lnTo>
                    <a:lnTo>
                      <a:pt x="117409" y="22074"/>
                    </a:lnTo>
                    <a:close/>
                    <a:moveTo>
                      <a:pt x="54291" y="15961"/>
                    </a:moveTo>
                    <a:lnTo>
                      <a:pt x="59771" y="19257"/>
                    </a:lnTo>
                    <a:lnTo>
                      <a:pt x="54484" y="22186"/>
                    </a:lnTo>
                    <a:lnTo>
                      <a:pt x="49005" y="18900"/>
                    </a:lnTo>
                    <a:lnTo>
                      <a:pt x="54291" y="15961"/>
                    </a:lnTo>
                    <a:close/>
                    <a:moveTo>
                      <a:pt x="72374" y="16287"/>
                    </a:moveTo>
                    <a:lnTo>
                      <a:pt x="77854" y="19584"/>
                    </a:lnTo>
                    <a:lnTo>
                      <a:pt x="72558" y="22512"/>
                    </a:lnTo>
                    <a:lnTo>
                      <a:pt x="67077" y="19217"/>
                    </a:lnTo>
                    <a:lnTo>
                      <a:pt x="72374" y="16287"/>
                    </a:lnTo>
                    <a:close/>
                    <a:moveTo>
                      <a:pt x="59904" y="19339"/>
                    </a:moveTo>
                    <a:lnTo>
                      <a:pt x="62884" y="21124"/>
                    </a:lnTo>
                    <a:lnTo>
                      <a:pt x="57587" y="24054"/>
                    </a:lnTo>
                    <a:lnTo>
                      <a:pt x="54617" y="22267"/>
                    </a:lnTo>
                    <a:lnTo>
                      <a:pt x="59904" y="19339"/>
                    </a:lnTo>
                    <a:close/>
                    <a:moveTo>
                      <a:pt x="48872" y="18972"/>
                    </a:moveTo>
                    <a:lnTo>
                      <a:pt x="54352" y="22258"/>
                    </a:lnTo>
                    <a:lnTo>
                      <a:pt x="51046" y="24084"/>
                    </a:lnTo>
                    <a:lnTo>
                      <a:pt x="45565" y="20798"/>
                    </a:lnTo>
                    <a:lnTo>
                      <a:pt x="48872" y="18972"/>
                    </a:lnTo>
                    <a:close/>
                    <a:moveTo>
                      <a:pt x="77976" y="19655"/>
                    </a:moveTo>
                    <a:lnTo>
                      <a:pt x="80956" y="21451"/>
                    </a:lnTo>
                    <a:lnTo>
                      <a:pt x="75660" y="24370"/>
                    </a:lnTo>
                    <a:lnTo>
                      <a:pt x="72690" y="22584"/>
                    </a:lnTo>
                    <a:lnTo>
                      <a:pt x="77976" y="19655"/>
                    </a:lnTo>
                    <a:close/>
                    <a:moveTo>
                      <a:pt x="66945" y="19288"/>
                    </a:moveTo>
                    <a:lnTo>
                      <a:pt x="72425" y="22584"/>
                    </a:lnTo>
                    <a:lnTo>
                      <a:pt x="69118" y="24411"/>
                    </a:lnTo>
                    <a:lnTo>
                      <a:pt x="63639" y="21124"/>
                    </a:lnTo>
                    <a:lnTo>
                      <a:pt x="66945" y="19288"/>
                    </a:lnTo>
                    <a:close/>
                    <a:moveTo>
                      <a:pt x="85028" y="19614"/>
                    </a:moveTo>
                    <a:lnTo>
                      <a:pt x="90498" y="22900"/>
                    </a:lnTo>
                    <a:lnTo>
                      <a:pt x="87192" y="24727"/>
                    </a:lnTo>
                    <a:lnTo>
                      <a:pt x="81711" y="21441"/>
                    </a:lnTo>
                    <a:lnTo>
                      <a:pt x="85028" y="19614"/>
                    </a:lnTo>
                    <a:close/>
                    <a:moveTo>
                      <a:pt x="54546" y="22380"/>
                    </a:moveTo>
                    <a:lnTo>
                      <a:pt x="57454" y="24125"/>
                    </a:lnTo>
                    <a:lnTo>
                      <a:pt x="54484" y="25768"/>
                    </a:lnTo>
                    <a:lnTo>
                      <a:pt x="54546" y="22380"/>
                    </a:lnTo>
                    <a:close/>
                    <a:moveTo>
                      <a:pt x="54413" y="22380"/>
                    </a:moveTo>
                    <a:lnTo>
                      <a:pt x="54352" y="25839"/>
                    </a:lnTo>
                    <a:lnTo>
                      <a:pt x="54148" y="25952"/>
                    </a:lnTo>
                    <a:lnTo>
                      <a:pt x="51178" y="24166"/>
                    </a:lnTo>
                    <a:lnTo>
                      <a:pt x="54413" y="22380"/>
                    </a:lnTo>
                    <a:close/>
                    <a:moveTo>
                      <a:pt x="72619" y="22696"/>
                    </a:moveTo>
                    <a:lnTo>
                      <a:pt x="75527" y="24442"/>
                    </a:lnTo>
                    <a:lnTo>
                      <a:pt x="72558" y="26084"/>
                    </a:lnTo>
                    <a:lnTo>
                      <a:pt x="72619" y="22696"/>
                    </a:lnTo>
                    <a:close/>
                    <a:moveTo>
                      <a:pt x="72486" y="22696"/>
                    </a:moveTo>
                    <a:lnTo>
                      <a:pt x="72425" y="26156"/>
                    </a:lnTo>
                    <a:lnTo>
                      <a:pt x="72221" y="26268"/>
                    </a:lnTo>
                    <a:lnTo>
                      <a:pt x="69251" y="24492"/>
                    </a:lnTo>
                    <a:lnTo>
                      <a:pt x="72486" y="22696"/>
                    </a:lnTo>
                    <a:close/>
                    <a:moveTo>
                      <a:pt x="90447" y="16604"/>
                    </a:moveTo>
                    <a:lnTo>
                      <a:pt x="99030" y="21768"/>
                    </a:lnTo>
                    <a:lnTo>
                      <a:pt x="90641" y="26401"/>
                    </a:lnTo>
                    <a:lnTo>
                      <a:pt x="90702" y="22870"/>
                    </a:lnTo>
                    <a:lnTo>
                      <a:pt x="85161" y="19532"/>
                    </a:lnTo>
                    <a:lnTo>
                      <a:pt x="90447" y="16604"/>
                    </a:lnTo>
                    <a:close/>
                    <a:moveTo>
                      <a:pt x="9378" y="16318"/>
                    </a:moveTo>
                    <a:lnTo>
                      <a:pt x="18195" y="21625"/>
                    </a:lnTo>
                    <a:lnTo>
                      <a:pt x="9205" y="26594"/>
                    </a:lnTo>
                    <a:lnTo>
                      <a:pt x="388" y="21308"/>
                    </a:lnTo>
                    <a:lnTo>
                      <a:pt x="9378" y="16318"/>
                    </a:lnTo>
                    <a:close/>
                    <a:moveTo>
                      <a:pt x="90569" y="23013"/>
                    </a:moveTo>
                    <a:lnTo>
                      <a:pt x="90508" y="26483"/>
                    </a:lnTo>
                    <a:lnTo>
                      <a:pt x="90304" y="26594"/>
                    </a:lnTo>
                    <a:lnTo>
                      <a:pt x="87324" y="24809"/>
                    </a:lnTo>
                    <a:lnTo>
                      <a:pt x="90569" y="23013"/>
                    </a:lnTo>
                    <a:close/>
                    <a:moveTo>
                      <a:pt x="27462" y="16645"/>
                    </a:moveTo>
                    <a:lnTo>
                      <a:pt x="36279" y="21941"/>
                    </a:lnTo>
                    <a:lnTo>
                      <a:pt x="27278" y="26911"/>
                    </a:lnTo>
                    <a:lnTo>
                      <a:pt x="18461" y="21625"/>
                    </a:lnTo>
                    <a:lnTo>
                      <a:pt x="27462" y="16645"/>
                    </a:lnTo>
                    <a:close/>
                    <a:moveTo>
                      <a:pt x="108520" y="16931"/>
                    </a:moveTo>
                    <a:lnTo>
                      <a:pt x="117113" y="22084"/>
                    </a:lnTo>
                    <a:lnTo>
                      <a:pt x="108378" y="26911"/>
                    </a:lnTo>
                    <a:lnTo>
                      <a:pt x="99795" y="21768"/>
                    </a:lnTo>
                    <a:lnTo>
                      <a:pt x="108520" y="16931"/>
                    </a:lnTo>
                    <a:close/>
                    <a:moveTo>
                      <a:pt x="41830" y="19012"/>
                    </a:moveTo>
                    <a:lnTo>
                      <a:pt x="45127" y="21002"/>
                    </a:lnTo>
                    <a:lnTo>
                      <a:pt x="45025" y="27034"/>
                    </a:lnTo>
                    <a:lnTo>
                      <a:pt x="36534" y="21952"/>
                    </a:lnTo>
                    <a:lnTo>
                      <a:pt x="41830" y="19012"/>
                    </a:lnTo>
                    <a:close/>
                    <a:moveTo>
                      <a:pt x="45433" y="20880"/>
                    </a:moveTo>
                    <a:lnTo>
                      <a:pt x="50913" y="24166"/>
                    </a:lnTo>
                    <a:lnTo>
                      <a:pt x="45351" y="27227"/>
                    </a:lnTo>
                    <a:lnTo>
                      <a:pt x="45157" y="27115"/>
                    </a:lnTo>
                    <a:lnTo>
                      <a:pt x="45259" y="20972"/>
                    </a:lnTo>
                    <a:lnTo>
                      <a:pt x="45433" y="20880"/>
                    </a:lnTo>
                    <a:close/>
                    <a:moveTo>
                      <a:pt x="126665" y="16981"/>
                    </a:moveTo>
                    <a:lnTo>
                      <a:pt x="135451" y="22258"/>
                    </a:lnTo>
                    <a:lnTo>
                      <a:pt x="126450" y="27227"/>
                    </a:lnTo>
                    <a:lnTo>
                      <a:pt x="117868" y="22084"/>
                    </a:lnTo>
                    <a:lnTo>
                      <a:pt x="126665" y="17206"/>
                    </a:lnTo>
                    <a:lnTo>
                      <a:pt x="126665" y="16981"/>
                    </a:lnTo>
                    <a:close/>
                    <a:moveTo>
                      <a:pt x="63016" y="21206"/>
                    </a:moveTo>
                    <a:lnTo>
                      <a:pt x="63210" y="21319"/>
                    </a:lnTo>
                    <a:lnTo>
                      <a:pt x="63118" y="26197"/>
                    </a:lnTo>
                    <a:lnTo>
                      <a:pt x="63097" y="27360"/>
                    </a:lnTo>
                    <a:lnTo>
                      <a:pt x="57720" y="24125"/>
                    </a:lnTo>
                    <a:lnTo>
                      <a:pt x="63016" y="21206"/>
                    </a:lnTo>
                    <a:close/>
                    <a:moveTo>
                      <a:pt x="63506" y="21196"/>
                    </a:moveTo>
                    <a:lnTo>
                      <a:pt x="68986" y="24482"/>
                    </a:lnTo>
                    <a:lnTo>
                      <a:pt x="63424" y="27554"/>
                    </a:lnTo>
                    <a:lnTo>
                      <a:pt x="63231" y="27431"/>
                    </a:lnTo>
                    <a:lnTo>
                      <a:pt x="63251" y="26207"/>
                    </a:lnTo>
                    <a:lnTo>
                      <a:pt x="63342" y="21288"/>
                    </a:lnTo>
                    <a:lnTo>
                      <a:pt x="63506" y="21196"/>
                    </a:lnTo>
                    <a:close/>
                    <a:moveTo>
                      <a:pt x="81089" y="21523"/>
                    </a:moveTo>
                    <a:lnTo>
                      <a:pt x="81283" y="21645"/>
                    </a:lnTo>
                    <a:lnTo>
                      <a:pt x="81191" y="26523"/>
                    </a:lnTo>
                    <a:lnTo>
                      <a:pt x="81171" y="27676"/>
                    </a:lnTo>
                    <a:lnTo>
                      <a:pt x="75792" y="24451"/>
                    </a:lnTo>
                    <a:lnTo>
                      <a:pt x="81089" y="21523"/>
                    </a:lnTo>
                    <a:close/>
                    <a:moveTo>
                      <a:pt x="81579" y="21512"/>
                    </a:moveTo>
                    <a:lnTo>
                      <a:pt x="87059" y="24798"/>
                    </a:lnTo>
                    <a:lnTo>
                      <a:pt x="81507" y="27870"/>
                    </a:lnTo>
                    <a:lnTo>
                      <a:pt x="81303" y="27758"/>
                    </a:lnTo>
                    <a:lnTo>
                      <a:pt x="81324" y="26523"/>
                    </a:lnTo>
                    <a:lnTo>
                      <a:pt x="81416" y="21614"/>
                    </a:lnTo>
                    <a:lnTo>
                      <a:pt x="81579" y="21512"/>
                    </a:lnTo>
                    <a:close/>
                    <a:moveTo>
                      <a:pt x="45147" y="27268"/>
                    </a:moveTo>
                    <a:lnTo>
                      <a:pt x="45290" y="27340"/>
                    </a:lnTo>
                    <a:lnTo>
                      <a:pt x="45218" y="31146"/>
                    </a:lnTo>
                    <a:lnTo>
                      <a:pt x="45086" y="31064"/>
                    </a:lnTo>
                    <a:lnTo>
                      <a:pt x="45147" y="27268"/>
                    </a:lnTo>
                    <a:close/>
                    <a:moveTo>
                      <a:pt x="63231" y="27585"/>
                    </a:moveTo>
                    <a:lnTo>
                      <a:pt x="63363" y="27666"/>
                    </a:lnTo>
                    <a:lnTo>
                      <a:pt x="63292" y="31463"/>
                    </a:lnTo>
                    <a:lnTo>
                      <a:pt x="63159" y="31381"/>
                    </a:lnTo>
                    <a:lnTo>
                      <a:pt x="63231" y="27585"/>
                    </a:lnTo>
                    <a:close/>
                    <a:moveTo>
                      <a:pt x="81303" y="27901"/>
                    </a:moveTo>
                    <a:lnTo>
                      <a:pt x="81436" y="27982"/>
                    </a:lnTo>
                    <a:lnTo>
                      <a:pt x="81375" y="31789"/>
                    </a:lnTo>
                    <a:lnTo>
                      <a:pt x="81232" y="31708"/>
                    </a:lnTo>
                    <a:lnTo>
                      <a:pt x="81303" y="27901"/>
                    </a:lnTo>
                    <a:close/>
                    <a:moveTo>
                      <a:pt x="54352" y="25993"/>
                    </a:moveTo>
                    <a:lnTo>
                      <a:pt x="54321" y="27483"/>
                    </a:lnTo>
                    <a:lnTo>
                      <a:pt x="54230" y="32667"/>
                    </a:lnTo>
                    <a:lnTo>
                      <a:pt x="54097" y="32738"/>
                    </a:lnTo>
                    <a:lnTo>
                      <a:pt x="54209" y="26064"/>
                    </a:lnTo>
                    <a:lnTo>
                      <a:pt x="54352" y="25993"/>
                    </a:lnTo>
                    <a:close/>
                    <a:moveTo>
                      <a:pt x="72425" y="26309"/>
                    </a:moveTo>
                    <a:lnTo>
                      <a:pt x="72404" y="27799"/>
                    </a:lnTo>
                    <a:lnTo>
                      <a:pt x="72313" y="32983"/>
                    </a:lnTo>
                    <a:lnTo>
                      <a:pt x="72170" y="33055"/>
                    </a:lnTo>
                    <a:lnTo>
                      <a:pt x="72293" y="26390"/>
                    </a:lnTo>
                    <a:lnTo>
                      <a:pt x="72425" y="26309"/>
                    </a:lnTo>
                    <a:close/>
                    <a:moveTo>
                      <a:pt x="90498" y="26625"/>
                    </a:moveTo>
                    <a:lnTo>
                      <a:pt x="90386" y="33300"/>
                    </a:lnTo>
                    <a:lnTo>
                      <a:pt x="90243" y="33381"/>
                    </a:lnTo>
                    <a:lnTo>
                      <a:pt x="90365" y="26707"/>
                    </a:lnTo>
                    <a:lnTo>
                      <a:pt x="90498" y="26625"/>
                    </a:lnTo>
                    <a:close/>
                    <a:moveTo>
                      <a:pt x="18390" y="21737"/>
                    </a:moveTo>
                    <a:lnTo>
                      <a:pt x="27207" y="27023"/>
                    </a:lnTo>
                    <a:lnTo>
                      <a:pt x="27146" y="30830"/>
                    </a:lnTo>
                    <a:lnTo>
                      <a:pt x="27053" y="30778"/>
                    </a:lnTo>
                    <a:lnTo>
                      <a:pt x="27023" y="30758"/>
                    </a:lnTo>
                    <a:lnTo>
                      <a:pt x="21339" y="33901"/>
                    </a:lnTo>
                    <a:lnTo>
                      <a:pt x="18216" y="32023"/>
                    </a:lnTo>
                    <a:lnTo>
                      <a:pt x="18308" y="26839"/>
                    </a:lnTo>
                    <a:lnTo>
                      <a:pt x="18390" y="21737"/>
                    </a:lnTo>
                    <a:close/>
                    <a:moveTo>
                      <a:pt x="36340" y="22054"/>
                    </a:moveTo>
                    <a:lnTo>
                      <a:pt x="36248" y="27166"/>
                    </a:lnTo>
                    <a:lnTo>
                      <a:pt x="36156" y="32340"/>
                    </a:lnTo>
                    <a:lnTo>
                      <a:pt x="32768" y="34218"/>
                    </a:lnTo>
                    <a:lnTo>
                      <a:pt x="27268" y="30912"/>
                    </a:lnTo>
                    <a:lnTo>
                      <a:pt x="27339" y="27023"/>
                    </a:lnTo>
                    <a:lnTo>
                      <a:pt x="36340" y="22054"/>
                    </a:lnTo>
                    <a:close/>
                    <a:moveTo>
                      <a:pt x="36473" y="22063"/>
                    </a:moveTo>
                    <a:lnTo>
                      <a:pt x="45025" y="27186"/>
                    </a:lnTo>
                    <a:lnTo>
                      <a:pt x="44953" y="31136"/>
                    </a:lnTo>
                    <a:lnTo>
                      <a:pt x="44973" y="31146"/>
                    </a:lnTo>
                    <a:lnTo>
                      <a:pt x="39412" y="34228"/>
                    </a:lnTo>
                    <a:lnTo>
                      <a:pt x="36289" y="32340"/>
                    </a:lnTo>
                    <a:lnTo>
                      <a:pt x="36381" y="27166"/>
                    </a:lnTo>
                    <a:lnTo>
                      <a:pt x="36473" y="22063"/>
                    </a:lnTo>
                    <a:close/>
                    <a:moveTo>
                      <a:pt x="57587" y="24206"/>
                    </a:moveTo>
                    <a:lnTo>
                      <a:pt x="63097" y="27503"/>
                    </a:lnTo>
                    <a:lnTo>
                      <a:pt x="63026" y="31381"/>
                    </a:lnTo>
                    <a:lnTo>
                      <a:pt x="57403" y="34493"/>
                    </a:lnTo>
                    <a:lnTo>
                      <a:pt x="54362" y="32667"/>
                    </a:lnTo>
                    <a:lnTo>
                      <a:pt x="54454" y="27483"/>
                    </a:lnTo>
                    <a:lnTo>
                      <a:pt x="54484" y="25921"/>
                    </a:lnTo>
                    <a:lnTo>
                      <a:pt x="57587" y="24206"/>
                    </a:lnTo>
                    <a:close/>
                    <a:moveTo>
                      <a:pt x="51046" y="24237"/>
                    </a:moveTo>
                    <a:lnTo>
                      <a:pt x="54076" y="26064"/>
                    </a:lnTo>
                    <a:lnTo>
                      <a:pt x="53964" y="32810"/>
                    </a:lnTo>
                    <a:lnTo>
                      <a:pt x="50851" y="34534"/>
                    </a:lnTo>
                    <a:lnTo>
                      <a:pt x="45351" y="31218"/>
                    </a:lnTo>
                    <a:lnTo>
                      <a:pt x="45413" y="27350"/>
                    </a:lnTo>
                    <a:lnTo>
                      <a:pt x="51046" y="24237"/>
                    </a:lnTo>
                    <a:close/>
                    <a:moveTo>
                      <a:pt x="75660" y="24523"/>
                    </a:moveTo>
                    <a:lnTo>
                      <a:pt x="81171" y="27830"/>
                    </a:lnTo>
                    <a:lnTo>
                      <a:pt x="81099" y="31697"/>
                    </a:lnTo>
                    <a:lnTo>
                      <a:pt x="75486" y="34810"/>
                    </a:lnTo>
                    <a:lnTo>
                      <a:pt x="72435" y="32983"/>
                    </a:lnTo>
                    <a:lnTo>
                      <a:pt x="72527" y="27809"/>
                    </a:lnTo>
                    <a:lnTo>
                      <a:pt x="72558" y="26238"/>
                    </a:lnTo>
                    <a:lnTo>
                      <a:pt x="75660" y="24523"/>
                    </a:lnTo>
                    <a:close/>
                    <a:moveTo>
                      <a:pt x="69118" y="24564"/>
                    </a:moveTo>
                    <a:lnTo>
                      <a:pt x="72160" y="26381"/>
                    </a:lnTo>
                    <a:lnTo>
                      <a:pt x="72037" y="33136"/>
                    </a:lnTo>
                    <a:lnTo>
                      <a:pt x="68935" y="34851"/>
                    </a:lnTo>
                    <a:lnTo>
                      <a:pt x="63424" y="31544"/>
                    </a:lnTo>
                    <a:lnTo>
                      <a:pt x="63496" y="27666"/>
                    </a:lnTo>
                    <a:lnTo>
                      <a:pt x="69118" y="24564"/>
                    </a:lnTo>
                    <a:close/>
                    <a:moveTo>
                      <a:pt x="87192" y="24880"/>
                    </a:moveTo>
                    <a:lnTo>
                      <a:pt x="90233" y="26707"/>
                    </a:lnTo>
                    <a:lnTo>
                      <a:pt x="90111" y="33452"/>
                    </a:lnTo>
                    <a:lnTo>
                      <a:pt x="87008" y="35177"/>
                    </a:lnTo>
                    <a:lnTo>
                      <a:pt x="81498" y="31860"/>
                    </a:lnTo>
                    <a:lnTo>
                      <a:pt x="81569" y="27993"/>
                    </a:lnTo>
                    <a:lnTo>
                      <a:pt x="87192" y="24880"/>
                    </a:lnTo>
                    <a:close/>
                    <a:moveTo>
                      <a:pt x="36217" y="32452"/>
                    </a:moveTo>
                    <a:lnTo>
                      <a:pt x="39279" y="34300"/>
                    </a:lnTo>
                    <a:lnTo>
                      <a:pt x="35963" y="36137"/>
                    </a:lnTo>
                    <a:lnTo>
                      <a:pt x="32901" y="34300"/>
                    </a:lnTo>
                    <a:lnTo>
                      <a:pt x="36217" y="32452"/>
                    </a:lnTo>
                    <a:close/>
                    <a:moveTo>
                      <a:pt x="53964" y="32962"/>
                    </a:moveTo>
                    <a:lnTo>
                      <a:pt x="53903" y="36361"/>
                    </a:lnTo>
                    <a:lnTo>
                      <a:pt x="50984" y="34616"/>
                    </a:lnTo>
                    <a:lnTo>
                      <a:pt x="53964" y="32962"/>
                    </a:lnTo>
                    <a:close/>
                    <a:moveTo>
                      <a:pt x="54301" y="32779"/>
                    </a:moveTo>
                    <a:lnTo>
                      <a:pt x="57271" y="34565"/>
                    </a:lnTo>
                    <a:lnTo>
                      <a:pt x="54026" y="36361"/>
                    </a:lnTo>
                    <a:lnTo>
                      <a:pt x="54087" y="32891"/>
                    </a:lnTo>
                    <a:lnTo>
                      <a:pt x="54301" y="32779"/>
                    </a:lnTo>
                    <a:close/>
                    <a:moveTo>
                      <a:pt x="72037" y="33279"/>
                    </a:moveTo>
                    <a:lnTo>
                      <a:pt x="71976" y="36688"/>
                    </a:lnTo>
                    <a:lnTo>
                      <a:pt x="69057" y="34932"/>
                    </a:lnTo>
                    <a:lnTo>
                      <a:pt x="72037" y="33279"/>
                    </a:lnTo>
                    <a:close/>
                    <a:moveTo>
                      <a:pt x="72374" y="33095"/>
                    </a:moveTo>
                    <a:lnTo>
                      <a:pt x="75354" y="34892"/>
                    </a:lnTo>
                    <a:lnTo>
                      <a:pt x="72109" y="36688"/>
                    </a:lnTo>
                    <a:lnTo>
                      <a:pt x="72170" y="33207"/>
                    </a:lnTo>
                    <a:lnTo>
                      <a:pt x="72374" y="33095"/>
                    </a:lnTo>
                    <a:close/>
                    <a:moveTo>
                      <a:pt x="18267" y="21737"/>
                    </a:moveTo>
                    <a:lnTo>
                      <a:pt x="18175" y="26839"/>
                    </a:lnTo>
                    <a:lnTo>
                      <a:pt x="18084" y="32023"/>
                    </a:lnTo>
                    <a:lnTo>
                      <a:pt x="9083" y="37004"/>
                    </a:lnTo>
                    <a:lnTo>
                      <a:pt x="9083" y="37004"/>
                    </a:lnTo>
                    <a:lnTo>
                      <a:pt x="9266" y="26707"/>
                    </a:lnTo>
                    <a:lnTo>
                      <a:pt x="18267" y="21737"/>
                    </a:lnTo>
                    <a:close/>
                    <a:moveTo>
                      <a:pt x="316" y="21421"/>
                    </a:moveTo>
                    <a:lnTo>
                      <a:pt x="9133" y="26707"/>
                    </a:lnTo>
                    <a:lnTo>
                      <a:pt x="8950" y="37004"/>
                    </a:lnTo>
                    <a:lnTo>
                      <a:pt x="132" y="31708"/>
                    </a:lnTo>
                    <a:lnTo>
                      <a:pt x="316" y="21421"/>
                    </a:lnTo>
                    <a:close/>
                    <a:moveTo>
                      <a:pt x="90111" y="33606"/>
                    </a:moveTo>
                    <a:lnTo>
                      <a:pt x="90049" y="37004"/>
                    </a:lnTo>
                    <a:lnTo>
                      <a:pt x="87140" y="35248"/>
                    </a:lnTo>
                    <a:lnTo>
                      <a:pt x="90111" y="33606"/>
                    </a:lnTo>
                    <a:close/>
                    <a:moveTo>
                      <a:pt x="99162" y="21849"/>
                    </a:moveTo>
                    <a:lnTo>
                      <a:pt x="99356" y="21961"/>
                    </a:lnTo>
                    <a:lnTo>
                      <a:pt x="99275" y="26839"/>
                    </a:lnTo>
                    <a:lnTo>
                      <a:pt x="99182" y="32023"/>
                    </a:lnTo>
                    <a:lnTo>
                      <a:pt x="90182" y="37004"/>
                    </a:lnTo>
                    <a:lnTo>
                      <a:pt x="90243" y="33534"/>
                    </a:lnTo>
                    <a:lnTo>
                      <a:pt x="90519" y="33381"/>
                    </a:lnTo>
                    <a:lnTo>
                      <a:pt x="90631" y="26554"/>
                    </a:lnTo>
                    <a:lnTo>
                      <a:pt x="99162" y="21849"/>
                    </a:lnTo>
                    <a:close/>
                    <a:moveTo>
                      <a:pt x="27012" y="30912"/>
                    </a:moveTo>
                    <a:lnTo>
                      <a:pt x="27135" y="30983"/>
                    </a:lnTo>
                    <a:lnTo>
                      <a:pt x="27023" y="37320"/>
                    </a:lnTo>
                    <a:lnTo>
                      <a:pt x="21472" y="33983"/>
                    </a:lnTo>
                    <a:lnTo>
                      <a:pt x="27012" y="30912"/>
                    </a:lnTo>
                    <a:close/>
                    <a:moveTo>
                      <a:pt x="99662" y="21839"/>
                    </a:moveTo>
                    <a:lnTo>
                      <a:pt x="108306" y="27023"/>
                    </a:lnTo>
                    <a:lnTo>
                      <a:pt x="108122" y="37320"/>
                    </a:lnTo>
                    <a:lnTo>
                      <a:pt x="99315" y="32023"/>
                    </a:lnTo>
                    <a:lnTo>
                      <a:pt x="99407" y="26839"/>
                    </a:lnTo>
                    <a:lnTo>
                      <a:pt x="99489" y="21931"/>
                    </a:lnTo>
                    <a:lnTo>
                      <a:pt x="99662" y="21839"/>
                    </a:lnTo>
                    <a:close/>
                    <a:moveTo>
                      <a:pt x="27268" y="31064"/>
                    </a:moveTo>
                    <a:lnTo>
                      <a:pt x="32636" y="34289"/>
                    </a:lnTo>
                    <a:lnTo>
                      <a:pt x="27155" y="37330"/>
                    </a:lnTo>
                    <a:lnTo>
                      <a:pt x="27268" y="31064"/>
                    </a:lnTo>
                    <a:close/>
                    <a:moveTo>
                      <a:pt x="117235" y="22165"/>
                    </a:moveTo>
                    <a:lnTo>
                      <a:pt x="117429" y="22288"/>
                    </a:lnTo>
                    <a:lnTo>
                      <a:pt x="117347" y="27166"/>
                    </a:lnTo>
                    <a:lnTo>
                      <a:pt x="117256" y="32340"/>
                    </a:lnTo>
                    <a:lnTo>
                      <a:pt x="108255" y="37330"/>
                    </a:lnTo>
                    <a:lnTo>
                      <a:pt x="108439" y="27023"/>
                    </a:lnTo>
                    <a:lnTo>
                      <a:pt x="117235" y="22165"/>
                    </a:lnTo>
                    <a:close/>
                    <a:moveTo>
                      <a:pt x="45341" y="31381"/>
                    </a:moveTo>
                    <a:lnTo>
                      <a:pt x="50719" y="34606"/>
                    </a:lnTo>
                    <a:lnTo>
                      <a:pt x="45239" y="37647"/>
                    </a:lnTo>
                    <a:lnTo>
                      <a:pt x="45239" y="37647"/>
                    </a:lnTo>
                    <a:lnTo>
                      <a:pt x="45341" y="31381"/>
                    </a:lnTo>
                    <a:close/>
                    <a:moveTo>
                      <a:pt x="45096" y="31228"/>
                    </a:moveTo>
                    <a:lnTo>
                      <a:pt x="45218" y="31299"/>
                    </a:lnTo>
                    <a:lnTo>
                      <a:pt x="45106" y="37647"/>
                    </a:lnTo>
                    <a:lnTo>
                      <a:pt x="39544" y="34300"/>
                    </a:lnTo>
                    <a:lnTo>
                      <a:pt x="45096" y="31228"/>
                    </a:lnTo>
                    <a:close/>
                    <a:moveTo>
                      <a:pt x="117735" y="22156"/>
                    </a:moveTo>
                    <a:lnTo>
                      <a:pt x="126389" y="27340"/>
                    </a:lnTo>
                    <a:lnTo>
                      <a:pt x="126205" y="37647"/>
                    </a:lnTo>
                    <a:lnTo>
                      <a:pt x="117388" y="32340"/>
                    </a:lnTo>
                    <a:lnTo>
                      <a:pt x="117480" y="27166"/>
                    </a:lnTo>
                    <a:lnTo>
                      <a:pt x="117562" y="22247"/>
                    </a:lnTo>
                    <a:lnTo>
                      <a:pt x="117735" y="22156"/>
                    </a:lnTo>
                    <a:close/>
                    <a:moveTo>
                      <a:pt x="135512" y="22380"/>
                    </a:moveTo>
                    <a:lnTo>
                      <a:pt x="135329" y="32667"/>
                    </a:lnTo>
                    <a:lnTo>
                      <a:pt x="126338" y="37647"/>
                    </a:lnTo>
                    <a:lnTo>
                      <a:pt x="126511" y="27350"/>
                    </a:lnTo>
                    <a:lnTo>
                      <a:pt x="135512" y="22380"/>
                    </a:lnTo>
                    <a:close/>
                    <a:moveTo>
                      <a:pt x="63169" y="31544"/>
                    </a:moveTo>
                    <a:lnTo>
                      <a:pt x="63292" y="31626"/>
                    </a:lnTo>
                    <a:lnTo>
                      <a:pt x="63179" y="37963"/>
                    </a:lnTo>
                    <a:lnTo>
                      <a:pt x="57618" y="34626"/>
                    </a:lnTo>
                    <a:lnTo>
                      <a:pt x="63169" y="31544"/>
                    </a:lnTo>
                    <a:close/>
                    <a:moveTo>
                      <a:pt x="63424" y="31697"/>
                    </a:moveTo>
                    <a:lnTo>
                      <a:pt x="68792" y="34932"/>
                    </a:lnTo>
                    <a:lnTo>
                      <a:pt x="63312" y="37963"/>
                    </a:lnTo>
                    <a:lnTo>
                      <a:pt x="63424" y="31697"/>
                    </a:lnTo>
                    <a:close/>
                    <a:moveTo>
                      <a:pt x="81242" y="31871"/>
                    </a:moveTo>
                    <a:lnTo>
                      <a:pt x="81364" y="31942"/>
                    </a:lnTo>
                    <a:lnTo>
                      <a:pt x="81253" y="38289"/>
                    </a:lnTo>
                    <a:lnTo>
                      <a:pt x="75701" y="34942"/>
                    </a:lnTo>
                    <a:lnTo>
                      <a:pt x="81242" y="31871"/>
                    </a:lnTo>
                    <a:close/>
                    <a:moveTo>
                      <a:pt x="81498" y="32023"/>
                    </a:moveTo>
                    <a:lnTo>
                      <a:pt x="86865" y="35248"/>
                    </a:lnTo>
                    <a:lnTo>
                      <a:pt x="81385" y="38289"/>
                    </a:lnTo>
                    <a:lnTo>
                      <a:pt x="81498" y="32023"/>
                    </a:lnTo>
                    <a:close/>
                    <a:moveTo>
                      <a:pt x="39412" y="34371"/>
                    </a:moveTo>
                    <a:lnTo>
                      <a:pt x="45137" y="37810"/>
                    </a:lnTo>
                    <a:lnTo>
                      <a:pt x="45168" y="37831"/>
                    </a:lnTo>
                    <a:lnTo>
                      <a:pt x="50842" y="34687"/>
                    </a:lnTo>
                    <a:lnTo>
                      <a:pt x="53903" y="36524"/>
                    </a:lnTo>
                    <a:lnTo>
                      <a:pt x="46892" y="40402"/>
                    </a:lnTo>
                    <a:lnTo>
                      <a:pt x="42861" y="37973"/>
                    </a:lnTo>
                    <a:lnTo>
                      <a:pt x="42830" y="37953"/>
                    </a:lnTo>
                    <a:lnTo>
                      <a:pt x="40830" y="39055"/>
                    </a:lnTo>
                    <a:lnTo>
                      <a:pt x="36095" y="36218"/>
                    </a:lnTo>
                    <a:lnTo>
                      <a:pt x="39412" y="34371"/>
                    </a:lnTo>
                    <a:close/>
                    <a:moveTo>
                      <a:pt x="57485" y="34697"/>
                    </a:moveTo>
                    <a:lnTo>
                      <a:pt x="63210" y="38137"/>
                    </a:lnTo>
                    <a:lnTo>
                      <a:pt x="63240" y="38157"/>
                    </a:lnTo>
                    <a:lnTo>
                      <a:pt x="68925" y="35003"/>
                    </a:lnTo>
                    <a:lnTo>
                      <a:pt x="71986" y="36851"/>
                    </a:lnTo>
                    <a:lnTo>
                      <a:pt x="64975" y="40718"/>
                    </a:lnTo>
                    <a:lnTo>
                      <a:pt x="60934" y="38289"/>
                    </a:lnTo>
                    <a:lnTo>
                      <a:pt x="60904" y="38269"/>
                    </a:lnTo>
                    <a:lnTo>
                      <a:pt x="58913" y="39382"/>
                    </a:lnTo>
                    <a:lnTo>
                      <a:pt x="54168" y="36534"/>
                    </a:lnTo>
                    <a:lnTo>
                      <a:pt x="57485" y="34697"/>
                    </a:lnTo>
                    <a:close/>
                    <a:moveTo>
                      <a:pt x="75568" y="35014"/>
                    </a:moveTo>
                    <a:lnTo>
                      <a:pt x="81283" y="38453"/>
                    </a:lnTo>
                    <a:lnTo>
                      <a:pt x="81314" y="38473"/>
                    </a:lnTo>
                    <a:lnTo>
                      <a:pt x="86998" y="35330"/>
                    </a:lnTo>
                    <a:lnTo>
                      <a:pt x="90059" y="37167"/>
                    </a:lnTo>
                    <a:lnTo>
                      <a:pt x="83049" y="41045"/>
                    </a:lnTo>
                    <a:lnTo>
                      <a:pt x="79007" y="38616"/>
                    </a:lnTo>
                    <a:lnTo>
                      <a:pt x="78976" y="38596"/>
                    </a:lnTo>
                    <a:lnTo>
                      <a:pt x="76987" y="39698"/>
                    </a:lnTo>
                    <a:lnTo>
                      <a:pt x="72241" y="36851"/>
                    </a:lnTo>
                    <a:lnTo>
                      <a:pt x="75568" y="35014"/>
                    </a:lnTo>
                    <a:close/>
                    <a:moveTo>
                      <a:pt x="21339" y="34055"/>
                    </a:moveTo>
                    <a:lnTo>
                      <a:pt x="27053" y="37493"/>
                    </a:lnTo>
                    <a:lnTo>
                      <a:pt x="27094" y="37514"/>
                    </a:lnTo>
                    <a:lnTo>
                      <a:pt x="32768" y="34371"/>
                    </a:lnTo>
                    <a:lnTo>
                      <a:pt x="35830" y="36208"/>
                    </a:lnTo>
                    <a:lnTo>
                      <a:pt x="26829" y="41178"/>
                    </a:lnTo>
                    <a:lnTo>
                      <a:pt x="18022" y="35892"/>
                    </a:lnTo>
                    <a:lnTo>
                      <a:pt x="21339" y="34055"/>
                    </a:lnTo>
                    <a:close/>
                    <a:moveTo>
                      <a:pt x="99315" y="32187"/>
                    </a:moveTo>
                    <a:lnTo>
                      <a:pt x="108133" y="37493"/>
                    </a:lnTo>
                    <a:lnTo>
                      <a:pt x="101121" y="41362"/>
                    </a:lnTo>
                    <a:lnTo>
                      <a:pt x="97091" y="38933"/>
                    </a:lnTo>
                    <a:lnTo>
                      <a:pt x="97050" y="38912"/>
                    </a:lnTo>
                    <a:lnTo>
                      <a:pt x="95060" y="40014"/>
                    </a:lnTo>
                    <a:lnTo>
                      <a:pt x="90324" y="37177"/>
                    </a:lnTo>
                    <a:lnTo>
                      <a:pt x="99315" y="32187"/>
                    </a:lnTo>
                    <a:close/>
                    <a:moveTo>
                      <a:pt x="42820" y="38106"/>
                    </a:moveTo>
                    <a:lnTo>
                      <a:pt x="46769" y="40473"/>
                    </a:lnTo>
                    <a:lnTo>
                      <a:pt x="44912" y="41494"/>
                    </a:lnTo>
                    <a:lnTo>
                      <a:pt x="40963" y="39137"/>
                    </a:lnTo>
                    <a:lnTo>
                      <a:pt x="42820" y="38106"/>
                    </a:lnTo>
                    <a:close/>
                    <a:moveTo>
                      <a:pt x="36024" y="36330"/>
                    </a:moveTo>
                    <a:lnTo>
                      <a:pt x="40708" y="39126"/>
                    </a:lnTo>
                    <a:lnTo>
                      <a:pt x="35932" y="41770"/>
                    </a:lnTo>
                    <a:lnTo>
                      <a:pt x="35932" y="41433"/>
                    </a:lnTo>
                    <a:lnTo>
                      <a:pt x="36024" y="36330"/>
                    </a:lnTo>
                    <a:close/>
                    <a:moveTo>
                      <a:pt x="60904" y="38422"/>
                    </a:moveTo>
                    <a:lnTo>
                      <a:pt x="64843" y="40790"/>
                    </a:lnTo>
                    <a:lnTo>
                      <a:pt x="62986" y="41820"/>
                    </a:lnTo>
                    <a:lnTo>
                      <a:pt x="59046" y="39453"/>
                    </a:lnTo>
                    <a:lnTo>
                      <a:pt x="60904" y="38422"/>
                    </a:lnTo>
                    <a:close/>
                    <a:moveTo>
                      <a:pt x="54097" y="36647"/>
                    </a:moveTo>
                    <a:lnTo>
                      <a:pt x="58781" y="39453"/>
                    </a:lnTo>
                    <a:lnTo>
                      <a:pt x="54005" y="42096"/>
                    </a:lnTo>
                    <a:lnTo>
                      <a:pt x="54015" y="41749"/>
                    </a:lnTo>
                    <a:lnTo>
                      <a:pt x="54097" y="36647"/>
                    </a:lnTo>
                    <a:close/>
                    <a:moveTo>
                      <a:pt x="78976" y="38749"/>
                    </a:moveTo>
                    <a:lnTo>
                      <a:pt x="82916" y="41117"/>
                    </a:lnTo>
                    <a:lnTo>
                      <a:pt x="81058" y="42137"/>
                    </a:lnTo>
                    <a:lnTo>
                      <a:pt x="77119" y="39779"/>
                    </a:lnTo>
                    <a:lnTo>
                      <a:pt x="78976" y="38749"/>
                    </a:lnTo>
                    <a:close/>
                    <a:moveTo>
                      <a:pt x="72180" y="36963"/>
                    </a:moveTo>
                    <a:lnTo>
                      <a:pt x="76854" y="39770"/>
                    </a:lnTo>
                    <a:lnTo>
                      <a:pt x="72078" y="42412"/>
                    </a:lnTo>
                    <a:lnTo>
                      <a:pt x="72088" y="42076"/>
                    </a:lnTo>
                    <a:lnTo>
                      <a:pt x="72180" y="36963"/>
                    </a:lnTo>
                    <a:close/>
                    <a:moveTo>
                      <a:pt x="97050" y="39065"/>
                    </a:moveTo>
                    <a:lnTo>
                      <a:pt x="100989" y="41433"/>
                    </a:lnTo>
                    <a:lnTo>
                      <a:pt x="99142" y="42464"/>
                    </a:lnTo>
                    <a:lnTo>
                      <a:pt x="95193" y="40096"/>
                    </a:lnTo>
                    <a:lnTo>
                      <a:pt x="97050" y="39065"/>
                    </a:lnTo>
                    <a:close/>
                    <a:moveTo>
                      <a:pt x="90253" y="37289"/>
                    </a:moveTo>
                    <a:lnTo>
                      <a:pt x="94927" y="40085"/>
                    </a:lnTo>
                    <a:lnTo>
                      <a:pt x="90161" y="42739"/>
                    </a:lnTo>
                    <a:lnTo>
                      <a:pt x="90161" y="42392"/>
                    </a:lnTo>
                    <a:lnTo>
                      <a:pt x="90253" y="37289"/>
                    </a:lnTo>
                    <a:close/>
                    <a:moveTo>
                      <a:pt x="53974" y="36647"/>
                    </a:moveTo>
                    <a:lnTo>
                      <a:pt x="53883" y="41749"/>
                    </a:lnTo>
                    <a:lnTo>
                      <a:pt x="53872" y="42167"/>
                    </a:lnTo>
                    <a:lnTo>
                      <a:pt x="51770" y="43331"/>
                    </a:lnTo>
                    <a:lnTo>
                      <a:pt x="47025" y="40484"/>
                    </a:lnTo>
                    <a:lnTo>
                      <a:pt x="53974" y="36647"/>
                    </a:lnTo>
                    <a:close/>
                    <a:moveTo>
                      <a:pt x="72048" y="36963"/>
                    </a:moveTo>
                    <a:lnTo>
                      <a:pt x="71955" y="42065"/>
                    </a:lnTo>
                    <a:lnTo>
                      <a:pt x="71946" y="42484"/>
                    </a:lnTo>
                    <a:lnTo>
                      <a:pt x="69843" y="43647"/>
                    </a:lnTo>
                    <a:lnTo>
                      <a:pt x="65098" y="40800"/>
                    </a:lnTo>
                    <a:lnTo>
                      <a:pt x="72048" y="36963"/>
                    </a:lnTo>
                    <a:close/>
                    <a:moveTo>
                      <a:pt x="90120" y="37280"/>
                    </a:moveTo>
                    <a:lnTo>
                      <a:pt x="90029" y="42392"/>
                    </a:lnTo>
                    <a:lnTo>
                      <a:pt x="90029" y="42811"/>
                    </a:lnTo>
                    <a:lnTo>
                      <a:pt x="87927" y="43974"/>
                    </a:lnTo>
                    <a:lnTo>
                      <a:pt x="83181" y="41117"/>
                    </a:lnTo>
                    <a:lnTo>
                      <a:pt x="90120" y="37280"/>
                    </a:lnTo>
                    <a:close/>
                    <a:moveTo>
                      <a:pt x="35799" y="41994"/>
                    </a:moveTo>
                    <a:lnTo>
                      <a:pt x="35759" y="44249"/>
                    </a:lnTo>
                    <a:lnTo>
                      <a:pt x="33829" y="43086"/>
                    </a:lnTo>
                    <a:lnTo>
                      <a:pt x="35799" y="41994"/>
                    </a:lnTo>
                    <a:close/>
                    <a:moveTo>
                      <a:pt x="108194" y="37606"/>
                    </a:moveTo>
                    <a:lnTo>
                      <a:pt x="108102" y="43127"/>
                    </a:lnTo>
                    <a:lnTo>
                      <a:pt x="105999" y="44290"/>
                    </a:lnTo>
                    <a:lnTo>
                      <a:pt x="101254" y="41443"/>
                    </a:lnTo>
                    <a:lnTo>
                      <a:pt x="108194" y="37606"/>
                    </a:lnTo>
                    <a:close/>
                    <a:moveTo>
                      <a:pt x="53872" y="42321"/>
                    </a:moveTo>
                    <a:lnTo>
                      <a:pt x="53831" y="44566"/>
                    </a:lnTo>
                    <a:lnTo>
                      <a:pt x="51903" y="43412"/>
                    </a:lnTo>
                    <a:lnTo>
                      <a:pt x="53872" y="42321"/>
                    </a:lnTo>
                    <a:close/>
                    <a:moveTo>
                      <a:pt x="71946" y="42637"/>
                    </a:moveTo>
                    <a:lnTo>
                      <a:pt x="71905" y="44882"/>
                    </a:lnTo>
                    <a:lnTo>
                      <a:pt x="69976" y="43729"/>
                    </a:lnTo>
                    <a:lnTo>
                      <a:pt x="71946" y="42637"/>
                    </a:lnTo>
                    <a:close/>
                    <a:moveTo>
                      <a:pt x="90018" y="42963"/>
                    </a:moveTo>
                    <a:lnTo>
                      <a:pt x="89977" y="45208"/>
                    </a:lnTo>
                    <a:lnTo>
                      <a:pt x="88049" y="44045"/>
                    </a:lnTo>
                    <a:lnTo>
                      <a:pt x="90018" y="42963"/>
                    </a:lnTo>
                    <a:close/>
                    <a:moveTo>
                      <a:pt x="108102" y="43280"/>
                    </a:moveTo>
                    <a:lnTo>
                      <a:pt x="108061" y="45525"/>
                    </a:lnTo>
                    <a:lnTo>
                      <a:pt x="106132" y="44372"/>
                    </a:lnTo>
                    <a:lnTo>
                      <a:pt x="108102" y="43280"/>
                    </a:lnTo>
                    <a:close/>
                    <a:moveTo>
                      <a:pt x="46892" y="40555"/>
                    </a:moveTo>
                    <a:lnTo>
                      <a:pt x="51638" y="43403"/>
                    </a:lnTo>
                    <a:lnTo>
                      <a:pt x="44871" y="47138"/>
                    </a:lnTo>
                    <a:lnTo>
                      <a:pt x="44973" y="41616"/>
                    </a:lnTo>
                    <a:lnTo>
                      <a:pt x="46892" y="40555"/>
                    </a:lnTo>
                    <a:close/>
                    <a:moveTo>
                      <a:pt x="64965" y="40872"/>
                    </a:moveTo>
                    <a:lnTo>
                      <a:pt x="69710" y="43729"/>
                    </a:lnTo>
                    <a:lnTo>
                      <a:pt x="62955" y="47464"/>
                    </a:lnTo>
                    <a:lnTo>
                      <a:pt x="63047" y="41933"/>
                    </a:lnTo>
                    <a:lnTo>
                      <a:pt x="64965" y="40872"/>
                    </a:lnTo>
                    <a:close/>
                    <a:moveTo>
                      <a:pt x="33758" y="43198"/>
                    </a:moveTo>
                    <a:lnTo>
                      <a:pt x="35748" y="44392"/>
                    </a:lnTo>
                    <a:lnTo>
                      <a:pt x="35718" y="46556"/>
                    </a:lnTo>
                    <a:lnTo>
                      <a:pt x="33677" y="47678"/>
                    </a:lnTo>
                    <a:lnTo>
                      <a:pt x="33758" y="43198"/>
                    </a:lnTo>
                    <a:close/>
                    <a:moveTo>
                      <a:pt x="83049" y="41188"/>
                    </a:moveTo>
                    <a:lnTo>
                      <a:pt x="87794" y="44045"/>
                    </a:lnTo>
                    <a:lnTo>
                      <a:pt x="81028" y="47780"/>
                    </a:lnTo>
                    <a:lnTo>
                      <a:pt x="81130" y="42249"/>
                    </a:lnTo>
                    <a:lnTo>
                      <a:pt x="83049" y="41188"/>
                    </a:lnTo>
                    <a:close/>
                    <a:moveTo>
                      <a:pt x="51831" y="43525"/>
                    </a:moveTo>
                    <a:lnTo>
                      <a:pt x="53831" y="44719"/>
                    </a:lnTo>
                    <a:lnTo>
                      <a:pt x="53790" y="46872"/>
                    </a:lnTo>
                    <a:lnTo>
                      <a:pt x="51749" y="48005"/>
                    </a:lnTo>
                    <a:lnTo>
                      <a:pt x="51749" y="48005"/>
                    </a:lnTo>
                    <a:lnTo>
                      <a:pt x="51831" y="43525"/>
                    </a:lnTo>
                    <a:close/>
                    <a:moveTo>
                      <a:pt x="101121" y="41514"/>
                    </a:moveTo>
                    <a:lnTo>
                      <a:pt x="105867" y="44362"/>
                    </a:lnTo>
                    <a:lnTo>
                      <a:pt x="99101" y="48107"/>
                    </a:lnTo>
                    <a:lnTo>
                      <a:pt x="99203" y="42576"/>
                    </a:lnTo>
                    <a:lnTo>
                      <a:pt x="101121" y="41514"/>
                    </a:lnTo>
                    <a:close/>
                    <a:moveTo>
                      <a:pt x="69914" y="43841"/>
                    </a:moveTo>
                    <a:lnTo>
                      <a:pt x="71905" y="45035"/>
                    </a:lnTo>
                    <a:lnTo>
                      <a:pt x="71864" y="47199"/>
                    </a:lnTo>
                    <a:lnTo>
                      <a:pt x="69833" y="48321"/>
                    </a:lnTo>
                    <a:lnTo>
                      <a:pt x="69914" y="43841"/>
                    </a:lnTo>
                    <a:close/>
                    <a:moveTo>
                      <a:pt x="40830" y="39208"/>
                    </a:moveTo>
                    <a:lnTo>
                      <a:pt x="44841" y="41606"/>
                    </a:lnTo>
                    <a:lnTo>
                      <a:pt x="44739" y="47219"/>
                    </a:lnTo>
                    <a:lnTo>
                      <a:pt x="42637" y="48372"/>
                    </a:lnTo>
                    <a:lnTo>
                      <a:pt x="35881" y="44321"/>
                    </a:lnTo>
                    <a:lnTo>
                      <a:pt x="35922" y="41922"/>
                    </a:lnTo>
                    <a:lnTo>
                      <a:pt x="40830" y="39208"/>
                    </a:lnTo>
                    <a:close/>
                    <a:moveTo>
                      <a:pt x="87988" y="44158"/>
                    </a:moveTo>
                    <a:lnTo>
                      <a:pt x="89977" y="45362"/>
                    </a:lnTo>
                    <a:lnTo>
                      <a:pt x="89937" y="47515"/>
                    </a:lnTo>
                    <a:lnTo>
                      <a:pt x="87906" y="48637"/>
                    </a:lnTo>
                    <a:lnTo>
                      <a:pt x="87957" y="45933"/>
                    </a:lnTo>
                    <a:lnTo>
                      <a:pt x="87988" y="44158"/>
                    </a:lnTo>
                    <a:close/>
                    <a:moveTo>
                      <a:pt x="58913" y="39525"/>
                    </a:moveTo>
                    <a:lnTo>
                      <a:pt x="62914" y="41933"/>
                    </a:lnTo>
                    <a:lnTo>
                      <a:pt x="62822" y="47535"/>
                    </a:lnTo>
                    <a:lnTo>
                      <a:pt x="60720" y="48699"/>
                    </a:lnTo>
                    <a:lnTo>
                      <a:pt x="53964" y="44648"/>
                    </a:lnTo>
                    <a:lnTo>
                      <a:pt x="54005" y="42249"/>
                    </a:lnTo>
                    <a:lnTo>
                      <a:pt x="58913" y="39525"/>
                    </a:lnTo>
                    <a:close/>
                    <a:moveTo>
                      <a:pt x="106061" y="44484"/>
                    </a:moveTo>
                    <a:lnTo>
                      <a:pt x="108051" y="45678"/>
                    </a:lnTo>
                    <a:lnTo>
                      <a:pt x="108020" y="47832"/>
                    </a:lnTo>
                    <a:lnTo>
                      <a:pt x="105979" y="48964"/>
                    </a:lnTo>
                    <a:lnTo>
                      <a:pt x="106061" y="44484"/>
                    </a:lnTo>
                    <a:close/>
                    <a:moveTo>
                      <a:pt x="76987" y="39851"/>
                    </a:moveTo>
                    <a:lnTo>
                      <a:pt x="80997" y="42249"/>
                    </a:lnTo>
                    <a:lnTo>
                      <a:pt x="80895" y="47852"/>
                    </a:lnTo>
                    <a:lnTo>
                      <a:pt x="78793" y="49015"/>
                    </a:lnTo>
                    <a:lnTo>
                      <a:pt x="72037" y="44964"/>
                    </a:lnTo>
                    <a:lnTo>
                      <a:pt x="72078" y="42566"/>
                    </a:lnTo>
                    <a:lnTo>
                      <a:pt x="76987" y="39851"/>
                    </a:lnTo>
                    <a:close/>
                    <a:moveTo>
                      <a:pt x="95060" y="40167"/>
                    </a:moveTo>
                    <a:lnTo>
                      <a:pt x="99071" y="42576"/>
                    </a:lnTo>
                    <a:lnTo>
                      <a:pt x="98969" y="48179"/>
                    </a:lnTo>
                    <a:lnTo>
                      <a:pt x="96866" y="49331"/>
                    </a:lnTo>
                    <a:lnTo>
                      <a:pt x="90111" y="45280"/>
                    </a:lnTo>
                    <a:lnTo>
                      <a:pt x="90151" y="42882"/>
                    </a:lnTo>
                    <a:lnTo>
                      <a:pt x="95060" y="40167"/>
                    </a:lnTo>
                    <a:close/>
                    <a:moveTo>
                      <a:pt x="115123" y="39382"/>
                    </a:moveTo>
                    <a:lnTo>
                      <a:pt x="123940" y="44688"/>
                    </a:lnTo>
                    <a:lnTo>
                      <a:pt x="114950" y="49658"/>
                    </a:lnTo>
                    <a:lnTo>
                      <a:pt x="108183" y="45607"/>
                    </a:lnTo>
                    <a:lnTo>
                      <a:pt x="108235" y="43208"/>
                    </a:lnTo>
                    <a:lnTo>
                      <a:pt x="115123" y="39382"/>
                    </a:lnTo>
                    <a:close/>
                    <a:moveTo>
                      <a:pt x="35881" y="44474"/>
                    </a:moveTo>
                    <a:lnTo>
                      <a:pt x="42576" y="48485"/>
                    </a:lnTo>
                    <a:lnTo>
                      <a:pt x="42535" y="50546"/>
                    </a:lnTo>
                    <a:lnTo>
                      <a:pt x="35840" y="46525"/>
                    </a:lnTo>
                    <a:lnTo>
                      <a:pt x="35881" y="44474"/>
                    </a:lnTo>
                    <a:close/>
                    <a:moveTo>
                      <a:pt x="53954" y="44790"/>
                    </a:moveTo>
                    <a:lnTo>
                      <a:pt x="60648" y="48811"/>
                    </a:lnTo>
                    <a:lnTo>
                      <a:pt x="60618" y="50862"/>
                    </a:lnTo>
                    <a:lnTo>
                      <a:pt x="53924" y="46841"/>
                    </a:lnTo>
                    <a:lnTo>
                      <a:pt x="53954" y="44790"/>
                    </a:lnTo>
                    <a:close/>
                    <a:moveTo>
                      <a:pt x="72037" y="45117"/>
                    </a:moveTo>
                    <a:lnTo>
                      <a:pt x="78722" y="49127"/>
                    </a:lnTo>
                    <a:lnTo>
                      <a:pt x="78691" y="51189"/>
                    </a:lnTo>
                    <a:lnTo>
                      <a:pt x="71996" y="47158"/>
                    </a:lnTo>
                    <a:lnTo>
                      <a:pt x="72037" y="45117"/>
                    </a:lnTo>
                    <a:close/>
                    <a:moveTo>
                      <a:pt x="90111" y="45433"/>
                    </a:moveTo>
                    <a:lnTo>
                      <a:pt x="96805" y="49444"/>
                    </a:lnTo>
                    <a:lnTo>
                      <a:pt x="96764" y="51505"/>
                    </a:lnTo>
                    <a:lnTo>
                      <a:pt x="90070" y="47485"/>
                    </a:lnTo>
                    <a:lnTo>
                      <a:pt x="90111" y="45433"/>
                    </a:lnTo>
                    <a:close/>
                    <a:moveTo>
                      <a:pt x="35891" y="36320"/>
                    </a:moveTo>
                    <a:lnTo>
                      <a:pt x="35799" y="41433"/>
                    </a:lnTo>
                    <a:lnTo>
                      <a:pt x="35799" y="41851"/>
                    </a:lnTo>
                    <a:lnTo>
                      <a:pt x="33625" y="43045"/>
                    </a:lnTo>
                    <a:lnTo>
                      <a:pt x="33544" y="47750"/>
                    </a:lnTo>
                    <a:lnTo>
                      <a:pt x="26717" y="51536"/>
                    </a:lnTo>
                    <a:lnTo>
                      <a:pt x="26901" y="41290"/>
                    </a:lnTo>
                    <a:lnTo>
                      <a:pt x="35891" y="36320"/>
                    </a:lnTo>
                    <a:close/>
                    <a:moveTo>
                      <a:pt x="17950" y="36003"/>
                    </a:moveTo>
                    <a:lnTo>
                      <a:pt x="26768" y="41290"/>
                    </a:lnTo>
                    <a:lnTo>
                      <a:pt x="26584" y="51587"/>
                    </a:lnTo>
                    <a:lnTo>
                      <a:pt x="17767" y="46290"/>
                    </a:lnTo>
                    <a:lnTo>
                      <a:pt x="17950" y="36003"/>
                    </a:lnTo>
                    <a:close/>
                    <a:moveTo>
                      <a:pt x="44739" y="47362"/>
                    </a:moveTo>
                    <a:lnTo>
                      <a:pt x="44657" y="51821"/>
                    </a:lnTo>
                    <a:lnTo>
                      <a:pt x="42667" y="50617"/>
                    </a:lnTo>
                    <a:lnTo>
                      <a:pt x="42708" y="48494"/>
                    </a:lnTo>
                    <a:lnTo>
                      <a:pt x="44739" y="47362"/>
                    </a:lnTo>
                    <a:close/>
                    <a:moveTo>
                      <a:pt x="108183" y="45760"/>
                    </a:moveTo>
                    <a:lnTo>
                      <a:pt x="114878" y="49771"/>
                    </a:lnTo>
                    <a:lnTo>
                      <a:pt x="114837" y="51821"/>
                    </a:lnTo>
                    <a:lnTo>
                      <a:pt x="108153" y="47801"/>
                    </a:lnTo>
                    <a:lnTo>
                      <a:pt x="108183" y="45760"/>
                    </a:lnTo>
                    <a:close/>
                    <a:moveTo>
                      <a:pt x="51699" y="43514"/>
                    </a:moveTo>
                    <a:lnTo>
                      <a:pt x="51617" y="48076"/>
                    </a:lnTo>
                    <a:lnTo>
                      <a:pt x="44790" y="51862"/>
                    </a:lnTo>
                    <a:lnTo>
                      <a:pt x="44871" y="47290"/>
                    </a:lnTo>
                    <a:lnTo>
                      <a:pt x="51699" y="43514"/>
                    </a:lnTo>
                    <a:close/>
                    <a:moveTo>
                      <a:pt x="62812" y="47689"/>
                    </a:moveTo>
                    <a:lnTo>
                      <a:pt x="62741" y="52138"/>
                    </a:lnTo>
                    <a:lnTo>
                      <a:pt x="60741" y="50944"/>
                    </a:lnTo>
                    <a:lnTo>
                      <a:pt x="60781" y="48811"/>
                    </a:lnTo>
                    <a:lnTo>
                      <a:pt x="62812" y="47689"/>
                    </a:lnTo>
                    <a:close/>
                    <a:moveTo>
                      <a:pt x="69782" y="43841"/>
                    </a:moveTo>
                    <a:lnTo>
                      <a:pt x="69701" y="48392"/>
                    </a:lnTo>
                    <a:lnTo>
                      <a:pt x="62863" y="52179"/>
                    </a:lnTo>
                    <a:lnTo>
                      <a:pt x="62945" y="47617"/>
                    </a:lnTo>
                    <a:lnTo>
                      <a:pt x="69782" y="43841"/>
                    </a:lnTo>
                    <a:close/>
                    <a:moveTo>
                      <a:pt x="80895" y="48005"/>
                    </a:moveTo>
                    <a:lnTo>
                      <a:pt x="80813" y="52465"/>
                    </a:lnTo>
                    <a:lnTo>
                      <a:pt x="78824" y="51260"/>
                    </a:lnTo>
                    <a:lnTo>
                      <a:pt x="78854" y="49127"/>
                    </a:lnTo>
                    <a:lnTo>
                      <a:pt x="80895" y="48005"/>
                    </a:lnTo>
                    <a:close/>
                    <a:moveTo>
                      <a:pt x="87855" y="44158"/>
                    </a:moveTo>
                    <a:lnTo>
                      <a:pt x="87773" y="48719"/>
                    </a:lnTo>
                    <a:lnTo>
                      <a:pt x="80946" y="52495"/>
                    </a:lnTo>
                    <a:lnTo>
                      <a:pt x="81028" y="47934"/>
                    </a:lnTo>
                    <a:lnTo>
                      <a:pt x="87855" y="44158"/>
                    </a:lnTo>
                    <a:close/>
                    <a:moveTo>
                      <a:pt x="98969" y="48331"/>
                    </a:moveTo>
                    <a:lnTo>
                      <a:pt x="98887" y="52781"/>
                    </a:lnTo>
                    <a:lnTo>
                      <a:pt x="96896" y="51587"/>
                    </a:lnTo>
                    <a:lnTo>
                      <a:pt x="96937" y="49454"/>
                    </a:lnTo>
                    <a:lnTo>
                      <a:pt x="98969" y="48331"/>
                    </a:lnTo>
                    <a:close/>
                    <a:moveTo>
                      <a:pt x="105928" y="44484"/>
                    </a:moveTo>
                    <a:lnTo>
                      <a:pt x="105847" y="49036"/>
                    </a:lnTo>
                    <a:lnTo>
                      <a:pt x="99019" y="52821"/>
                    </a:lnTo>
                    <a:lnTo>
                      <a:pt x="99101" y="48250"/>
                    </a:lnTo>
                    <a:lnTo>
                      <a:pt x="105928" y="44484"/>
                    </a:lnTo>
                    <a:close/>
                    <a:moveTo>
                      <a:pt x="42667" y="50862"/>
                    </a:moveTo>
                    <a:lnTo>
                      <a:pt x="44545" y="51995"/>
                    </a:lnTo>
                    <a:lnTo>
                      <a:pt x="42626" y="53057"/>
                    </a:lnTo>
                    <a:lnTo>
                      <a:pt x="42626" y="53057"/>
                    </a:lnTo>
                    <a:lnTo>
                      <a:pt x="42667" y="50862"/>
                    </a:lnTo>
                    <a:close/>
                    <a:moveTo>
                      <a:pt x="60741" y="51189"/>
                    </a:moveTo>
                    <a:lnTo>
                      <a:pt x="62618" y="52311"/>
                    </a:lnTo>
                    <a:lnTo>
                      <a:pt x="60700" y="53372"/>
                    </a:lnTo>
                    <a:lnTo>
                      <a:pt x="60741" y="51189"/>
                    </a:lnTo>
                    <a:close/>
                    <a:moveTo>
                      <a:pt x="78813" y="51505"/>
                    </a:moveTo>
                    <a:lnTo>
                      <a:pt x="80691" y="52638"/>
                    </a:lnTo>
                    <a:lnTo>
                      <a:pt x="78772" y="53699"/>
                    </a:lnTo>
                    <a:lnTo>
                      <a:pt x="78813" y="51505"/>
                    </a:lnTo>
                    <a:close/>
                    <a:moveTo>
                      <a:pt x="96887" y="51821"/>
                    </a:moveTo>
                    <a:lnTo>
                      <a:pt x="98774" y="52954"/>
                    </a:lnTo>
                    <a:lnTo>
                      <a:pt x="96856" y="54016"/>
                    </a:lnTo>
                    <a:lnTo>
                      <a:pt x="96887" y="51821"/>
                    </a:lnTo>
                    <a:close/>
                    <a:moveTo>
                      <a:pt x="114970" y="52056"/>
                    </a:moveTo>
                    <a:lnTo>
                      <a:pt x="116929" y="53230"/>
                    </a:lnTo>
                    <a:lnTo>
                      <a:pt x="114929" y="54332"/>
                    </a:lnTo>
                    <a:lnTo>
                      <a:pt x="114970" y="52056"/>
                    </a:lnTo>
                    <a:close/>
                    <a:moveTo>
                      <a:pt x="51617" y="48281"/>
                    </a:moveTo>
                    <a:lnTo>
                      <a:pt x="51617" y="48628"/>
                    </a:lnTo>
                    <a:lnTo>
                      <a:pt x="51525" y="53801"/>
                    </a:lnTo>
                    <a:lnTo>
                      <a:pt x="49678" y="54832"/>
                    </a:lnTo>
                    <a:lnTo>
                      <a:pt x="44933" y="51985"/>
                    </a:lnTo>
                    <a:lnTo>
                      <a:pt x="51617" y="48281"/>
                    </a:lnTo>
                    <a:close/>
                    <a:moveTo>
                      <a:pt x="69690" y="48597"/>
                    </a:moveTo>
                    <a:lnTo>
                      <a:pt x="69690" y="48943"/>
                    </a:lnTo>
                    <a:lnTo>
                      <a:pt x="69598" y="54128"/>
                    </a:lnTo>
                    <a:lnTo>
                      <a:pt x="67751" y="55148"/>
                    </a:lnTo>
                    <a:lnTo>
                      <a:pt x="63006" y="52301"/>
                    </a:lnTo>
                    <a:lnTo>
                      <a:pt x="69690" y="48597"/>
                    </a:lnTo>
                    <a:close/>
                    <a:moveTo>
                      <a:pt x="87773" y="48923"/>
                    </a:moveTo>
                    <a:lnTo>
                      <a:pt x="87671" y="54444"/>
                    </a:lnTo>
                    <a:lnTo>
                      <a:pt x="85824" y="55465"/>
                    </a:lnTo>
                    <a:lnTo>
                      <a:pt x="81089" y="52628"/>
                    </a:lnTo>
                    <a:lnTo>
                      <a:pt x="87773" y="48923"/>
                    </a:lnTo>
                    <a:close/>
                    <a:moveTo>
                      <a:pt x="105847" y="49240"/>
                    </a:moveTo>
                    <a:lnTo>
                      <a:pt x="105836" y="49587"/>
                    </a:lnTo>
                    <a:lnTo>
                      <a:pt x="105745" y="54760"/>
                    </a:lnTo>
                    <a:lnTo>
                      <a:pt x="103908" y="55792"/>
                    </a:lnTo>
                    <a:lnTo>
                      <a:pt x="99162" y="52944"/>
                    </a:lnTo>
                    <a:lnTo>
                      <a:pt x="105847" y="49240"/>
                    </a:lnTo>
                    <a:close/>
                    <a:moveTo>
                      <a:pt x="35779" y="46719"/>
                    </a:moveTo>
                    <a:lnTo>
                      <a:pt x="42535" y="50780"/>
                    </a:lnTo>
                    <a:lnTo>
                      <a:pt x="42494" y="53128"/>
                    </a:lnTo>
                    <a:lnTo>
                      <a:pt x="37534" y="55863"/>
                    </a:lnTo>
                    <a:lnTo>
                      <a:pt x="33575" y="53485"/>
                    </a:lnTo>
                    <a:lnTo>
                      <a:pt x="33677" y="47882"/>
                    </a:lnTo>
                    <a:lnTo>
                      <a:pt x="35779" y="46719"/>
                    </a:lnTo>
                    <a:close/>
                    <a:moveTo>
                      <a:pt x="53852" y="47045"/>
                    </a:moveTo>
                    <a:lnTo>
                      <a:pt x="60607" y="51107"/>
                    </a:lnTo>
                    <a:lnTo>
                      <a:pt x="60567" y="53444"/>
                    </a:lnTo>
                    <a:lnTo>
                      <a:pt x="55607" y="56189"/>
                    </a:lnTo>
                    <a:lnTo>
                      <a:pt x="51647" y="53812"/>
                    </a:lnTo>
                    <a:lnTo>
                      <a:pt x="51740" y="48628"/>
                    </a:lnTo>
                    <a:lnTo>
                      <a:pt x="51749" y="48209"/>
                    </a:lnTo>
                    <a:lnTo>
                      <a:pt x="53852" y="47045"/>
                    </a:lnTo>
                    <a:close/>
                    <a:moveTo>
                      <a:pt x="71925" y="47362"/>
                    </a:moveTo>
                    <a:lnTo>
                      <a:pt x="78681" y="51424"/>
                    </a:lnTo>
                    <a:lnTo>
                      <a:pt x="78640" y="53771"/>
                    </a:lnTo>
                    <a:lnTo>
                      <a:pt x="73690" y="56506"/>
                    </a:lnTo>
                    <a:lnTo>
                      <a:pt x="69731" y="54128"/>
                    </a:lnTo>
                    <a:lnTo>
                      <a:pt x="69823" y="48943"/>
                    </a:lnTo>
                    <a:lnTo>
                      <a:pt x="69823" y="48525"/>
                    </a:lnTo>
                    <a:lnTo>
                      <a:pt x="71925" y="47362"/>
                    </a:lnTo>
                    <a:close/>
                    <a:moveTo>
                      <a:pt x="90009" y="47689"/>
                    </a:moveTo>
                    <a:lnTo>
                      <a:pt x="96764" y="51750"/>
                    </a:lnTo>
                    <a:lnTo>
                      <a:pt x="96723" y="54087"/>
                    </a:lnTo>
                    <a:lnTo>
                      <a:pt x="91764" y="56832"/>
                    </a:lnTo>
                    <a:lnTo>
                      <a:pt x="87804" y="54444"/>
                    </a:lnTo>
                    <a:lnTo>
                      <a:pt x="87906" y="48852"/>
                    </a:lnTo>
                    <a:lnTo>
                      <a:pt x="90009" y="47689"/>
                    </a:lnTo>
                    <a:close/>
                    <a:moveTo>
                      <a:pt x="33544" y="47964"/>
                    </a:moveTo>
                    <a:lnTo>
                      <a:pt x="33442" y="53556"/>
                    </a:lnTo>
                    <a:lnTo>
                      <a:pt x="37401" y="55944"/>
                    </a:lnTo>
                    <a:lnTo>
                      <a:pt x="35626" y="56924"/>
                    </a:lnTo>
                    <a:lnTo>
                      <a:pt x="26860" y="51669"/>
                    </a:lnTo>
                    <a:lnTo>
                      <a:pt x="33544" y="47964"/>
                    </a:lnTo>
                    <a:close/>
                    <a:moveTo>
                      <a:pt x="108142" y="47954"/>
                    </a:moveTo>
                    <a:lnTo>
                      <a:pt x="114837" y="51975"/>
                    </a:lnTo>
                    <a:lnTo>
                      <a:pt x="114796" y="54413"/>
                    </a:lnTo>
                    <a:lnTo>
                      <a:pt x="109836" y="57148"/>
                    </a:lnTo>
                    <a:lnTo>
                      <a:pt x="105877" y="54771"/>
                    </a:lnTo>
                    <a:lnTo>
                      <a:pt x="105969" y="49587"/>
                    </a:lnTo>
                    <a:lnTo>
                      <a:pt x="105979" y="49168"/>
                    </a:lnTo>
                    <a:lnTo>
                      <a:pt x="108142" y="47964"/>
                    </a:lnTo>
                    <a:lnTo>
                      <a:pt x="108142" y="47954"/>
                    </a:lnTo>
                    <a:close/>
                    <a:moveTo>
                      <a:pt x="51586" y="53924"/>
                    </a:moveTo>
                    <a:lnTo>
                      <a:pt x="55475" y="56261"/>
                    </a:lnTo>
                    <a:lnTo>
                      <a:pt x="53699" y="57241"/>
                    </a:lnTo>
                    <a:lnTo>
                      <a:pt x="49801" y="54903"/>
                    </a:lnTo>
                    <a:lnTo>
                      <a:pt x="51586" y="53924"/>
                    </a:lnTo>
                    <a:close/>
                    <a:moveTo>
                      <a:pt x="69660" y="54240"/>
                    </a:moveTo>
                    <a:lnTo>
                      <a:pt x="73558" y="56577"/>
                    </a:lnTo>
                    <a:lnTo>
                      <a:pt x="71782" y="57557"/>
                    </a:lnTo>
                    <a:lnTo>
                      <a:pt x="67884" y="55230"/>
                    </a:lnTo>
                    <a:lnTo>
                      <a:pt x="69660" y="54240"/>
                    </a:lnTo>
                    <a:close/>
                    <a:moveTo>
                      <a:pt x="44821" y="52066"/>
                    </a:moveTo>
                    <a:lnTo>
                      <a:pt x="49545" y="54903"/>
                    </a:lnTo>
                    <a:lnTo>
                      <a:pt x="44719" y="57567"/>
                    </a:lnTo>
                    <a:lnTo>
                      <a:pt x="44821" y="52066"/>
                    </a:lnTo>
                    <a:close/>
                    <a:moveTo>
                      <a:pt x="87732" y="54556"/>
                    </a:moveTo>
                    <a:lnTo>
                      <a:pt x="91631" y="56903"/>
                    </a:lnTo>
                    <a:lnTo>
                      <a:pt x="89855" y="57883"/>
                    </a:lnTo>
                    <a:lnTo>
                      <a:pt x="85957" y="55547"/>
                    </a:lnTo>
                    <a:lnTo>
                      <a:pt x="87732" y="54556"/>
                    </a:lnTo>
                    <a:close/>
                    <a:moveTo>
                      <a:pt x="62893" y="52393"/>
                    </a:moveTo>
                    <a:lnTo>
                      <a:pt x="67619" y="55220"/>
                    </a:lnTo>
                    <a:lnTo>
                      <a:pt x="62791" y="57894"/>
                    </a:lnTo>
                    <a:lnTo>
                      <a:pt x="62802" y="57495"/>
                    </a:lnTo>
                    <a:lnTo>
                      <a:pt x="62893" y="52393"/>
                    </a:lnTo>
                    <a:close/>
                    <a:moveTo>
                      <a:pt x="105816" y="54883"/>
                    </a:moveTo>
                    <a:lnTo>
                      <a:pt x="109704" y="57220"/>
                    </a:lnTo>
                    <a:lnTo>
                      <a:pt x="107929" y="58200"/>
                    </a:lnTo>
                    <a:lnTo>
                      <a:pt x="104030" y="55863"/>
                    </a:lnTo>
                    <a:lnTo>
                      <a:pt x="105816" y="54883"/>
                    </a:lnTo>
                    <a:close/>
                    <a:moveTo>
                      <a:pt x="80967" y="52710"/>
                    </a:moveTo>
                    <a:lnTo>
                      <a:pt x="85691" y="55536"/>
                    </a:lnTo>
                    <a:lnTo>
                      <a:pt x="80875" y="58210"/>
                    </a:lnTo>
                    <a:lnTo>
                      <a:pt x="80875" y="57812"/>
                    </a:lnTo>
                    <a:lnTo>
                      <a:pt x="80967" y="52710"/>
                    </a:lnTo>
                    <a:close/>
                    <a:moveTo>
                      <a:pt x="99050" y="53026"/>
                    </a:moveTo>
                    <a:lnTo>
                      <a:pt x="103775" y="55863"/>
                    </a:lnTo>
                    <a:lnTo>
                      <a:pt x="98948" y="58536"/>
                    </a:lnTo>
                    <a:lnTo>
                      <a:pt x="98948" y="58536"/>
                    </a:lnTo>
                    <a:lnTo>
                      <a:pt x="98958" y="58139"/>
                    </a:lnTo>
                    <a:lnTo>
                      <a:pt x="99050" y="53026"/>
                    </a:lnTo>
                    <a:close/>
                    <a:moveTo>
                      <a:pt x="42494" y="53281"/>
                    </a:moveTo>
                    <a:lnTo>
                      <a:pt x="42392" y="58792"/>
                    </a:lnTo>
                    <a:lnTo>
                      <a:pt x="37667" y="55944"/>
                    </a:lnTo>
                    <a:lnTo>
                      <a:pt x="42494" y="53281"/>
                    </a:lnTo>
                    <a:close/>
                    <a:moveTo>
                      <a:pt x="44688" y="52077"/>
                    </a:moveTo>
                    <a:lnTo>
                      <a:pt x="44586" y="57649"/>
                    </a:lnTo>
                    <a:lnTo>
                      <a:pt x="42524" y="58792"/>
                    </a:lnTo>
                    <a:lnTo>
                      <a:pt x="42626" y="53209"/>
                    </a:lnTo>
                    <a:lnTo>
                      <a:pt x="44678" y="52077"/>
                    </a:lnTo>
                    <a:close/>
                    <a:moveTo>
                      <a:pt x="124012" y="44800"/>
                    </a:moveTo>
                    <a:lnTo>
                      <a:pt x="123828" y="55087"/>
                    </a:lnTo>
                    <a:lnTo>
                      <a:pt x="117021" y="58853"/>
                    </a:lnTo>
                    <a:lnTo>
                      <a:pt x="117123" y="53199"/>
                    </a:lnTo>
                    <a:lnTo>
                      <a:pt x="114970" y="51903"/>
                    </a:lnTo>
                    <a:lnTo>
                      <a:pt x="115011" y="49771"/>
                    </a:lnTo>
                    <a:lnTo>
                      <a:pt x="124012" y="44800"/>
                    </a:lnTo>
                    <a:close/>
                    <a:moveTo>
                      <a:pt x="60567" y="53597"/>
                    </a:moveTo>
                    <a:lnTo>
                      <a:pt x="60465" y="59108"/>
                    </a:lnTo>
                    <a:lnTo>
                      <a:pt x="55740" y="56261"/>
                    </a:lnTo>
                    <a:lnTo>
                      <a:pt x="60567" y="53597"/>
                    </a:lnTo>
                    <a:close/>
                    <a:moveTo>
                      <a:pt x="62750" y="52393"/>
                    </a:moveTo>
                    <a:lnTo>
                      <a:pt x="62761" y="52403"/>
                    </a:lnTo>
                    <a:lnTo>
                      <a:pt x="62669" y="57495"/>
                    </a:lnTo>
                    <a:lnTo>
                      <a:pt x="62669" y="57965"/>
                    </a:lnTo>
                    <a:lnTo>
                      <a:pt x="60598" y="59108"/>
                    </a:lnTo>
                    <a:lnTo>
                      <a:pt x="60700" y="53526"/>
                    </a:lnTo>
                    <a:lnTo>
                      <a:pt x="62750" y="52393"/>
                    </a:lnTo>
                    <a:close/>
                    <a:moveTo>
                      <a:pt x="78640" y="53924"/>
                    </a:moveTo>
                    <a:lnTo>
                      <a:pt x="78548" y="59425"/>
                    </a:lnTo>
                    <a:lnTo>
                      <a:pt x="73813" y="56588"/>
                    </a:lnTo>
                    <a:lnTo>
                      <a:pt x="78640" y="53924"/>
                    </a:lnTo>
                    <a:close/>
                    <a:moveTo>
                      <a:pt x="80824" y="52710"/>
                    </a:moveTo>
                    <a:lnTo>
                      <a:pt x="80834" y="52719"/>
                    </a:lnTo>
                    <a:lnTo>
                      <a:pt x="80752" y="57812"/>
                    </a:lnTo>
                    <a:lnTo>
                      <a:pt x="80742" y="58282"/>
                    </a:lnTo>
                    <a:lnTo>
                      <a:pt x="78670" y="59434"/>
                    </a:lnTo>
                    <a:lnTo>
                      <a:pt x="78772" y="53842"/>
                    </a:lnTo>
                    <a:lnTo>
                      <a:pt x="80824" y="52710"/>
                    </a:lnTo>
                    <a:close/>
                    <a:moveTo>
                      <a:pt x="96713" y="54240"/>
                    </a:moveTo>
                    <a:lnTo>
                      <a:pt x="96621" y="59751"/>
                    </a:lnTo>
                    <a:lnTo>
                      <a:pt x="91896" y="56903"/>
                    </a:lnTo>
                    <a:lnTo>
                      <a:pt x="96713" y="54240"/>
                    </a:lnTo>
                    <a:close/>
                    <a:moveTo>
                      <a:pt x="98897" y="53036"/>
                    </a:moveTo>
                    <a:lnTo>
                      <a:pt x="98917" y="53046"/>
                    </a:lnTo>
                    <a:lnTo>
                      <a:pt x="98826" y="58128"/>
                    </a:lnTo>
                    <a:lnTo>
                      <a:pt x="98815" y="58608"/>
                    </a:lnTo>
                    <a:lnTo>
                      <a:pt x="96754" y="59751"/>
                    </a:lnTo>
                    <a:lnTo>
                      <a:pt x="96846" y="54168"/>
                    </a:lnTo>
                    <a:lnTo>
                      <a:pt x="98897" y="53036"/>
                    </a:lnTo>
                    <a:close/>
                    <a:moveTo>
                      <a:pt x="114796" y="54556"/>
                    </a:moveTo>
                    <a:lnTo>
                      <a:pt x="114694" y="60067"/>
                    </a:lnTo>
                    <a:lnTo>
                      <a:pt x="109970" y="57230"/>
                    </a:lnTo>
                    <a:lnTo>
                      <a:pt x="114796" y="54556"/>
                    </a:lnTo>
                    <a:close/>
                    <a:moveTo>
                      <a:pt x="116991" y="53342"/>
                    </a:moveTo>
                    <a:lnTo>
                      <a:pt x="116889" y="58924"/>
                    </a:lnTo>
                    <a:lnTo>
                      <a:pt x="114827" y="60067"/>
                    </a:lnTo>
                    <a:lnTo>
                      <a:pt x="114929" y="54485"/>
                    </a:lnTo>
                    <a:lnTo>
                      <a:pt x="116991" y="53342"/>
                    </a:lnTo>
                    <a:close/>
                    <a:moveTo>
                      <a:pt x="37534" y="56016"/>
                    </a:moveTo>
                    <a:lnTo>
                      <a:pt x="42422" y="58955"/>
                    </a:lnTo>
                    <a:lnTo>
                      <a:pt x="42453" y="58975"/>
                    </a:lnTo>
                    <a:lnTo>
                      <a:pt x="44586" y="57792"/>
                    </a:lnTo>
                    <a:lnTo>
                      <a:pt x="44586" y="57792"/>
                    </a:lnTo>
                    <a:lnTo>
                      <a:pt x="44535" y="60536"/>
                    </a:lnTo>
                    <a:lnTo>
                      <a:pt x="44504" y="62353"/>
                    </a:lnTo>
                    <a:lnTo>
                      <a:pt x="35503" y="67333"/>
                    </a:lnTo>
                    <a:lnTo>
                      <a:pt x="35503" y="67333"/>
                    </a:lnTo>
                    <a:lnTo>
                      <a:pt x="35687" y="57037"/>
                    </a:lnTo>
                    <a:lnTo>
                      <a:pt x="37534" y="56016"/>
                    </a:lnTo>
                    <a:close/>
                    <a:moveTo>
                      <a:pt x="26737" y="51750"/>
                    </a:moveTo>
                    <a:lnTo>
                      <a:pt x="35555" y="57037"/>
                    </a:lnTo>
                    <a:lnTo>
                      <a:pt x="35371" y="67333"/>
                    </a:lnTo>
                    <a:lnTo>
                      <a:pt x="26563" y="62037"/>
                    </a:lnTo>
                    <a:lnTo>
                      <a:pt x="26737" y="51750"/>
                    </a:lnTo>
                    <a:close/>
                    <a:moveTo>
                      <a:pt x="49668" y="54975"/>
                    </a:moveTo>
                    <a:lnTo>
                      <a:pt x="53638" y="57352"/>
                    </a:lnTo>
                    <a:lnTo>
                      <a:pt x="53454" y="67650"/>
                    </a:lnTo>
                    <a:lnTo>
                      <a:pt x="44637" y="62353"/>
                    </a:lnTo>
                    <a:lnTo>
                      <a:pt x="44719" y="57720"/>
                    </a:lnTo>
                    <a:lnTo>
                      <a:pt x="49668" y="54975"/>
                    </a:lnTo>
                    <a:close/>
                    <a:moveTo>
                      <a:pt x="55607" y="56343"/>
                    </a:moveTo>
                    <a:lnTo>
                      <a:pt x="60496" y="59282"/>
                    </a:lnTo>
                    <a:lnTo>
                      <a:pt x="60526" y="59302"/>
                    </a:lnTo>
                    <a:lnTo>
                      <a:pt x="62659" y="58118"/>
                    </a:lnTo>
                    <a:lnTo>
                      <a:pt x="62577" y="62670"/>
                    </a:lnTo>
                    <a:lnTo>
                      <a:pt x="53586" y="67660"/>
                    </a:lnTo>
                    <a:lnTo>
                      <a:pt x="53760" y="57352"/>
                    </a:lnTo>
                    <a:lnTo>
                      <a:pt x="55607" y="56343"/>
                    </a:lnTo>
                    <a:close/>
                    <a:moveTo>
                      <a:pt x="67751" y="55302"/>
                    </a:moveTo>
                    <a:lnTo>
                      <a:pt x="71710" y="57669"/>
                    </a:lnTo>
                    <a:lnTo>
                      <a:pt x="71527" y="67976"/>
                    </a:lnTo>
                    <a:lnTo>
                      <a:pt x="62710" y="62670"/>
                    </a:lnTo>
                    <a:lnTo>
                      <a:pt x="62791" y="58046"/>
                    </a:lnTo>
                    <a:lnTo>
                      <a:pt x="67751" y="55302"/>
                    </a:lnTo>
                    <a:close/>
                    <a:moveTo>
                      <a:pt x="73680" y="56659"/>
                    </a:moveTo>
                    <a:lnTo>
                      <a:pt x="78568" y="59598"/>
                    </a:lnTo>
                    <a:lnTo>
                      <a:pt x="78609" y="59618"/>
                    </a:lnTo>
                    <a:lnTo>
                      <a:pt x="80742" y="58434"/>
                    </a:lnTo>
                    <a:lnTo>
                      <a:pt x="80742" y="58434"/>
                    </a:lnTo>
                    <a:lnTo>
                      <a:pt x="80661" y="62996"/>
                    </a:lnTo>
                    <a:lnTo>
                      <a:pt x="71660" y="67976"/>
                    </a:lnTo>
                    <a:lnTo>
                      <a:pt x="71844" y="57679"/>
                    </a:lnTo>
                    <a:lnTo>
                      <a:pt x="73680" y="56659"/>
                    </a:lnTo>
                    <a:close/>
                    <a:moveTo>
                      <a:pt x="85824" y="55618"/>
                    </a:moveTo>
                    <a:lnTo>
                      <a:pt x="89784" y="57996"/>
                    </a:lnTo>
                    <a:lnTo>
                      <a:pt x="89600" y="68292"/>
                    </a:lnTo>
                    <a:lnTo>
                      <a:pt x="80783" y="62996"/>
                    </a:lnTo>
                    <a:lnTo>
                      <a:pt x="80865" y="58363"/>
                    </a:lnTo>
                    <a:lnTo>
                      <a:pt x="85824" y="55618"/>
                    </a:lnTo>
                    <a:close/>
                    <a:moveTo>
                      <a:pt x="91764" y="56975"/>
                    </a:moveTo>
                    <a:lnTo>
                      <a:pt x="96652" y="59914"/>
                    </a:lnTo>
                    <a:lnTo>
                      <a:pt x="96683" y="59935"/>
                    </a:lnTo>
                    <a:lnTo>
                      <a:pt x="98815" y="58761"/>
                    </a:lnTo>
                    <a:lnTo>
                      <a:pt x="98733" y="63312"/>
                    </a:lnTo>
                    <a:lnTo>
                      <a:pt x="89733" y="68292"/>
                    </a:lnTo>
                    <a:lnTo>
                      <a:pt x="89916" y="57996"/>
                    </a:lnTo>
                    <a:lnTo>
                      <a:pt x="91764" y="56975"/>
                    </a:lnTo>
                    <a:close/>
                    <a:moveTo>
                      <a:pt x="103897" y="55934"/>
                    </a:moveTo>
                    <a:lnTo>
                      <a:pt x="107867" y="58312"/>
                    </a:lnTo>
                    <a:lnTo>
                      <a:pt x="107684" y="68619"/>
                    </a:lnTo>
                    <a:lnTo>
                      <a:pt x="98866" y="63312"/>
                    </a:lnTo>
                    <a:lnTo>
                      <a:pt x="98948" y="58679"/>
                    </a:lnTo>
                    <a:lnTo>
                      <a:pt x="103897" y="55934"/>
                    </a:lnTo>
                    <a:close/>
                    <a:moveTo>
                      <a:pt x="109836" y="57302"/>
                    </a:moveTo>
                    <a:lnTo>
                      <a:pt x="114725" y="60241"/>
                    </a:lnTo>
                    <a:lnTo>
                      <a:pt x="114755" y="60261"/>
                    </a:lnTo>
                    <a:lnTo>
                      <a:pt x="116889" y="59078"/>
                    </a:lnTo>
                    <a:lnTo>
                      <a:pt x="116807" y="63629"/>
                    </a:lnTo>
                    <a:lnTo>
                      <a:pt x="107806" y="68619"/>
                    </a:lnTo>
                    <a:lnTo>
                      <a:pt x="107990" y="58312"/>
                    </a:lnTo>
                    <a:lnTo>
                      <a:pt x="109836" y="57302"/>
                    </a:lnTo>
                    <a:close/>
                    <a:moveTo>
                      <a:pt x="45535" y="0"/>
                    </a:moveTo>
                    <a:lnTo>
                      <a:pt x="36340" y="5093"/>
                    </a:lnTo>
                    <a:lnTo>
                      <a:pt x="36156" y="15604"/>
                    </a:lnTo>
                    <a:lnTo>
                      <a:pt x="41698" y="18941"/>
                    </a:lnTo>
                    <a:lnTo>
                      <a:pt x="36412" y="21870"/>
                    </a:lnTo>
                    <a:lnTo>
                      <a:pt x="27493" y="16512"/>
                    </a:lnTo>
                    <a:lnTo>
                      <a:pt x="27462" y="16491"/>
                    </a:lnTo>
                    <a:lnTo>
                      <a:pt x="18328" y="21553"/>
                    </a:lnTo>
                    <a:lnTo>
                      <a:pt x="9419" y="16185"/>
                    </a:lnTo>
                    <a:lnTo>
                      <a:pt x="9389" y="16165"/>
                    </a:lnTo>
                    <a:lnTo>
                      <a:pt x="194" y="21267"/>
                    </a:lnTo>
                    <a:lnTo>
                      <a:pt x="0" y="31779"/>
                    </a:lnTo>
                    <a:lnTo>
                      <a:pt x="8981" y="37177"/>
                    </a:lnTo>
                    <a:lnTo>
                      <a:pt x="9011" y="37198"/>
                    </a:lnTo>
                    <a:lnTo>
                      <a:pt x="18145" y="32136"/>
                    </a:lnTo>
                    <a:lnTo>
                      <a:pt x="21206" y="33973"/>
                    </a:lnTo>
                    <a:lnTo>
                      <a:pt x="17818" y="35851"/>
                    </a:lnTo>
                    <a:lnTo>
                      <a:pt x="17634" y="46362"/>
                    </a:lnTo>
                    <a:lnTo>
                      <a:pt x="26615" y="51760"/>
                    </a:lnTo>
                    <a:lnTo>
                      <a:pt x="26431" y="62108"/>
                    </a:lnTo>
                    <a:lnTo>
                      <a:pt x="35401" y="67507"/>
                    </a:lnTo>
                    <a:lnTo>
                      <a:pt x="35442" y="67527"/>
                    </a:lnTo>
                    <a:lnTo>
                      <a:pt x="44565" y="62466"/>
                    </a:lnTo>
                    <a:lnTo>
                      <a:pt x="53484" y="67823"/>
                    </a:lnTo>
                    <a:lnTo>
                      <a:pt x="53515" y="67843"/>
                    </a:lnTo>
                    <a:lnTo>
                      <a:pt x="62648" y="62782"/>
                    </a:lnTo>
                    <a:lnTo>
                      <a:pt x="71558" y="68140"/>
                    </a:lnTo>
                    <a:lnTo>
                      <a:pt x="71588" y="68160"/>
                    </a:lnTo>
                    <a:lnTo>
                      <a:pt x="80722" y="63108"/>
                    </a:lnTo>
                    <a:lnTo>
                      <a:pt x="89631" y="68466"/>
                    </a:lnTo>
                    <a:lnTo>
                      <a:pt x="89662" y="68487"/>
                    </a:lnTo>
                    <a:lnTo>
                      <a:pt x="98795" y="63425"/>
                    </a:lnTo>
                    <a:lnTo>
                      <a:pt x="107714" y="68782"/>
                    </a:lnTo>
                    <a:lnTo>
                      <a:pt x="107745" y="68803"/>
                    </a:lnTo>
                    <a:lnTo>
                      <a:pt x="116939" y="63711"/>
                    </a:lnTo>
                    <a:lnTo>
                      <a:pt x="117021" y="59006"/>
                    </a:lnTo>
                    <a:lnTo>
                      <a:pt x="123950" y="55169"/>
                    </a:lnTo>
                    <a:lnTo>
                      <a:pt x="124144" y="44648"/>
                    </a:lnTo>
                    <a:lnTo>
                      <a:pt x="115163" y="39259"/>
                    </a:lnTo>
                    <a:lnTo>
                      <a:pt x="115133" y="39239"/>
                    </a:lnTo>
                    <a:lnTo>
                      <a:pt x="108235" y="43056"/>
                    </a:lnTo>
                    <a:lnTo>
                      <a:pt x="108337" y="37453"/>
                    </a:lnTo>
                    <a:lnTo>
                      <a:pt x="108316" y="37443"/>
                    </a:lnTo>
                    <a:lnTo>
                      <a:pt x="117317" y="32452"/>
                    </a:lnTo>
                    <a:lnTo>
                      <a:pt x="126236" y="37810"/>
                    </a:lnTo>
                    <a:lnTo>
                      <a:pt x="126267" y="37831"/>
                    </a:lnTo>
                    <a:lnTo>
                      <a:pt x="135462" y="32738"/>
                    </a:lnTo>
                    <a:lnTo>
                      <a:pt x="135645" y="22227"/>
                    </a:lnTo>
                    <a:lnTo>
                      <a:pt x="126675" y="16829"/>
                    </a:lnTo>
                    <a:lnTo>
                      <a:pt x="126849" y="6695"/>
                    </a:lnTo>
                    <a:lnTo>
                      <a:pt x="117878" y="1296"/>
                    </a:lnTo>
                    <a:lnTo>
                      <a:pt x="117837" y="1286"/>
                    </a:lnTo>
                    <a:lnTo>
                      <a:pt x="108714" y="6338"/>
                    </a:lnTo>
                    <a:lnTo>
                      <a:pt x="99795" y="980"/>
                    </a:lnTo>
                    <a:lnTo>
                      <a:pt x="99765" y="959"/>
                    </a:lnTo>
                    <a:lnTo>
                      <a:pt x="90631" y="6021"/>
                    </a:lnTo>
                    <a:lnTo>
                      <a:pt x="81722" y="664"/>
                    </a:lnTo>
                    <a:lnTo>
                      <a:pt x="81691" y="643"/>
                    </a:lnTo>
                    <a:lnTo>
                      <a:pt x="72558" y="5694"/>
                    </a:lnTo>
                    <a:lnTo>
                      <a:pt x="63649" y="337"/>
                    </a:lnTo>
                    <a:lnTo>
                      <a:pt x="63618" y="317"/>
                    </a:lnTo>
                    <a:lnTo>
                      <a:pt x="54484" y="5378"/>
                    </a:lnTo>
                    <a:lnTo>
                      <a:pt x="45565" y="20"/>
                    </a:lnTo>
                    <a:lnTo>
                      <a:pt x="45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2" name="Google Shape;842;p13"/>
              <p:cNvGrpSpPr/>
              <p:nvPr/>
            </p:nvGrpSpPr>
            <p:grpSpPr>
              <a:xfrm>
                <a:off x="7681376" y="272830"/>
                <a:ext cx="2410570" cy="1183321"/>
                <a:chOff x="7674973" y="274964"/>
                <a:chExt cx="2410570" cy="1183321"/>
              </a:xfrm>
            </p:grpSpPr>
            <p:sp>
              <p:nvSpPr>
                <p:cNvPr id="843" name="Google Shape;843;p13"/>
                <p:cNvSpPr/>
                <p:nvPr/>
              </p:nvSpPr>
              <p:spPr>
                <a:xfrm>
                  <a:off x="7949880" y="275460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0"/>
                      </a:moveTo>
                      <a:lnTo>
                        <a:pt x="560" y="14879"/>
                      </a:lnTo>
                      <a:lnTo>
                        <a:pt x="299" y="28601"/>
                      </a:lnTo>
                      <a:lnTo>
                        <a:pt x="672" y="28414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90"/>
                      </a:lnTo>
                      <a:lnTo>
                        <a:pt x="27427" y="410"/>
                      </a:lnTo>
                      <a:lnTo>
                        <a:pt x="53194" y="15905"/>
                      </a:lnTo>
                      <a:lnTo>
                        <a:pt x="53492" y="15736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0"/>
                      </a:lnTo>
                      <a:close/>
                      <a:moveTo>
                        <a:pt x="52839" y="46350"/>
                      </a:moveTo>
                      <a:lnTo>
                        <a:pt x="47469" y="49315"/>
                      </a:lnTo>
                      <a:lnTo>
                        <a:pt x="47824" y="49520"/>
                      </a:lnTo>
                      <a:lnTo>
                        <a:pt x="53007" y="46649"/>
                      </a:lnTo>
                      <a:lnTo>
                        <a:pt x="52821" y="46556"/>
                      </a:lnTo>
                      <a:lnTo>
                        <a:pt x="52839" y="46350"/>
                      </a:lnTo>
                      <a:close/>
                      <a:moveTo>
                        <a:pt x="654" y="28881"/>
                      </a:moveTo>
                      <a:lnTo>
                        <a:pt x="299" y="29086"/>
                      </a:lnTo>
                      <a:lnTo>
                        <a:pt x="1" y="45604"/>
                      </a:lnTo>
                      <a:lnTo>
                        <a:pt x="11560" y="52540"/>
                      </a:lnTo>
                      <a:lnTo>
                        <a:pt x="11933" y="52354"/>
                      </a:lnTo>
                      <a:lnTo>
                        <a:pt x="373" y="45400"/>
                      </a:lnTo>
                      <a:lnTo>
                        <a:pt x="654" y="28881"/>
                      </a:lnTo>
                      <a:close/>
                      <a:moveTo>
                        <a:pt x="47059" y="49539"/>
                      </a:moveTo>
                      <a:lnTo>
                        <a:pt x="32983" y="57333"/>
                      </a:lnTo>
                      <a:lnTo>
                        <a:pt x="32964" y="57761"/>
                      </a:lnTo>
                      <a:lnTo>
                        <a:pt x="47414" y="49744"/>
                      </a:lnTo>
                      <a:lnTo>
                        <a:pt x="47059" y="49539"/>
                      </a:lnTo>
                      <a:close/>
                      <a:moveTo>
                        <a:pt x="12325" y="52597"/>
                      </a:moveTo>
                      <a:lnTo>
                        <a:pt x="11970" y="52783"/>
                      </a:lnTo>
                      <a:lnTo>
                        <a:pt x="26252" y="61378"/>
                      </a:lnTo>
                      <a:lnTo>
                        <a:pt x="26346" y="61434"/>
                      </a:lnTo>
                      <a:lnTo>
                        <a:pt x="32554" y="57984"/>
                      </a:lnTo>
                      <a:lnTo>
                        <a:pt x="32573" y="57574"/>
                      </a:lnTo>
                      <a:lnTo>
                        <a:pt x="32573" y="57574"/>
                      </a:lnTo>
                      <a:lnTo>
                        <a:pt x="26550" y="60893"/>
                      </a:lnTo>
                      <a:lnTo>
                        <a:pt x="26550" y="61228"/>
                      </a:lnTo>
                      <a:lnTo>
                        <a:pt x="26140" y="61228"/>
                      </a:lnTo>
                      <a:lnTo>
                        <a:pt x="26140" y="60893"/>
                      </a:lnTo>
                      <a:lnTo>
                        <a:pt x="12325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13"/>
                <p:cNvSpPr/>
                <p:nvPr/>
              </p:nvSpPr>
              <p:spPr>
                <a:xfrm>
                  <a:off x="7949639" y="274964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45" y="447"/>
                      </a:moveTo>
                      <a:lnTo>
                        <a:pt x="1137" y="15027"/>
                      </a:lnTo>
                      <a:lnTo>
                        <a:pt x="1157" y="15027"/>
                      </a:lnTo>
                      <a:lnTo>
                        <a:pt x="27426" y="467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45" y="447"/>
                      </a:lnTo>
                      <a:close/>
                      <a:moveTo>
                        <a:pt x="914" y="15363"/>
                      </a:moveTo>
                      <a:lnTo>
                        <a:pt x="690" y="28451"/>
                      </a:lnTo>
                      <a:lnTo>
                        <a:pt x="690" y="28451"/>
                      </a:lnTo>
                      <a:lnTo>
                        <a:pt x="709" y="28433"/>
                      </a:lnTo>
                      <a:lnTo>
                        <a:pt x="951" y="15382"/>
                      </a:lnTo>
                      <a:lnTo>
                        <a:pt x="914" y="15363"/>
                      </a:lnTo>
                      <a:close/>
                      <a:moveTo>
                        <a:pt x="27445" y="0"/>
                      </a:moveTo>
                      <a:lnTo>
                        <a:pt x="541" y="14898"/>
                      </a:lnTo>
                      <a:lnTo>
                        <a:pt x="299" y="28657"/>
                      </a:lnTo>
                      <a:lnTo>
                        <a:pt x="317" y="28638"/>
                      </a:lnTo>
                      <a:lnTo>
                        <a:pt x="578" y="14916"/>
                      </a:lnTo>
                      <a:lnTo>
                        <a:pt x="27445" y="37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36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  <a:moveTo>
                        <a:pt x="52857" y="46350"/>
                      </a:moveTo>
                      <a:lnTo>
                        <a:pt x="47469" y="49333"/>
                      </a:lnTo>
                      <a:lnTo>
                        <a:pt x="47487" y="49352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5" y="46686"/>
                      </a:moveTo>
                      <a:lnTo>
                        <a:pt x="47842" y="49557"/>
                      </a:lnTo>
                      <a:lnTo>
                        <a:pt x="47879" y="49576"/>
                      </a:lnTo>
                      <a:lnTo>
                        <a:pt x="53043" y="46705"/>
                      </a:lnTo>
                      <a:lnTo>
                        <a:pt x="53025" y="46686"/>
                      </a:lnTo>
                      <a:close/>
                      <a:moveTo>
                        <a:pt x="709" y="28899"/>
                      </a:moveTo>
                      <a:lnTo>
                        <a:pt x="672" y="28918"/>
                      </a:lnTo>
                      <a:lnTo>
                        <a:pt x="391" y="45437"/>
                      </a:lnTo>
                      <a:lnTo>
                        <a:pt x="11951" y="52391"/>
                      </a:lnTo>
                      <a:lnTo>
                        <a:pt x="11970" y="52373"/>
                      </a:lnTo>
                      <a:lnTo>
                        <a:pt x="411" y="45418"/>
                      </a:lnTo>
                      <a:lnTo>
                        <a:pt x="709" y="28899"/>
                      </a:lnTo>
                      <a:close/>
                      <a:moveTo>
                        <a:pt x="299" y="29123"/>
                      </a:moveTo>
                      <a:lnTo>
                        <a:pt x="1" y="45641"/>
                      </a:lnTo>
                      <a:lnTo>
                        <a:pt x="11560" y="52597"/>
                      </a:lnTo>
                      <a:lnTo>
                        <a:pt x="11578" y="52577"/>
                      </a:lnTo>
                      <a:lnTo>
                        <a:pt x="19" y="45641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70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781"/>
                      </a:moveTo>
                      <a:lnTo>
                        <a:pt x="32982" y="57798"/>
                      </a:lnTo>
                      <a:lnTo>
                        <a:pt x="32982" y="57817"/>
                      </a:lnTo>
                      <a:lnTo>
                        <a:pt x="47450" y="49800"/>
                      </a:lnTo>
                      <a:lnTo>
                        <a:pt x="47432" y="49781"/>
                      </a:lnTo>
                      <a:close/>
                      <a:moveTo>
                        <a:pt x="12381" y="52614"/>
                      </a:moveTo>
                      <a:lnTo>
                        <a:pt x="12343" y="52634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12381" y="52614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88" y="52820"/>
                      </a:moveTo>
                      <a:lnTo>
                        <a:pt x="11970" y="52838"/>
                      </a:lnTo>
                      <a:lnTo>
                        <a:pt x="26252" y="61434"/>
                      </a:lnTo>
                      <a:lnTo>
                        <a:pt x="26344" y="61489"/>
                      </a:lnTo>
                      <a:lnTo>
                        <a:pt x="26364" y="61489"/>
                      </a:lnTo>
                      <a:lnTo>
                        <a:pt x="32572" y="58041"/>
                      </a:lnTo>
                      <a:lnTo>
                        <a:pt x="32572" y="58021"/>
                      </a:lnTo>
                      <a:lnTo>
                        <a:pt x="26364" y="61471"/>
                      </a:lnTo>
                      <a:lnTo>
                        <a:pt x="26270" y="61415"/>
                      </a:lnTo>
                      <a:lnTo>
                        <a:pt x="11988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13"/>
                <p:cNvSpPr/>
                <p:nvPr/>
              </p:nvSpPr>
              <p:spPr>
                <a:xfrm>
                  <a:off x="7958626" y="474218"/>
                  <a:ext cx="706160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8" h="15923" extrusionOk="0">
                      <a:moveTo>
                        <a:pt x="187" y="0"/>
                      </a:moveTo>
                      <a:lnTo>
                        <a:pt x="1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9" y="15811"/>
                      </a:lnTo>
                      <a:lnTo>
                        <a:pt x="26439" y="15923"/>
                      </a:lnTo>
                      <a:lnTo>
                        <a:pt x="52708" y="1399"/>
                      </a:lnTo>
                      <a:lnTo>
                        <a:pt x="52727" y="989"/>
                      </a:lnTo>
                      <a:lnTo>
                        <a:pt x="26233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13"/>
                <p:cNvSpPr/>
                <p:nvPr/>
              </p:nvSpPr>
              <p:spPr>
                <a:xfrm>
                  <a:off x="7958130" y="473709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80" y="523"/>
                      </a:lnTo>
                      <a:lnTo>
                        <a:pt x="317" y="542"/>
                      </a:lnTo>
                      <a:lnTo>
                        <a:pt x="26065" y="15980"/>
                      </a:lnTo>
                      <a:lnTo>
                        <a:pt x="26065" y="15961"/>
                      </a:lnTo>
                      <a:lnTo>
                        <a:pt x="38" y="356"/>
                      </a:lnTo>
                      <a:lnTo>
                        <a:pt x="224" y="38"/>
                      </a:lnTo>
                      <a:lnTo>
                        <a:pt x="26270" y="15662"/>
                      </a:lnTo>
                      <a:lnTo>
                        <a:pt x="52764" y="1027"/>
                      </a:lnTo>
                      <a:lnTo>
                        <a:pt x="52764" y="1008"/>
                      </a:lnTo>
                      <a:lnTo>
                        <a:pt x="52876" y="933"/>
                      </a:lnTo>
                      <a:lnTo>
                        <a:pt x="52578" y="1102"/>
                      </a:lnTo>
                      <a:lnTo>
                        <a:pt x="52541" y="1120"/>
                      </a:lnTo>
                      <a:lnTo>
                        <a:pt x="26270" y="15625"/>
                      </a:lnTo>
                      <a:lnTo>
                        <a:pt x="523" y="187"/>
                      </a:lnTo>
                      <a:lnTo>
                        <a:pt x="503" y="187"/>
                      </a:lnTo>
                      <a:lnTo>
                        <a:pt x="205" y="1"/>
                      </a:lnTo>
                      <a:close/>
                      <a:moveTo>
                        <a:pt x="52745" y="1437"/>
                      </a:moveTo>
                      <a:lnTo>
                        <a:pt x="26476" y="15961"/>
                      </a:lnTo>
                      <a:lnTo>
                        <a:pt x="26476" y="15980"/>
                      </a:lnTo>
                      <a:lnTo>
                        <a:pt x="52745" y="1475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13"/>
                <p:cNvSpPr/>
                <p:nvPr/>
              </p:nvSpPr>
              <p:spPr>
                <a:xfrm>
                  <a:off x="8300215" y="686221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0" y="0"/>
                      </a:moveTo>
                      <a:lnTo>
                        <a:pt x="428" y="6115"/>
                      </a:lnTo>
                      <a:lnTo>
                        <a:pt x="783" y="6320"/>
                      </a:lnTo>
                      <a:lnTo>
                        <a:pt x="895" y="18"/>
                      </a:lnTo>
                      <a:lnTo>
                        <a:pt x="540" y="0"/>
                      </a:lnTo>
                      <a:close/>
                      <a:moveTo>
                        <a:pt x="428" y="6581"/>
                      </a:moveTo>
                      <a:lnTo>
                        <a:pt x="299" y="13648"/>
                      </a:lnTo>
                      <a:lnTo>
                        <a:pt x="672" y="13461"/>
                      </a:lnTo>
                      <a:lnTo>
                        <a:pt x="783" y="6787"/>
                      </a:lnTo>
                      <a:lnTo>
                        <a:pt x="428" y="6581"/>
                      </a:lnTo>
                      <a:close/>
                      <a:moveTo>
                        <a:pt x="652" y="13927"/>
                      </a:moveTo>
                      <a:lnTo>
                        <a:pt x="299" y="14113"/>
                      </a:lnTo>
                      <a:lnTo>
                        <a:pt x="0" y="30540"/>
                      </a:lnTo>
                      <a:lnTo>
                        <a:pt x="354" y="30540"/>
                      </a:lnTo>
                      <a:lnTo>
                        <a:pt x="652" y="139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13"/>
                <p:cNvSpPr/>
                <p:nvPr/>
              </p:nvSpPr>
              <p:spPr>
                <a:xfrm>
                  <a:off x="8299960" y="685953"/>
                  <a:ext cx="12750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8" extrusionOk="0">
                      <a:moveTo>
                        <a:pt x="541" y="1"/>
                      </a:moveTo>
                      <a:lnTo>
                        <a:pt x="541" y="113"/>
                      </a:lnTo>
                      <a:lnTo>
                        <a:pt x="541" y="132"/>
                      </a:lnTo>
                      <a:lnTo>
                        <a:pt x="430" y="6116"/>
                      </a:lnTo>
                      <a:lnTo>
                        <a:pt x="447" y="6135"/>
                      </a:lnTo>
                      <a:lnTo>
                        <a:pt x="559" y="20"/>
                      </a:lnTo>
                      <a:lnTo>
                        <a:pt x="914" y="38"/>
                      </a:lnTo>
                      <a:lnTo>
                        <a:pt x="802" y="6340"/>
                      </a:lnTo>
                      <a:lnTo>
                        <a:pt x="840" y="6359"/>
                      </a:lnTo>
                      <a:lnTo>
                        <a:pt x="952" y="132"/>
                      </a:lnTo>
                      <a:lnTo>
                        <a:pt x="952" y="113"/>
                      </a:lnTo>
                      <a:lnTo>
                        <a:pt x="952" y="1"/>
                      </a:lnTo>
                      <a:close/>
                      <a:moveTo>
                        <a:pt x="802" y="6807"/>
                      </a:moveTo>
                      <a:lnTo>
                        <a:pt x="691" y="13481"/>
                      </a:lnTo>
                      <a:lnTo>
                        <a:pt x="709" y="13462"/>
                      </a:lnTo>
                      <a:lnTo>
                        <a:pt x="820" y="6825"/>
                      </a:lnTo>
                      <a:lnTo>
                        <a:pt x="802" y="6807"/>
                      </a:lnTo>
                      <a:close/>
                      <a:moveTo>
                        <a:pt x="430" y="6583"/>
                      </a:moveTo>
                      <a:lnTo>
                        <a:pt x="298" y="13686"/>
                      </a:lnTo>
                      <a:lnTo>
                        <a:pt x="318" y="13668"/>
                      </a:lnTo>
                      <a:lnTo>
                        <a:pt x="447" y="6601"/>
                      </a:lnTo>
                      <a:lnTo>
                        <a:pt x="430" y="6583"/>
                      </a:lnTo>
                      <a:close/>
                      <a:moveTo>
                        <a:pt x="691" y="13929"/>
                      </a:moveTo>
                      <a:lnTo>
                        <a:pt x="671" y="13947"/>
                      </a:lnTo>
                      <a:lnTo>
                        <a:pt x="373" y="30560"/>
                      </a:lnTo>
                      <a:lnTo>
                        <a:pt x="19" y="30560"/>
                      </a:lnTo>
                      <a:lnTo>
                        <a:pt x="318" y="14133"/>
                      </a:lnTo>
                      <a:lnTo>
                        <a:pt x="280" y="14153"/>
                      </a:lnTo>
                      <a:lnTo>
                        <a:pt x="0" y="30205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2"/>
                      </a:lnTo>
                      <a:lnTo>
                        <a:pt x="410" y="30224"/>
                      </a:lnTo>
                      <a:lnTo>
                        <a:pt x="691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13"/>
                <p:cNvSpPr/>
                <p:nvPr/>
              </p:nvSpPr>
              <p:spPr>
                <a:xfrm>
                  <a:off x="8657781" y="287941"/>
                  <a:ext cx="717128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7" h="61435" extrusionOk="0">
                      <a:moveTo>
                        <a:pt x="27407" y="1"/>
                      </a:moveTo>
                      <a:lnTo>
                        <a:pt x="540" y="14879"/>
                      </a:lnTo>
                      <a:lnTo>
                        <a:pt x="299" y="28620"/>
                      </a:lnTo>
                      <a:lnTo>
                        <a:pt x="299" y="28620"/>
                      </a:lnTo>
                      <a:lnTo>
                        <a:pt x="652" y="28415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099" y="14991"/>
                      </a:lnTo>
                      <a:lnTo>
                        <a:pt x="27407" y="411"/>
                      </a:lnTo>
                      <a:lnTo>
                        <a:pt x="53174" y="15905"/>
                      </a:lnTo>
                      <a:lnTo>
                        <a:pt x="53472" y="15736"/>
                      </a:lnTo>
                      <a:lnTo>
                        <a:pt x="53547" y="15718"/>
                      </a:lnTo>
                      <a:lnTo>
                        <a:pt x="27500" y="57"/>
                      </a:lnTo>
                      <a:lnTo>
                        <a:pt x="27407" y="1"/>
                      </a:lnTo>
                      <a:close/>
                      <a:moveTo>
                        <a:pt x="52819" y="46350"/>
                      </a:moveTo>
                      <a:lnTo>
                        <a:pt x="47449" y="49316"/>
                      </a:lnTo>
                      <a:lnTo>
                        <a:pt x="47804" y="49520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close/>
                      <a:moveTo>
                        <a:pt x="652" y="28881"/>
                      </a:moveTo>
                      <a:lnTo>
                        <a:pt x="27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54" y="45400"/>
                      </a:lnTo>
                      <a:lnTo>
                        <a:pt x="652" y="28881"/>
                      </a:lnTo>
                      <a:close/>
                      <a:moveTo>
                        <a:pt x="47039" y="49539"/>
                      </a:moveTo>
                      <a:lnTo>
                        <a:pt x="32963" y="57351"/>
                      </a:lnTo>
                      <a:lnTo>
                        <a:pt x="32963" y="57761"/>
                      </a:lnTo>
                      <a:lnTo>
                        <a:pt x="47394" y="49763"/>
                      </a:lnTo>
                      <a:lnTo>
                        <a:pt x="47039" y="49539"/>
                      </a:lnTo>
                      <a:close/>
                      <a:moveTo>
                        <a:pt x="12323" y="52597"/>
                      </a:moveTo>
                      <a:lnTo>
                        <a:pt x="11951" y="52801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34" y="57985"/>
                      </a:lnTo>
                      <a:lnTo>
                        <a:pt x="32553" y="57574"/>
                      </a:lnTo>
                      <a:lnTo>
                        <a:pt x="26530" y="60913"/>
                      </a:lnTo>
                      <a:lnTo>
                        <a:pt x="26530" y="61229"/>
                      </a:lnTo>
                      <a:lnTo>
                        <a:pt x="26530" y="61248"/>
                      </a:lnTo>
                      <a:lnTo>
                        <a:pt x="26120" y="61229"/>
                      </a:lnTo>
                      <a:lnTo>
                        <a:pt x="26120" y="60893"/>
                      </a:lnTo>
                      <a:lnTo>
                        <a:pt x="12323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3"/>
                <p:cNvSpPr/>
                <p:nvPr/>
              </p:nvSpPr>
              <p:spPr>
                <a:xfrm>
                  <a:off x="8657272" y="287446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7" y="15047"/>
                      </a:lnTo>
                      <a:lnTo>
                        <a:pt x="27445" y="485"/>
                      </a:lnTo>
                      <a:lnTo>
                        <a:pt x="53193" y="15960"/>
                      </a:lnTo>
                      <a:lnTo>
                        <a:pt x="53212" y="15942"/>
                      </a:lnTo>
                      <a:lnTo>
                        <a:pt x="27445" y="448"/>
                      </a:lnTo>
                      <a:close/>
                      <a:moveTo>
                        <a:pt x="933" y="15363"/>
                      </a:moveTo>
                      <a:lnTo>
                        <a:pt x="690" y="28452"/>
                      </a:lnTo>
                      <a:lnTo>
                        <a:pt x="690" y="28452"/>
                      </a:lnTo>
                      <a:lnTo>
                        <a:pt x="727" y="28434"/>
                      </a:lnTo>
                      <a:lnTo>
                        <a:pt x="951" y="15383"/>
                      </a:lnTo>
                      <a:lnTo>
                        <a:pt x="933" y="15363"/>
                      </a:lnTo>
                      <a:close/>
                      <a:moveTo>
                        <a:pt x="27445" y="0"/>
                      </a:moveTo>
                      <a:lnTo>
                        <a:pt x="765" y="14804"/>
                      </a:lnTo>
                      <a:lnTo>
                        <a:pt x="727" y="14804"/>
                      </a:lnTo>
                      <a:lnTo>
                        <a:pt x="672" y="14841"/>
                      </a:lnTo>
                      <a:lnTo>
                        <a:pt x="560" y="14916"/>
                      </a:lnTo>
                      <a:lnTo>
                        <a:pt x="560" y="14935"/>
                      </a:lnTo>
                      <a:lnTo>
                        <a:pt x="541" y="15345"/>
                      </a:lnTo>
                      <a:lnTo>
                        <a:pt x="541" y="15383"/>
                      </a:lnTo>
                      <a:lnTo>
                        <a:pt x="299" y="28657"/>
                      </a:lnTo>
                      <a:lnTo>
                        <a:pt x="337" y="28657"/>
                      </a:lnTo>
                      <a:lnTo>
                        <a:pt x="578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85" y="15755"/>
                      </a:lnTo>
                      <a:lnTo>
                        <a:pt x="53603" y="15736"/>
                      </a:lnTo>
                      <a:lnTo>
                        <a:pt x="27557" y="75"/>
                      </a:lnTo>
                      <a:lnTo>
                        <a:pt x="27445" y="0"/>
                      </a:lnTo>
                      <a:close/>
                      <a:moveTo>
                        <a:pt x="53789" y="16315"/>
                      </a:moveTo>
                      <a:lnTo>
                        <a:pt x="53566" y="29366"/>
                      </a:lnTo>
                      <a:lnTo>
                        <a:pt x="53789" y="16333"/>
                      </a:lnTo>
                      <a:lnTo>
                        <a:pt x="53789" y="16315"/>
                      </a:lnTo>
                      <a:close/>
                      <a:moveTo>
                        <a:pt x="52857" y="46350"/>
                      </a:moveTo>
                      <a:lnTo>
                        <a:pt x="47470" y="49333"/>
                      </a:lnTo>
                      <a:lnTo>
                        <a:pt x="47487" y="49353"/>
                      </a:lnTo>
                      <a:lnTo>
                        <a:pt x="52857" y="46387"/>
                      </a:lnTo>
                      <a:lnTo>
                        <a:pt x="52857" y="46350"/>
                      </a:lnTo>
                      <a:close/>
                      <a:moveTo>
                        <a:pt x="53026" y="46705"/>
                      </a:moveTo>
                      <a:lnTo>
                        <a:pt x="47842" y="49557"/>
                      </a:lnTo>
                      <a:lnTo>
                        <a:pt x="47880" y="49576"/>
                      </a:lnTo>
                      <a:lnTo>
                        <a:pt x="53043" y="46705"/>
                      </a:lnTo>
                      <a:close/>
                      <a:moveTo>
                        <a:pt x="709" y="28899"/>
                      </a:moveTo>
                      <a:lnTo>
                        <a:pt x="690" y="28918"/>
                      </a:lnTo>
                      <a:lnTo>
                        <a:pt x="392" y="45437"/>
                      </a:lnTo>
                      <a:lnTo>
                        <a:pt x="11951" y="52391"/>
                      </a:lnTo>
                      <a:lnTo>
                        <a:pt x="11971" y="52373"/>
                      </a:lnTo>
                      <a:lnTo>
                        <a:pt x="411" y="45418"/>
                      </a:lnTo>
                      <a:lnTo>
                        <a:pt x="709" y="29142"/>
                      </a:lnTo>
                      <a:lnTo>
                        <a:pt x="709" y="28899"/>
                      </a:lnTo>
                      <a:close/>
                      <a:moveTo>
                        <a:pt x="317" y="29123"/>
                      </a:moveTo>
                      <a:lnTo>
                        <a:pt x="299" y="29142"/>
                      </a:lnTo>
                      <a:lnTo>
                        <a:pt x="280" y="30373"/>
                      </a:lnTo>
                      <a:lnTo>
                        <a:pt x="19" y="45418"/>
                      </a:lnTo>
                      <a:lnTo>
                        <a:pt x="19" y="45455"/>
                      </a:lnTo>
                      <a:lnTo>
                        <a:pt x="1" y="45661"/>
                      </a:lnTo>
                      <a:lnTo>
                        <a:pt x="187" y="45754"/>
                      </a:lnTo>
                      <a:lnTo>
                        <a:pt x="205" y="45773"/>
                      </a:lnTo>
                      <a:lnTo>
                        <a:pt x="11560" y="52597"/>
                      </a:lnTo>
                      <a:lnTo>
                        <a:pt x="11598" y="52597"/>
                      </a:lnTo>
                      <a:lnTo>
                        <a:pt x="38" y="45642"/>
                      </a:lnTo>
                      <a:lnTo>
                        <a:pt x="317" y="29123"/>
                      </a:lnTo>
                      <a:close/>
                      <a:moveTo>
                        <a:pt x="47059" y="49557"/>
                      </a:moveTo>
                      <a:lnTo>
                        <a:pt x="33001" y="57350"/>
                      </a:lnTo>
                      <a:lnTo>
                        <a:pt x="33001" y="57388"/>
                      </a:lnTo>
                      <a:lnTo>
                        <a:pt x="47077" y="49576"/>
                      </a:lnTo>
                      <a:lnTo>
                        <a:pt x="47059" y="49557"/>
                      </a:lnTo>
                      <a:close/>
                      <a:moveTo>
                        <a:pt x="47432" y="49800"/>
                      </a:moveTo>
                      <a:lnTo>
                        <a:pt x="33001" y="57798"/>
                      </a:lnTo>
                      <a:lnTo>
                        <a:pt x="32982" y="57817"/>
                      </a:lnTo>
                      <a:lnTo>
                        <a:pt x="47470" y="49800"/>
                      </a:lnTo>
                      <a:close/>
                      <a:moveTo>
                        <a:pt x="12381" y="52615"/>
                      </a:moveTo>
                      <a:lnTo>
                        <a:pt x="12361" y="52634"/>
                      </a:lnTo>
                      <a:lnTo>
                        <a:pt x="26158" y="60930"/>
                      </a:lnTo>
                      <a:lnTo>
                        <a:pt x="26158" y="60912"/>
                      </a:lnTo>
                      <a:lnTo>
                        <a:pt x="12381" y="52615"/>
                      </a:lnTo>
                      <a:close/>
                      <a:moveTo>
                        <a:pt x="32591" y="57574"/>
                      </a:moveTo>
                      <a:lnTo>
                        <a:pt x="26568" y="60912"/>
                      </a:lnTo>
                      <a:lnTo>
                        <a:pt x="26568" y="60950"/>
                      </a:lnTo>
                      <a:lnTo>
                        <a:pt x="32591" y="57611"/>
                      </a:lnTo>
                      <a:lnTo>
                        <a:pt x="32591" y="57574"/>
                      </a:lnTo>
                      <a:close/>
                      <a:moveTo>
                        <a:pt x="11971" y="52838"/>
                      </a:moveTo>
                      <a:lnTo>
                        <a:pt x="26252" y="61434"/>
                      </a:lnTo>
                      <a:lnTo>
                        <a:pt x="26364" y="61489"/>
                      </a:lnTo>
                      <a:lnTo>
                        <a:pt x="32572" y="58059"/>
                      </a:lnTo>
                      <a:lnTo>
                        <a:pt x="32572" y="58022"/>
                      </a:lnTo>
                      <a:lnTo>
                        <a:pt x="26364" y="61472"/>
                      </a:lnTo>
                      <a:lnTo>
                        <a:pt x="26270" y="61415"/>
                      </a:lnTo>
                      <a:lnTo>
                        <a:pt x="11989" y="528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13"/>
                <p:cNvSpPr/>
                <p:nvPr/>
              </p:nvSpPr>
              <p:spPr>
                <a:xfrm>
                  <a:off x="8666272" y="486699"/>
                  <a:ext cx="706146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3"/>
                      </a:lnTo>
                      <a:lnTo>
                        <a:pt x="52707" y="1417"/>
                      </a:lnTo>
                      <a:lnTo>
                        <a:pt x="52726" y="989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13"/>
                <p:cNvSpPr/>
                <p:nvPr/>
              </p:nvSpPr>
              <p:spPr>
                <a:xfrm>
                  <a:off x="8665763" y="486204"/>
                  <a:ext cx="708155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98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99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60"/>
                      </a:lnTo>
                      <a:lnTo>
                        <a:pt x="38" y="355"/>
                      </a:lnTo>
                      <a:lnTo>
                        <a:pt x="225" y="37"/>
                      </a:lnTo>
                      <a:lnTo>
                        <a:pt x="26270" y="15661"/>
                      </a:lnTo>
                      <a:lnTo>
                        <a:pt x="52764" y="1026"/>
                      </a:lnTo>
                      <a:lnTo>
                        <a:pt x="52764" y="1007"/>
                      </a:lnTo>
                      <a:lnTo>
                        <a:pt x="52876" y="932"/>
                      </a:lnTo>
                      <a:lnTo>
                        <a:pt x="52876" y="93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26270" y="15644"/>
                      </a:lnTo>
                      <a:lnTo>
                        <a:pt x="523" y="206"/>
                      </a:lnTo>
                      <a:lnTo>
                        <a:pt x="503" y="187"/>
                      </a:lnTo>
                      <a:lnTo>
                        <a:pt x="205" y="0"/>
                      </a:lnTo>
                      <a:close/>
                      <a:moveTo>
                        <a:pt x="52745" y="1454"/>
                      </a:moveTo>
                      <a:lnTo>
                        <a:pt x="26476" y="15960"/>
                      </a:lnTo>
                      <a:lnTo>
                        <a:pt x="26476" y="15997"/>
                      </a:lnTo>
                      <a:lnTo>
                        <a:pt x="52745" y="1474"/>
                      </a:lnTo>
                      <a:lnTo>
                        <a:pt x="52745" y="14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13"/>
                <p:cNvSpPr/>
                <p:nvPr/>
              </p:nvSpPr>
              <p:spPr>
                <a:xfrm>
                  <a:off x="9007848" y="698944"/>
                  <a:ext cx="12241" cy="40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2" extrusionOk="0">
                      <a:moveTo>
                        <a:pt x="541" y="0"/>
                      </a:moveTo>
                      <a:lnTo>
                        <a:pt x="448" y="6098"/>
                      </a:lnTo>
                      <a:lnTo>
                        <a:pt x="802" y="6302"/>
                      </a:lnTo>
                      <a:lnTo>
                        <a:pt x="913" y="0"/>
                      </a:lnTo>
                      <a:close/>
                      <a:moveTo>
                        <a:pt x="429" y="6563"/>
                      </a:moveTo>
                      <a:lnTo>
                        <a:pt x="299" y="13630"/>
                      </a:lnTo>
                      <a:lnTo>
                        <a:pt x="672" y="13444"/>
                      </a:lnTo>
                      <a:lnTo>
                        <a:pt x="784" y="6787"/>
                      </a:lnTo>
                      <a:lnTo>
                        <a:pt x="429" y="6563"/>
                      </a:lnTo>
                      <a:close/>
                      <a:moveTo>
                        <a:pt x="652" y="13909"/>
                      </a:moveTo>
                      <a:lnTo>
                        <a:pt x="299" y="14115"/>
                      </a:ln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652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13"/>
                <p:cNvSpPr/>
                <p:nvPr/>
              </p:nvSpPr>
              <p:spPr>
                <a:xfrm>
                  <a:off x="9007593" y="698435"/>
                  <a:ext cx="12750" cy="40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98" extrusionOk="0">
                      <a:moveTo>
                        <a:pt x="542" y="1"/>
                      </a:moveTo>
                      <a:lnTo>
                        <a:pt x="542" y="113"/>
                      </a:lnTo>
                      <a:lnTo>
                        <a:pt x="542" y="132"/>
                      </a:lnTo>
                      <a:lnTo>
                        <a:pt x="430" y="6116"/>
                      </a:lnTo>
                      <a:lnTo>
                        <a:pt x="467" y="6136"/>
                      </a:lnTo>
                      <a:lnTo>
                        <a:pt x="560" y="38"/>
                      </a:lnTo>
                      <a:lnTo>
                        <a:pt x="932" y="38"/>
                      </a:lnTo>
                      <a:lnTo>
                        <a:pt x="821" y="6340"/>
                      </a:lnTo>
                      <a:lnTo>
                        <a:pt x="840" y="6359"/>
                      </a:lnTo>
                      <a:lnTo>
                        <a:pt x="952" y="150"/>
                      </a:lnTo>
                      <a:lnTo>
                        <a:pt x="952" y="113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  <a:moveTo>
                        <a:pt x="803" y="6825"/>
                      </a:moveTo>
                      <a:lnTo>
                        <a:pt x="691" y="13482"/>
                      </a:lnTo>
                      <a:lnTo>
                        <a:pt x="709" y="13462"/>
                      </a:lnTo>
                      <a:lnTo>
                        <a:pt x="840" y="6844"/>
                      </a:lnTo>
                      <a:lnTo>
                        <a:pt x="803" y="6825"/>
                      </a:lnTo>
                      <a:close/>
                      <a:moveTo>
                        <a:pt x="430" y="6583"/>
                      </a:moveTo>
                      <a:lnTo>
                        <a:pt x="299" y="13686"/>
                      </a:lnTo>
                      <a:lnTo>
                        <a:pt x="299" y="13686"/>
                      </a:lnTo>
                      <a:lnTo>
                        <a:pt x="318" y="13668"/>
                      </a:lnTo>
                      <a:lnTo>
                        <a:pt x="448" y="6601"/>
                      </a:lnTo>
                      <a:lnTo>
                        <a:pt x="430" y="6583"/>
                      </a:lnTo>
                      <a:close/>
                      <a:moveTo>
                        <a:pt x="709" y="13929"/>
                      </a:moveTo>
                      <a:lnTo>
                        <a:pt x="671" y="13947"/>
                      </a:lnTo>
                      <a:lnTo>
                        <a:pt x="393" y="30560"/>
                      </a:lnTo>
                      <a:lnTo>
                        <a:pt x="20" y="30560"/>
                      </a:lnTo>
                      <a:lnTo>
                        <a:pt x="318" y="14153"/>
                      </a:lnTo>
                      <a:lnTo>
                        <a:pt x="299" y="14153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8"/>
                      </a:lnTo>
                      <a:lnTo>
                        <a:pt x="410" y="30597"/>
                      </a:lnTo>
                      <a:lnTo>
                        <a:pt x="410" y="30578"/>
                      </a:lnTo>
                      <a:lnTo>
                        <a:pt x="410" y="30262"/>
                      </a:lnTo>
                      <a:lnTo>
                        <a:pt x="410" y="30224"/>
                      </a:lnTo>
                      <a:lnTo>
                        <a:pt x="709" y="139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13"/>
                <p:cNvSpPr/>
                <p:nvPr/>
              </p:nvSpPr>
              <p:spPr>
                <a:xfrm>
                  <a:off x="9365414" y="300423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652" y="28882"/>
                      </a:moveTo>
                      <a:lnTo>
                        <a:pt x="299" y="29086"/>
                      </a:lnTo>
                      <a:lnTo>
                        <a:pt x="0" y="45605"/>
                      </a:lnTo>
                      <a:lnTo>
                        <a:pt x="11560" y="52560"/>
                      </a:lnTo>
                      <a:lnTo>
                        <a:pt x="11913" y="52354"/>
                      </a:lnTo>
                      <a:lnTo>
                        <a:pt x="373" y="45418"/>
                      </a:lnTo>
                      <a:lnTo>
                        <a:pt x="354" y="45401"/>
                      </a:lnTo>
                      <a:lnTo>
                        <a:pt x="652" y="28882"/>
                      </a:lnTo>
                      <a:close/>
                      <a:moveTo>
                        <a:pt x="27426" y="1"/>
                      </a:moveTo>
                      <a:lnTo>
                        <a:pt x="540" y="14898"/>
                      </a:lnTo>
                      <a:lnTo>
                        <a:pt x="299" y="28621"/>
                      </a:lnTo>
                      <a:lnTo>
                        <a:pt x="672" y="28415"/>
                      </a:lnTo>
                      <a:lnTo>
                        <a:pt x="895" y="15346"/>
                      </a:lnTo>
                      <a:lnTo>
                        <a:pt x="597" y="15159"/>
                      </a:lnTo>
                      <a:lnTo>
                        <a:pt x="821" y="14824"/>
                      </a:lnTo>
                      <a:lnTo>
                        <a:pt x="1100" y="14991"/>
                      </a:lnTo>
                      <a:lnTo>
                        <a:pt x="27408" y="411"/>
                      </a:lnTo>
                      <a:lnTo>
                        <a:pt x="53174" y="15905"/>
                      </a:lnTo>
                      <a:lnTo>
                        <a:pt x="53473" y="15756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3"/>
                      </a:lnTo>
                      <a:lnTo>
                        <a:pt x="32964" y="57351"/>
                      </a:lnTo>
                      <a:lnTo>
                        <a:pt x="32964" y="57761"/>
                      </a:lnTo>
                      <a:lnTo>
                        <a:pt x="53192" y="46557"/>
                      </a:lnTo>
                      <a:lnTo>
                        <a:pt x="53751" y="15831"/>
                      </a:lnTo>
                      <a:lnTo>
                        <a:pt x="27500" y="57"/>
                      </a:lnTo>
                      <a:lnTo>
                        <a:pt x="27426" y="1"/>
                      </a:lnTo>
                      <a:close/>
                      <a:moveTo>
                        <a:pt x="12324" y="52597"/>
                      </a:moveTo>
                      <a:lnTo>
                        <a:pt x="11970" y="52802"/>
                      </a:lnTo>
                      <a:lnTo>
                        <a:pt x="26232" y="61378"/>
                      </a:lnTo>
                      <a:lnTo>
                        <a:pt x="26326" y="61435"/>
                      </a:lnTo>
                      <a:lnTo>
                        <a:pt x="32554" y="57985"/>
                      </a:lnTo>
                      <a:lnTo>
                        <a:pt x="32554" y="57575"/>
                      </a:lnTo>
                      <a:lnTo>
                        <a:pt x="26550" y="60913"/>
                      </a:lnTo>
                      <a:lnTo>
                        <a:pt x="26531" y="61229"/>
                      </a:lnTo>
                      <a:lnTo>
                        <a:pt x="26531" y="61248"/>
                      </a:lnTo>
                      <a:lnTo>
                        <a:pt x="26120" y="61248"/>
                      </a:lnTo>
                      <a:lnTo>
                        <a:pt x="26140" y="60893"/>
                      </a:lnTo>
                      <a:lnTo>
                        <a:pt x="12324" y="525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13"/>
                <p:cNvSpPr/>
                <p:nvPr/>
              </p:nvSpPr>
              <p:spPr>
                <a:xfrm>
                  <a:off x="9365160" y="300182"/>
                  <a:ext cx="720383" cy="82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1" extrusionOk="0">
                      <a:moveTo>
                        <a:pt x="27427" y="429"/>
                      </a:moveTo>
                      <a:lnTo>
                        <a:pt x="1119" y="15009"/>
                      </a:lnTo>
                      <a:lnTo>
                        <a:pt x="1156" y="15028"/>
                      </a:lnTo>
                      <a:lnTo>
                        <a:pt x="27427" y="466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9"/>
                      </a:lnTo>
                      <a:close/>
                      <a:moveTo>
                        <a:pt x="914" y="15364"/>
                      </a:moveTo>
                      <a:lnTo>
                        <a:pt x="691" y="28433"/>
                      </a:lnTo>
                      <a:lnTo>
                        <a:pt x="709" y="28415"/>
                      </a:lnTo>
                      <a:lnTo>
                        <a:pt x="932" y="15364"/>
                      </a:lnTo>
                      <a:close/>
                      <a:moveTo>
                        <a:pt x="671" y="28900"/>
                      </a:moveTo>
                      <a:lnTo>
                        <a:pt x="373" y="45419"/>
                      </a:lnTo>
                      <a:lnTo>
                        <a:pt x="392" y="45436"/>
                      </a:lnTo>
                      <a:lnTo>
                        <a:pt x="11932" y="52372"/>
                      </a:lnTo>
                      <a:lnTo>
                        <a:pt x="11970" y="52354"/>
                      </a:lnTo>
                      <a:lnTo>
                        <a:pt x="410" y="45419"/>
                      </a:lnTo>
                      <a:lnTo>
                        <a:pt x="616" y="33019"/>
                      </a:lnTo>
                      <a:lnTo>
                        <a:pt x="691" y="28900"/>
                      </a:lnTo>
                      <a:close/>
                      <a:moveTo>
                        <a:pt x="318" y="29104"/>
                      </a:moveTo>
                      <a:lnTo>
                        <a:pt x="280" y="29123"/>
                      </a:lnTo>
                      <a:lnTo>
                        <a:pt x="206" y="34175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6" y="45754"/>
                      </a:lnTo>
                      <a:lnTo>
                        <a:pt x="11560" y="52596"/>
                      </a:lnTo>
                      <a:lnTo>
                        <a:pt x="11579" y="52578"/>
                      </a:lnTo>
                      <a:lnTo>
                        <a:pt x="19" y="45623"/>
                      </a:lnTo>
                      <a:lnTo>
                        <a:pt x="318" y="29104"/>
                      </a:lnTo>
                      <a:close/>
                      <a:moveTo>
                        <a:pt x="53380" y="16296"/>
                      </a:moveTo>
                      <a:lnTo>
                        <a:pt x="52838" y="46331"/>
                      </a:lnTo>
                      <a:lnTo>
                        <a:pt x="32983" y="57332"/>
                      </a:lnTo>
                      <a:lnTo>
                        <a:pt x="32983" y="57369"/>
                      </a:lnTo>
                      <a:lnTo>
                        <a:pt x="52858" y="46351"/>
                      </a:lnTo>
                      <a:lnTo>
                        <a:pt x="53398" y="16296"/>
                      </a:lnTo>
                      <a:close/>
                      <a:moveTo>
                        <a:pt x="27445" y="1"/>
                      </a:moveTo>
                      <a:lnTo>
                        <a:pt x="746" y="14785"/>
                      </a:lnTo>
                      <a:lnTo>
                        <a:pt x="728" y="14804"/>
                      </a:lnTo>
                      <a:lnTo>
                        <a:pt x="653" y="14822"/>
                      </a:lnTo>
                      <a:lnTo>
                        <a:pt x="541" y="14897"/>
                      </a:lnTo>
                      <a:lnTo>
                        <a:pt x="541" y="14916"/>
                      </a:lnTo>
                      <a:lnTo>
                        <a:pt x="522" y="15344"/>
                      </a:lnTo>
                      <a:lnTo>
                        <a:pt x="522" y="15364"/>
                      </a:lnTo>
                      <a:lnTo>
                        <a:pt x="298" y="28657"/>
                      </a:lnTo>
                      <a:lnTo>
                        <a:pt x="298" y="28657"/>
                      </a:lnTo>
                      <a:lnTo>
                        <a:pt x="318" y="28639"/>
                      </a:lnTo>
                      <a:lnTo>
                        <a:pt x="559" y="14916"/>
                      </a:lnTo>
                      <a:lnTo>
                        <a:pt x="27445" y="19"/>
                      </a:lnTo>
                      <a:lnTo>
                        <a:pt x="27519" y="75"/>
                      </a:lnTo>
                      <a:lnTo>
                        <a:pt x="53770" y="15849"/>
                      </a:lnTo>
                      <a:lnTo>
                        <a:pt x="53211" y="46575"/>
                      </a:lnTo>
                      <a:lnTo>
                        <a:pt x="32983" y="57779"/>
                      </a:lnTo>
                      <a:lnTo>
                        <a:pt x="32983" y="57816"/>
                      </a:lnTo>
                      <a:lnTo>
                        <a:pt x="53248" y="46592"/>
                      </a:lnTo>
                      <a:lnTo>
                        <a:pt x="53790" y="15829"/>
                      </a:lnTo>
                      <a:lnTo>
                        <a:pt x="27539" y="56"/>
                      </a:lnTo>
                      <a:lnTo>
                        <a:pt x="27445" y="1"/>
                      </a:lnTo>
                      <a:close/>
                      <a:moveTo>
                        <a:pt x="12362" y="52596"/>
                      </a:moveTo>
                      <a:lnTo>
                        <a:pt x="12343" y="52615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12362" y="52596"/>
                      </a:lnTo>
                      <a:close/>
                      <a:moveTo>
                        <a:pt x="32573" y="57575"/>
                      </a:moveTo>
                      <a:lnTo>
                        <a:pt x="26569" y="60893"/>
                      </a:lnTo>
                      <a:lnTo>
                        <a:pt x="26569" y="60931"/>
                      </a:lnTo>
                      <a:lnTo>
                        <a:pt x="32573" y="57593"/>
                      </a:lnTo>
                      <a:lnTo>
                        <a:pt x="32573" y="57575"/>
                      </a:lnTo>
                      <a:close/>
                      <a:moveTo>
                        <a:pt x="11989" y="52820"/>
                      </a:moveTo>
                      <a:lnTo>
                        <a:pt x="11952" y="52839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32573" y="58040"/>
                      </a:lnTo>
                      <a:lnTo>
                        <a:pt x="32573" y="58003"/>
                      </a:lnTo>
                      <a:lnTo>
                        <a:pt x="26345" y="61453"/>
                      </a:lnTo>
                      <a:lnTo>
                        <a:pt x="26251" y="61396"/>
                      </a:lnTo>
                      <a:lnTo>
                        <a:pt x="11989" y="528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13"/>
                <p:cNvSpPr/>
                <p:nvPr/>
              </p:nvSpPr>
              <p:spPr>
                <a:xfrm>
                  <a:off x="9373905" y="499181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1"/>
                      </a:moveTo>
                      <a:lnTo>
                        <a:pt x="0" y="318"/>
                      </a:lnTo>
                      <a:lnTo>
                        <a:pt x="26028" y="15923"/>
                      </a:lnTo>
                      <a:lnTo>
                        <a:pt x="26028" y="1583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3006" y="1251"/>
                      </a:lnTo>
                      <a:lnTo>
                        <a:pt x="52839" y="952"/>
                      </a:lnTo>
                      <a:lnTo>
                        <a:pt x="2625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13"/>
                <p:cNvSpPr/>
                <p:nvPr/>
              </p:nvSpPr>
              <p:spPr>
                <a:xfrm>
                  <a:off x="9373409" y="498940"/>
                  <a:ext cx="710874" cy="21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0" h="15979" extrusionOk="0">
                      <a:moveTo>
                        <a:pt x="224" y="1"/>
                      </a:moveTo>
                      <a:lnTo>
                        <a:pt x="0" y="336"/>
                      </a:lnTo>
                      <a:lnTo>
                        <a:pt x="298" y="523"/>
                      </a:lnTo>
                      <a:lnTo>
                        <a:pt x="316" y="523"/>
                      </a:lnTo>
                      <a:lnTo>
                        <a:pt x="316" y="541"/>
                      </a:lnTo>
                      <a:lnTo>
                        <a:pt x="26065" y="15978"/>
                      </a:lnTo>
                      <a:lnTo>
                        <a:pt x="26065" y="15941"/>
                      </a:lnTo>
                      <a:lnTo>
                        <a:pt x="37" y="336"/>
                      </a:lnTo>
                      <a:lnTo>
                        <a:pt x="224" y="19"/>
                      </a:lnTo>
                      <a:lnTo>
                        <a:pt x="26289" y="15643"/>
                      </a:lnTo>
                      <a:lnTo>
                        <a:pt x="52876" y="970"/>
                      </a:lnTo>
                      <a:lnTo>
                        <a:pt x="53043" y="1269"/>
                      </a:lnTo>
                      <a:lnTo>
                        <a:pt x="26475" y="15941"/>
                      </a:lnTo>
                      <a:lnTo>
                        <a:pt x="26475" y="15978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3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26289" y="15625"/>
                      </a:lnTo>
                      <a:lnTo>
                        <a:pt x="540" y="187"/>
                      </a:lnTo>
                      <a:lnTo>
                        <a:pt x="503" y="1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13"/>
                <p:cNvSpPr/>
                <p:nvPr/>
              </p:nvSpPr>
              <p:spPr>
                <a:xfrm>
                  <a:off x="9715722" y="711426"/>
                  <a:ext cx="12000" cy="4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0" extrusionOk="0">
                      <a:moveTo>
                        <a:pt x="542" y="0"/>
                      </a:moveTo>
                      <a:lnTo>
                        <a:pt x="430" y="6098"/>
                      </a:lnTo>
                      <a:lnTo>
                        <a:pt x="784" y="6322"/>
                      </a:lnTo>
                      <a:lnTo>
                        <a:pt x="896" y="0"/>
                      </a:lnTo>
                      <a:close/>
                      <a:moveTo>
                        <a:pt x="411" y="6563"/>
                      </a:moveTo>
                      <a:lnTo>
                        <a:pt x="299" y="13648"/>
                      </a:lnTo>
                      <a:lnTo>
                        <a:pt x="654" y="13444"/>
                      </a:lnTo>
                      <a:lnTo>
                        <a:pt x="784" y="6787"/>
                      </a:lnTo>
                      <a:lnTo>
                        <a:pt x="411" y="6563"/>
                      </a:lnTo>
                      <a:close/>
                      <a:moveTo>
                        <a:pt x="654" y="13909"/>
                      </a:moveTo>
                      <a:lnTo>
                        <a:pt x="281" y="14115"/>
                      </a:lnTo>
                      <a:lnTo>
                        <a:pt x="1" y="30522"/>
                      </a:lnTo>
                      <a:lnTo>
                        <a:pt x="356" y="30540"/>
                      </a:lnTo>
                      <a:lnTo>
                        <a:pt x="654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13"/>
                <p:cNvSpPr/>
                <p:nvPr/>
              </p:nvSpPr>
              <p:spPr>
                <a:xfrm>
                  <a:off x="9715226" y="711185"/>
                  <a:ext cx="12763" cy="40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78" extrusionOk="0">
                      <a:moveTo>
                        <a:pt x="542" y="1"/>
                      </a:moveTo>
                      <a:lnTo>
                        <a:pt x="542" y="93"/>
                      </a:lnTo>
                      <a:lnTo>
                        <a:pt x="542" y="130"/>
                      </a:lnTo>
                      <a:lnTo>
                        <a:pt x="448" y="6096"/>
                      </a:lnTo>
                      <a:lnTo>
                        <a:pt x="467" y="6116"/>
                      </a:lnTo>
                      <a:lnTo>
                        <a:pt x="579" y="18"/>
                      </a:lnTo>
                      <a:lnTo>
                        <a:pt x="933" y="18"/>
                      </a:lnTo>
                      <a:lnTo>
                        <a:pt x="821" y="6340"/>
                      </a:lnTo>
                      <a:lnTo>
                        <a:pt x="840" y="6340"/>
                      </a:lnTo>
                      <a:lnTo>
                        <a:pt x="952" y="130"/>
                      </a:lnTo>
                      <a:lnTo>
                        <a:pt x="952" y="93"/>
                      </a:lnTo>
                      <a:lnTo>
                        <a:pt x="952" y="1"/>
                      </a:lnTo>
                      <a:close/>
                      <a:moveTo>
                        <a:pt x="821" y="6805"/>
                      </a:moveTo>
                      <a:lnTo>
                        <a:pt x="691" y="13462"/>
                      </a:lnTo>
                      <a:lnTo>
                        <a:pt x="728" y="13442"/>
                      </a:lnTo>
                      <a:lnTo>
                        <a:pt x="840" y="6824"/>
                      </a:lnTo>
                      <a:lnTo>
                        <a:pt x="821" y="6805"/>
                      </a:lnTo>
                      <a:close/>
                      <a:moveTo>
                        <a:pt x="430" y="6581"/>
                      </a:moveTo>
                      <a:lnTo>
                        <a:pt x="299" y="13666"/>
                      </a:lnTo>
                      <a:lnTo>
                        <a:pt x="336" y="13666"/>
                      </a:lnTo>
                      <a:lnTo>
                        <a:pt x="448" y="6581"/>
                      </a:lnTo>
                      <a:close/>
                      <a:moveTo>
                        <a:pt x="709" y="13909"/>
                      </a:moveTo>
                      <a:lnTo>
                        <a:pt x="691" y="13927"/>
                      </a:lnTo>
                      <a:lnTo>
                        <a:pt x="393" y="30558"/>
                      </a:lnTo>
                      <a:lnTo>
                        <a:pt x="38" y="30540"/>
                      </a:lnTo>
                      <a:lnTo>
                        <a:pt x="318" y="14133"/>
                      </a:lnTo>
                      <a:lnTo>
                        <a:pt x="299" y="14151"/>
                      </a:lnTo>
                      <a:lnTo>
                        <a:pt x="20" y="30204"/>
                      </a:lnTo>
                      <a:lnTo>
                        <a:pt x="20" y="30222"/>
                      </a:lnTo>
                      <a:lnTo>
                        <a:pt x="0" y="30577"/>
                      </a:lnTo>
                      <a:lnTo>
                        <a:pt x="411" y="30577"/>
                      </a:lnTo>
                      <a:lnTo>
                        <a:pt x="411" y="30558"/>
                      </a:lnTo>
                      <a:lnTo>
                        <a:pt x="430" y="30242"/>
                      </a:lnTo>
                      <a:lnTo>
                        <a:pt x="430" y="30204"/>
                      </a:lnTo>
                      <a:lnTo>
                        <a:pt x="709" y="139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13"/>
                <p:cNvSpPr/>
                <p:nvPr/>
              </p:nvSpPr>
              <p:spPr>
                <a:xfrm>
                  <a:off x="7675214" y="610044"/>
                  <a:ext cx="717142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8" h="61435" extrusionOk="0">
                      <a:moveTo>
                        <a:pt x="27427" y="1"/>
                      </a:moveTo>
                      <a:lnTo>
                        <a:pt x="542" y="14879"/>
                      </a:lnTo>
                      <a:lnTo>
                        <a:pt x="1" y="45605"/>
                      </a:lnTo>
                      <a:lnTo>
                        <a:pt x="26252" y="61378"/>
                      </a:lnTo>
                      <a:lnTo>
                        <a:pt x="26327" y="61435"/>
                      </a:lnTo>
                      <a:lnTo>
                        <a:pt x="53008" y="46649"/>
                      </a:lnTo>
                      <a:lnTo>
                        <a:pt x="52821" y="46557"/>
                      </a:lnTo>
                      <a:lnTo>
                        <a:pt x="52821" y="46351"/>
                      </a:lnTo>
                      <a:lnTo>
                        <a:pt x="26550" y="60893"/>
                      </a:lnTo>
                      <a:lnTo>
                        <a:pt x="26550" y="61229"/>
                      </a:lnTo>
                      <a:lnTo>
                        <a:pt x="26140" y="61229"/>
                      </a:lnTo>
                      <a:lnTo>
                        <a:pt x="26140" y="60893"/>
                      </a:lnTo>
                      <a:lnTo>
                        <a:pt x="374" y="45401"/>
                      </a:lnTo>
                      <a:lnTo>
                        <a:pt x="896" y="15326"/>
                      </a:lnTo>
                      <a:lnTo>
                        <a:pt x="617" y="15159"/>
                      </a:lnTo>
                      <a:lnTo>
                        <a:pt x="821" y="14804"/>
                      </a:lnTo>
                      <a:lnTo>
                        <a:pt x="1119" y="14973"/>
                      </a:lnTo>
                      <a:lnTo>
                        <a:pt x="27408" y="411"/>
                      </a:lnTo>
                      <a:lnTo>
                        <a:pt x="53194" y="15905"/>
                      </a:lnTo>
                      <a:lnTo>
                        <a:pt x="53492" y="15737"/>
                      </a:lnTo>
                      <a:lnTo>
                        <a:pt x="53547" y="15699"/>
                      </a:lnTo>
                      <a:lnTo>
                        <a:pt x="27520" y="57"/>
                      </a:lnTo>
                      <a:lnTo>
                        <a:pt x="2742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13"/>
                <p:cNvSpPr/>
                <p:nvPr/>
              </p:nvSpPr>
              <p:spPr>
                <a:xfrm>
                  <a:off x="7674973" y="609549"/>
                  <a:ext cx="717878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3" h="61490" extrusionOk="0">
                      <a:moveTo>
                        <a:pt x="27426" y="448"/>
                      </a:moveTo>
                      <a:lnTo>
                        <a:pt x="1137" y="15010"/>
                      </a:lnTo>
                      <a:lnTo>
                        <a:pt x="1157" y="15028"/>
                      </a:lnTo>
                      <a:lnTo>
                        <a:pt x="20808" y="4140"/>
                      </a:lnTo>
                      <a:lnTo>
                        <a:pt x="20826" y="4140"/>
                      </a:lnTo>
                      <a:lnTo>
                        <a:pt x="21181" y="3935"/>
                      </a:lnTo>
                      <a:lnTo>
                        <a:pt x="21218" y="3916"/>
                      </a:lnTo>
                      <a:lnTo>
                        <a:pt x="27426" y="467"/>
                      </a:lnTo>
                      <a:lnTo>
                        <a:pt x="47097" y="12288"/>
                      </a:lnTo>
                      <a:lnTo>
                        <a:pt x="47114" y="12306"/>
                      </a:lnTo>
                      <a:lnTo>
                        <a:pt x="47469" y="12512"/>
                      </a:lnTo>
                      <a:lnTo>
                        <a:pt x="47487" y="12530"/>
                      </a:lnTo>
                      <a:lnTo>
                        <a:pt x="53175" y="15960"/>
                      </a:lnTo>
                      <a:lnTo>
                        <a:pt x="53212" y="15942"/>
                      </a:lnTo>
                      <a:lnTo>
                        <a:pt x="27426" y="448"/>
                      </a:lnTo>
                      <a:close/>
                      <a:moveTo>
                        <a:pt x="53379" y="16315"/>
                      </a:moveTo>
                      <a:lnTo>
                        <a:pt x="53081" y="33029"/>
                      </a:lnTo>
                      <a:lnTo>
                        <a:pt x="53100" y="32628"/>
                      </a:lnTo>
                      <a:lnTo>
                        <a:pt x="53100" y="32591"/>
                      </a:lnTo>
                      <a:lnTo>
                        <a:pt x="53379" y="16315"/>
                      </a:lnTo>
                      <a:close/>
                      <a:moveTo>
                        <a:pt x="53081" y="33029"/>
                      </a:moveTo>
                      <a:lnTo>
                        <a:pt x="53081" y="33038"/>
                      </a:lnTo>
                      <a:lnTo>
                        <a:pt x="53081" y="33054"/>
                      </a:lnTo>
                      <a:lnTo>
                        <a:pt x="53081" y="33029"/>
                      </a:lnTo>
                      <a:close/>
                      <a:moveTo>
                        <a:pt x="53081" y="33054"/>
                      </a:moveTo>
                      <a:lnTo>
                        <a:pt x="53043" y="35146"/>
                      </a:lnTo>
                      <a:lnTo>
                        <a:pt x="53081" y="33058"/>
                      </a:lnTo>
                      <a:lnTo>
                        <a:pt x="53081" y="33054"/>
                      </a:lnTo>
                      <a:close/>
                      <a:moveTo>
                        <a:pt x="914" y="15363"/>
                      </a:moveTo>
                      <a:lnTo>
                        <a:pt x="392" y="45438"/>
                      </a:lnTo>
                      <a:lnTo>
                        <a:pt x="26158" y="60930"/>
                      </a:lnTo>
                      <a:lnTo>
                        <a:pt x="26158" y="60893"/>
                      </a:lnTo>
                      <a:lnTo>
                        <a:pt x="411" y="45418"/>
                      </a:lnTo>
                      <a:lnTo>
                        <a:pt x="951" y="15383"/>
                      </a:lnTo>
                      <a:lnTo>
                        <a:pt x="914" y="15363"/>
                      </a:lnTo>
                      <a:close/>
                      <a:moveTo>
                        <a:pt x="52839" y="46350"/>
                      </a:moveTo>
                      <a:lnTo>
                        <a:pt x="26568" y="60912"/>
                      </a:lnTo>
                      <a:lnTo>
                        <a:pt x="26568" y="60930"/>
                      </a:lnTo>
                      <a:lnTo>
                        <a:pt x="52839" y="46388"/>
                      </a:lnTo>
                      <a:lnTo>
                        <a:pt x="52839" y="46350"/>
                      </a:lnTo>
                      <a:close/>
                      <a:moveTo>
                        <a:pt x="27445" y="0"/>
                      </a:moveTo>
                      <a:lnTo>
                        <a:pt x="21218" y="3450"/>
                      </a:lnTo>
                      <a:lnTo>
                        <a:pt x="21199" y="3468"/>
                      </a:lnTo>
                      <a:lnTo>
                        <a:pt x="20826" y="3655"/>
                      </a:lnTo>
                      <a:lnTo>
                        <a:pt x="20808" y="3674"/>
                      </a:lnTo>
                      <a:lnTo>
                        <a:pt x="541" y="14898"/>
                      </a:lnTo>
                      <a:lnTo>
                        <a:pt x="1" y="45642"/>
                      </a:lnTo>
                      <a:lnTo>
                        <a:pt x="26252" y="61435"/>
                      </a:lnTo>
                      <a:lnTo>
                        <a:pt x="26345" y="61490"/>
                      </a:lnTo>
                      <a:lnTo>
                        <a:pt x="26364" y="61490"/>
                      </a:lnTo>
                      <a:lnTo>
                        <a:pt x="53043" y="46705"/>
                      </a:lnTo>
                      <a:lnTo>
                        <a:pt x="53026" y="46686"/>
                      </a:lnTo>
                      <a:lnTo>
                        <a:pt x="26345" y="61472"/>
                      </a:lnTo>
                      <a:lnTo>
                        <a:pt x="26270" y="61415"/>
                      </a:lnTo>
                      <a:lnTo>
                        <a:pt x="19" y="45642"/>
                      </a:lnTo>
                      <a:lnTo>
                        <a:pt x="560" y="14916"/>
                      </a:lnTo>
                      <a:lnTo>
                        <a:pt x="27445" y="38"/>
                      </a:lnTo>
                      <a:lnTo>
                        <a:pt x="27538" y="94"/>
                      </a:lnTo>
                      <a:lnTo>
                        <a:pt x="53565" y="15736"/>
                      </a:lnTo>
                      <a:lnTo>
                        <a:pt x="53603" y="15718"/>
                      </a:lnTo>
                      <a:lnTo>
                        <a:pt x="47507" y="12064"/>
                      </a:lnTo>
                      <a:lnTo>
                        <a:pt x="47469" y="12045"/>
                      </a:lnTo>
                      <a:lnTo>
                        <a:pt x="47114" y="11840"/>
                      </a:lnTo>
                      <a:lnTo>
                        <a:pt x="47097" y="11821"/>
                      </a:lnTo>
                      <a:lnTo>
                        <a:pt x="27538" y="57"/>
                      </a:lnTo>
                      <a:lnTo>
                        <a:pt x="274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13"/>
                <p:cNvSpPr/>
                <p:nvPr/>
              </p:nvSpPr>
              <p:spPr>
                <a:xfrm>
                  <a:off x="7683972" y="808802"/>
                  <a:ext cx="705878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7" h="15924" extrusionOk="0">
                      <a:moveTo>
                        <a:pt x="167" y="1"/>
                      </a:moveTo>
                      <a:lnTo>
                        <a:pt x="0" y="299"/>
                      </a:lnTo>
                      <a:lnTo>
                        <a:pt x="26028" y="15905"/>
                      </a:lnTo>
                      <a:lnTo>
                        <a:pt x="26028" y="15811"/>
                      </a:lnTo>
                      <a:lnTo>
                        <a:pt x="26438" y="15811"/>
                      </a:lnTo>
                      <a:lnTo>
                        <a:pt x="26438" y="15923"/>
                      </a:lnTo>
                      <a:lnTo>
                        <a:pt x="52707" y="1400"/>
                      </a:lnTo>
                      <a:lnTo>
                        <a:pt x="52707" y="990"/>
                      </a:lnTo>
                      <a:lnTo>
                        <a:pt x="26232" y="15625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13"/>
                <p:cNvSpPr/>
                <p:nvPr/>
              </p:nvSpPr>
              <p:spPr>
                <a:xfrm>
                  <a:off x="7683463" y="808307"/>
                  <a:ext cx="708155" cy="21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7" h="15980" extrusionOk="0">
                      <a:moveTo>
                        <a:pt x="205" y="0"/>
                      </a:moveTo>
                      <a:lnTo>
                        <a:pt x="1" y="355"/>
                      </a:lnTo>
                      <a:lnTo>
                        <a:pt x="280" y="522"/>
                      </a:lnTo>
                      <a:lnTo>
                        <a:pt x="317" y="542"/>
                      </a:lnTo>
                      <a:lnTo>
                        <a:pt x="26066" y="15979"/>
                      </a:lnTo>
                      <a:lnTo>
                        <a:pt x="26066" y="15942"/>
                      </a:lnTo>
                      <a:lnTo>
                        <a:pt x="38" y="336"/>
                      </a:lnTo>
                      <a:lnTo>
                        <a:pt x="205" y="38"/>
                      </a:lnTo>
                      <a:lnTo>
                        <a:pt x="26270" y="15662"/>
                      </a:lnTo>
                      <a:lnTo>
                        <a:pt x="52745" y="1027"/>
                      </a:lnTo>
                      <a:lnTo>
                        <a:pt x="52745" y="1007"/>
                      </a:lnTo>
                      <a:lnTo>
                        <a:pt x="52876" y="933"/>
                      </a:lnTo>
                      <a:lnTo>
                        <a:pt x="52578" y="1101"/>
                      </a:lnTo>
                      <a:lnTo>
                        <a:pt x="52541" y="1119"/>
                      </a:lnTo>
                      <a:lnTo>
                        <a:pt x="46742" y="4326"/>
                      </a:lnTo>
                      <a:lnTo>
                        <a:pt x="46724" y="4345"/>
                      </a:lnTo>
                      <a:lnTo>
                        <a:pt x="46351" y="4532"/>
                      </a:lnTo>
                      <a:lnTo>
                        <a:pt x="46331" y="4550"/>
                      </a:lnTo>
                      <a:lnTo>
                        <a:pt x="31845" y="12549"/>
                      </a:lnTo>
                      <a:lnTo>
                        <a:pt x="31826" y="12567"/>
                      </a:lnTo>
                      <a:lnTo>
                        <a:pt x="31453" y="12753"/>
                      </a:lnTo>
                      <a:lnTo>
                        <a:pt x="31435" y="12773"/>
                      </a:lnTo>
                      <a:lnTo>
                        <a:pt x="26270" y="15624"/>
                      </a:lnTo>
                      <a:lnTo>
                        <a:pt x="523" y="187"/>
                      </a:lnTo>
                      <a:lnTo>
                        <a:pt x="503" y="169"/>
                      </a:lnTo>
                      <a:lnTo>
                        <a:pt x="205" y="0"/>
                      </a:lnTo>
                      <a:close/>
                      <a:moveTo>
                        <a:pt x="52745" y="1437"/>
                      </a:moveTo>
                      <a:lnTo>
                        <a:pt x="26476" y="15960"/>
                      </a:lnTo>
                      <a:lnTo>
                        <a:pt x="26456" y="15979"/>
                      </a:lnTo>
                      <a:lnTo>
                        <a:pt x="31845" y="13014"/>
                      </a:lnTo>
                      <a:lnTo>
                        <a:pt x="31863" y="12996"/>
                      </a:lnTo>
                      <a:lnTo>
                        <a:pt x="32218" y="12810"/>
                      </a:lnTo>
                      <a:lnTo>
                        <a:pt x="32256" y="12790"/>
                      </a:lnTo>
                      <a:lnTo>
                        <a:pt x="46313" y="5017"/>
                      </a:lnTo>
                      <a:lnTo>
                        <a:pt x="46351" y="4997"/>
                      </a:lnTo>
                      <a:lnTo>
                        <a:pt x="46704" y="4811"/>
                      </a:lnTo>
                      <a:lnTo>
                        <a:pt x="46724" y="4793"/>
                      </a:lnTo>
                      <a:lnTo>
                        <a:pt x="52745" y="1474"/>
                      </a:lnTo>
                      <a:lnTo>
                        <a:pt x="52745" y="14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13"/>
                <p:cNvSpPr/>
                <p:nvPr/>
              </p:nvSpPr>
              <p:spPr>
                <a:xfrm>
                  <a:off x="8025548" y="1020806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1" y="1"/>
                      </a:moveTo>
                      <a:lnTo>
                        <a:pt x="1" y="30540"/>
                      </a:lnTo>
                      <a:lnTo>
                        <a:pt x="354" y="30540"/>
                      </a:lnTo>
                      <a:lnTo>
                        <a:pt x="896" y="18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13"/>
                <p:cNvSpPr/>
                <p:nvPr/>
              </p:nvSpPr>
              <p:spPr>
                <a:xfrm>
                  <a:off x="8025294" y="1020551"/>
                  <a:ext cx="12750" cy="40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0577" extrusionOk="0">
                      <a:moveTo>
                        <a:pt x="560" y="20"/>
                      </a:moveTo>
                      <a:lnTo>
                        <a:pt x="915" y="37"/>
                      </a:lnTo>
                      <a:lnTo>
                        <a:pt x="373" y="30559"/>
                      </a:lnTo>
                      <a:lnTo>
                        <a:pt x="20" y="30559"/>
                      </a:lnTo>
                      <a:lnTo>
                        <a:pt x="560" y="20"/>
                      </a:lnTo>
                      <a:close/>
                      <a:moveTo>
                        <a:pt x="542" y="0"/>
                      </a:moveTo>
                      <a:lnTo>
                        <a:pt x="542" y="94"/>
                      </a:lnTo>
                      <a:lnTo>
                        <a:pt x="542" y="131"/>
                      </a:lnTo>
                      <a:lnTo>
                        <a:pt x="0" y="30204"/>
                      </a:lnTo>
                      <a:lnTo>
                        <a:pt x="0" y="30241"/>
                      </a:lnTo>
                      <a:lnTo>
                        <a:pt x="0" y="30577"/>
                      </a:lnTo>
                      <a:lnTo>
                        <a:pt x="410" y="30577"/>
                      </a:lnTo>
                      <a:lnTo>
                        <a:pt x="410" y="30241"/>
                      </a:lnTo>
                      <a:lnTo>
                        <a:pt x="410" y="30223"/>
                      </a:lnTo>
                      <a:lnTo>
                        <a:pt x="932" y="131"/>
                      </a:lnTo>
                      <a:lnTo>
                        <a:pt x="952" y="112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13"/>
                <p:cNvSpPr/>
                <p:nvPr/>
              </p:nvSpPr>
              <p:spPr>
                <a:xfrm>
                  <a:off x="8383114" y="622540"/>
                  <a:ext cx="716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8" h="61435" extrusionOk="0">
                      <a:moveTo>
                        <a:pt x="27408" y="0"/>
                      </a:moveTo>
                      <a:lnTo>
                        <a:pt x="540" y="14878"/>
                      </a:lnTo>
                      <a:lnTo>
                        <a:pt x="0" y="45604"/>
                      </a:lnTo>
                      <a:lnTo>
                        <a:pt x="26232" y="61377"/>
                      </a:lnTo>
                      <a:lnTo>
                        <a:pt x="26326" y="61434"/>
                      </a:lnTo>
                      <a:lnTo>
                        <a:pt x="52988" y="46668"/>
                      </a:lnTo>
                      <a:lnTo>
                        <a:pt x="52819" y="46556"/>
                      </a:lnTo>
                      <a:lnTo>
                        <a:pt x="52819" y="46350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0" y="61228"/>
                      </a:lnTo>
                      <a:lnTo>
                        <a:pt x="26120" y="60893"/>
                      </a:lnTo>
                      <a:lnTo>
                        <a:pt x="354" y="45400"/>
                      </a:lnTo>
                      <a:lnTo>
                        <a:pt x="895" y="15326"/>
                      </a:lnTo>
                      <a:lnTo>
                        <a:pt x="597" y="15159"/>
                      </a:lnTo>
                      <a:lnTo>
                        <a:pt x="801" y="14804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lnTo>
                        <a:pt x="53174" y="15904"/>
                      </a:lnTo>
                      <a:lnTo>
                        <a:pt x="53453" y="15755"/>
                      </a:lnTo>
                      <a:lnTo>
                        <a:pt x="53528" y="15699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13"/>
                <p:cNvSpPr/>
                <p:nvPr/>
              </p:nvSpPr>
              <p:spPr>
                <a:xfrm>
                  <a:off x="8382619" y="622031"/>
                  <a:ext cx="717865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2" h="61490" extrusionOk="0">
                      <a:moveTo>
                        <a:pt x="27445" y="448"/>
                      </a:moveTo>
                      <a:lnTo>
                        <a:pt x="1137" y="15028"/>
                      </a:lnTo>
                      <a:lnTo>
                        <a:pt x="1156" y="15047"/>
                      </a:lnTo>
                      <a:lnTo>
                        <a:pt x="20807" y="4159"/>
                      </a:lnTo>
                      <a:lnTo>
                        <a:pt x="20825" y="4140"/>
                      </a:lnTo>
                      <a:lnTo>
                        <a:pt x="21198" y="3935"/>
                      </a:lnTo>
                      <a:lnTo>
                        <a:pt x="21217" y="3916"/>
                      </a:lnTo>
                      <a:lnTo>
                        <a:pt x="27445" y="485"/>
                      </a:lnTo>
                      <a:lnTo>
                        <a:pt x="47096" y="12288"/>
                      </a:lnTo>
                      <a:lnTo>
                        <a:pt x="47114" y="12306"/>
                      </a:lnTo>
                      <a:lnTo>
                        <a:pt x="47469" y="12530"/>
                      </a:lnTo>
                      <a:lnTo>
                        <a:pt x="47506" y="12549"/>
                      </a:lnTo>
                      <a:lnTo>
                        <a:pt x="53192" y="15960"/>
                      </a:lnTo>
                      <a:lnTo>
                        <a:pt x="53211" y="15942"/>
                      </a:lnTo>
                      <a:lnTo>
                        <a:pt x="27445" y="448"/>
                      </a:lnTo>
                      <a:close/>
                      <a:moveTo>
                        <a:pt x="932" y="15364"/>
                      </a:moveTo>
                      <a:lnTo>
                        <a:pt x="391" y="45438"/>
                      </a:lnTo>
                      <a:lnTo>
                        <a:pt x="26157" y="60931"/>
                      </a:lnTo>
                      <a:lnTo>
                        <a:pt x="26157" y="60913"/>
                      </a:lnTo>
                      <a:lnTo>
                        <a:pt x="410" y="45418"/>
                      </a:lnTo>
                      <a:lnTo>
                        <a:pt x="652" y="31902"/>
                      </a:lnTo>
                      <a:lnTo>
                        <a:pt x="652" y="31883"/>
                      </a:lnTo>
                      <a:lnTo>
                        <a:pt x="671" y="31455"/>
                      </a:lnTo>
                      <a:lnTo>
                        <a:pt x="671" y="31435"/>
                      </a:lnTo>
                      <a:lnTo>
                        <a:pt x="709" y="29143"/>
                      </a:lnTo>
                      <a:lnTo>
                        <a:pt x="950" y="15383"/>
                      </a:lnTo>
                      <a:lnTo>
                        <a:pt x="932" y="15364"/>
                      </a:lnTo>
                      <a:close/>
                      <a:moveTo>
                        <a:pt x="52856" y="46351"/>
                      </a:moveTo>
                      <a:lnTo>
                        <a:pt x="26568" y="60913"/>
                      </a:lnTo>
                      <a:lnTo>
                        <a:pt x="26568" y="60950"/>
                      </a:lnTo>
                      <a:lnTo>
                        <a:pt x="52856" y="46388"/>
                      </a:lnTo>
                      <a:lnTo>
                        <a:pt x="52856" y="46351"/>
                      </a:lnTo>
                      <a:close/>
                      <a:moveTo>
                        <a:pt x="27445" y="1"/>
                      </a:moveTo>
                      <a:lnTo>
                        <a:pt x="21235" y="3451"/>
                      </a:lnTo>
                      <a:lnTo>
                        <a:pt x="21198" y="3469"/>
                      </a:lnTo>
                      <a:lnTo>
                        <a:pt x="20845" y="3674"/>
                      </a:lnTo>
                      <a:lnTo>
                        <a:pt x="20807" y="3674"/>
                      </a:lnTo>
                      <a:lnTo>
                        <a:pt x="764" y="14786"/>
                      </a:lnTo>
                      <a:lnTo>
                        <a:pt x="726" y="14804"/>
                      </a:lnTo>
                      <a:lnTo>
                        <a:pt x="671" y="14842"/>
                      </a:lnTo>
                      <a:lnTo>
                        <a:pt x="540" y="14916"/>
                      </a:lnTo>
                      <a:lnTo>
                        <a:pt x="540" y="14936"/>
                      </a:lnTo>
                      <a:lnTo>
                        <a:pt x="540" y="15346"/>
                      </a:lnTo>
                      <a:lnTo>
                        <a:pt x="540" y="15383"/>
                      </a:lnTo>
                      <a:lnTo>
                        <a:pt x="204" y="34214"/>
                      </a:lnTo>
                      <a:lnTo>
                        <a:pt x="0" y="45418"/>
                      </a:lnTo>
                      <a:lnTo>
                        <a:pt x="0" y="45456"/>
                      </a:lnTo>
                      <a:lnTo>
                        <a:pt x="0" y="45662"/>
                      </a:lnTo>
                      <a:lnTo>
                        <a:pt x="187" y="45754"/>
                      </a:lnTo>
                      <a:lnTo>
                        <a:pt x="204" y="45773"/>
                      </a:lnTo>
                      <a:lnTo>
                        <a:pt x="26251" y="61435"/>
                      </a:lnTo>
                      <a:lnTo>
                        <a:pt x="26363" y="61490"/>
                      </a:lnTo>
                      <a:lnTo>
                        <a:pt x="53043" y="46706"/>
                      </a:lnTo>
                      <a:lnTo>
                        <a:pt x="53025" y="46706"/>
                      </a:lnTo>
                      <a:lnTo>
                        <a:pt x="26363" y="61472"/>
                      </a:lnTo>
                      <a:lnTo>
                        <a:pt x="26269" y="61415"/>
                      </a:lnTo>
                      <a:lnTo>
                        <a:pt x="37" y="45642"/>
                      </a:lnTo>
                      <a:lnTo>
                        <a:pt x="577" y="14916"/>
                      </a:lnTo>
                      <a:lnTo>
                        <a:pt x="27445" y="38"/>
                      </a:lnTo>
                      <a:lnTo>
                        <a:pt x="27537" y="95"/>
                      </a:lnTo>
                      <a:lnTo>
                        <a:pt x="53565" y="15737"/>
                      </a:lnTo>
                      <a:lnTo>
                        <a:pt x="53602" y="15737"/>
                      </a:lnTo>
                      <a:lnTo>
                        <a:pt x="47506" y="12064"/>
                      </a:lnTo>
                      <a:lnTo>
                        <a:pt x="47487" y="12045"/>
                      </a:lnTo>
                      <a:lnTo>
                        <a:pt x="47133" y="11841"/>
                      </a:lnTo>
                      <a:lnTo>
                        <a:pt x="47096" y="11821"/>
                      </a:lnTo>
                      <a:lnTo>
                        <a:pt x="27556" y="75"/>
                      </a:lnTo>
                      <a:lnTo>
                        <a:pt x="274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13"/>
                <p:cNvSpPr/>
                <p:nvPr/>
              </p:nvSpPr>
              <p:spPr>
                <a:xfrm>
                  <a:off x="8391605" y="821284"/>
                  <a:ext cx="706146" cy="2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7" h="15924" extrusionOk="0">
                      <a:moveTo>
                        <a:pt x="187" y="1"/>
                      </a:moveTo>
                      <a:lnTo>
                        <a:pt x="0" y="319"/>
                      </a:lnTo>
                      <a:lnTo>
                        <a:pt x="26028" y="15923"/>
                      </a:lnTo>
                      <a:lnTo>
                        <a:pt x="26028" y="15811"/>
                      </a:lnTo>
                      <a:lnTo>
                        <a:pt x="26438" y="15831"/>
                      </a:lnTo>
                      <a:lnTo>
                        <a:pt x="26438" y="15923"/>
                      </a:lnTo>
                      <a:lnTo>
                        <a:pt x="52707" y="1418"/>
                      </a:lnTo>
                      <a:lnTo>
                        <a:pt x="52727" y="990"/>
                      </a:lnTo>
                      <a:lnTo>
                        <a:pt x="26232" y="15625"/>
                      </a:lnTo>
                      <a:lnTo>
                        <a:pt x="1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13"/>
                <p:cNvSpPr/>
                <p:nvPr/>
              </p:nvSpPr>
              <p:spPr>
                <a:xfrm>
                  <a:off x="8391096" y="820789"/>
                  <a:ext cx="707901" cy="21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58" h="15998" extrusionOk="0">
                      <a:moveTo>
                        <a:pt x="205" y="1"/>
                      </a:moveTo>
                      <a:lnTo>
                        <a:pt x="1" y="356"/>
                      </a:lnTo>
                      <a:lnTo>
                        <a:pt x="299" y="523"/>
                      </a:lnTo>
                      <a:lnTo>
                        <a:pt x="317" y="542"/>
                      </a:lnTo>
                      <a:lnTo>
                        <a:pt x="14096" y="8801"/>
                      </a:lnTo>
                      <a:lnTo>
                        <a:pt x="14114" y="8820"/>
                      </a:lnTo>
                      <a:lnTo>
                        <a:pt x="14469" y="9025"/>
                      </a:lnTo>
                      <a:lnTo>
                        <a:pt x="14487" y="9044"/>
                      </a:lnTo>
                      <a:lnTo>
                        <a:pt x="26066" y="15980"/>
                      </a:lnTo>
                      <a:lnTo>
                        <a:pt x="26066" y="15960"/>
                      </a:lnTo>
                      <a:lnTo>
                        <a:pt x="38" y="356"/>
                      </a:lnTo>
                      <a:lnTo>
                        <a:pt x="225" y="38"/>
                      </a:lnTo>
                      <a:lnTo>
                        <a:pt x="26270" y="15662"/>
                      </a:lnTo>
                      <a:lnTo>
                        <a:pt x="52765" y="1027"/>
                      </a:lnTo>
                      <a:lnTo>
                        <a:pt x="52765" y="1007"/>
                      </a:lnTo>
                      <a:lnTo>
                        <a:pt x="52857" y="952"/>
                      </a:lnTo>
                      <a:lnTo>
                        <a:pt x="52857" y="952"/>
                      </a:lnTo>
                      <a:lnTo>
                        <a:pt x="52578" y="1101"/>
                      </a:lnTo>
                      <a:lnTo>
                        <a:pt x="52559" y="1119"/>
                      </a:lnTo>
                      <a:lnTo>
                        <a:pt x="46742" y="4326"/>
                      </a:lnTo>
                      <a:lnTo>
                        <a:pt x="46724" y="4346"/>
                      </a:lnTo>
                      <a:lnTo>
                        <a:pt x="46351" y="4532"/>
                      </a:lnTo>
                      <a:lnTo>
                        <a:pt x="46332" y="4550"/>
                      </a:lnTo>
                      <a:lnTo>
                        <a:pt x="31846" y="12549"/>
                      </a:lnTo>
                      <a:lnTo>
                        <a:pt x="31826" y="12567"/>
                      </a:lnTo>
                      <a:lnTo>
                        <a:pt x="31473" y="12773"/>
                      </a:lnTo>
                      <a:lnTo>
                        <a:pt x="31435" y="12773"/>
                      </a:lnTo>
                      <a:lnTo>
                        <a:pt x="26270" y="15644"/>
                      </a:lnTo>
                      <a:lnTo>
                        <a:pt x="14916" y="8820"/>
                      </a:lnTo>
                      <a:lnTo>
                        <a:pt x="14879" y="8801"/>
                      </a:lnTo>
                      <a:lnTo>
                        <a:pt x="14524" y="8596"/>
                      </a:lnTo>
                      <a:lnTo>
                        <a:pt x="14506" y="8577"/>
                      </a:lnTo>
                      <a:lnTo>
                        <a:pt x="523" y="206"/>
                      </a:lnTo>
                      <a:lnTo>
                        <a:pt x="504" y="187"/>
                      </a:lnTo>
                      <a:lnTo>
                        <a:pt x="205" y="1"/>
                      </a:lnTo>
                      <a:close/>
                      <a:moveTo>
                        <a:pt x="52745" y="1455"/>
                      </a:moveTo>
                      <a:lnTo>
                        <a:pt x="26476" y="15960"/>
                      </a:lnTo>
                      <a:lnTo>
                        <a:pt x="26476" y="15998"/>
                      </a:lnTo>
                      <a:lnTo>
                        <a:pt x="31846" y="13014"/>
                      </a:lnTo>
                      <a:lnTo>
                        <a:pt x="31864" y="13014"/>
                      </a:lnTo>
                      <a:lnTo>
                        <a:pt x="32236" y="12810"/>
                      </a:lnTo>
                      <a:lnTo>
                        <a:pt x="32256" y="12791"/>
                      </a:lnTo>
                      <a:lnTo>
                        <a:pt x="46332" y="5017"/>
                      </a:lnTo>
                      <a:lnTo>
                        <a:pt x="46351" y="5017"/>
                      </a:lnTo>
                      <a:lnTo>
                        <a:pt x="46704" y="4811"/>
                      </a:lnTo>
                      <a:lnTo>
                        <a:pt x="46742" y="4793"/>
                      </a:lnTo>
                      <a:lnTo>
                        <a:pt x="52745" y="1474"/>
                      </a:lnTo>
                      <a:lnTo>
                        <a:pt x="52745" y="14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13"/>
                <p:cNvSpPr/>
                <p:nvPr/>
              </p:nvSpPr>
              <p:spPr>
                <a:xfrm>
                  <a:off x="8733181" y="1033529"/>
                  <a:ext cx="12241" cy="40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30523" extrusionOk="0">
                      <a:moveTo>
                        <a:pt x="541" y="1"/>
                      </a:moveTo>
                      <a:lnTo>
                        <a:pt x="1" y="30522"/>
                      </a:lnTo>
                      <a:lnTo>
                        <a:pt x="374" y="30522"/>
                      </a:lnTo>
                      <a:lnTo>
                        <a:pt x="91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13"/>
                <p:cNvSpPr/>
                <p:nvPr/>
              </p:nvSpPr>
              <p:spPr>
                <a:xfrm>
                  <a:off x="8732927" y="1033033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59"/>
                      </a:lnTo>
                      <a:lnTo>
                        <a:pt x="20" y="30559"/>
                      </a:lnTo>
                      <a:lnTo>
                        <a:pt x="560" y="38"/>
                      </a:lnTo>
                      <a:close/>
                      <a:moveTo>
                        <a:pt x="542" y="0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0" y="30224"/>
                      </a:lnTo>
                      <a:lnTo>
                        <a:pt x="0" y="30242"/>
                      </a:lnTo>
                      <a:lnTo>
                        <a:pt x="0" y="3057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11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13"/>
                <p:cNvSpPr/>
                <p:nvPr/>
              </p:nvSpPr>
              <p:spPr>
                <a:xfrm>
                  <a:off x="9090747" y="635021"/>
                  <a:ext cx="719874" cy="8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52" h="61435" extrusionOk="0">
                      <a:moveTo>
                        <a:pt x="27408" y="410"/>
                      </a:moveTo>
                      <a:lnTo>
                        <a:pt x="53174" y="15905"/>
                      </a:lnTo>
                      <a:lnTo>
                        <a:pt x="53473" y="15755"/>
                      </a:lnTo>
                      <a:lnTo>
                        <a:pt x="53677" y="16109"/>
                      </a:lnTo>
                      <a:lnTo>
                        <a:pt x="53379" y="16278"/>
                      </a:lnTo>
                      <a:lnTo>
                        <a:pt x="52839" y="46332"/>
                      </a:lnTo>
                      <a:lnTo>
                        <a:pt x="26531" y="60912"/>
                      </a:lnTo>
                      <a:lnTo>
                        <a:pt x="26531" y="61228"/>
                      </a:lnTo>
                      <a:lnTo>
                        <a:pt x="26531" y="61248"/>
                      </a:lnTo>
                      <a:lnTo>
                        <a:pt x="26121" y="61248"/>
                      </a:lnTo>
                      <a:lnTo>
                        <a:pt x="26140" y="60893"/>
                      </a:lnTo>
                      <a:lnTo>
                        <a:pt x="373" y="45418"/>
                      </a:lnTo>
                      <a:lnTo>
                        <a:pt x="354" y="45400"/>
                      </a:lnTo>
                      <a:lnTo>
                        <a:pt x="896" y="15345"/>
                      </a:lnTo>
                      <a:lnTo>
                        <a:pt x="597" y="15159"/>
                      </a:lnTo>
                      <a:lnTo>
                        <a:pt x="821" y="14823"/>
                      </a:lnTo>
                      <a:lnTo>
                        <a:pt x="1100" y="14990"/>
                      </a:lnTo>
                      <a:lnTo>
                        <a:pt x="27408" y="410"/>
                      </a:lnTo>
                      <a:close/>
                      <a:moveTo>
                        <a:pt x="27408" y="0"/>
                      </a:moveTo>
                      <a:lnTo>
                        <a:pt x="541" y="14898"/>
                      </a:lnTo>
                      <a:lnTo>
                        <a:pt x="1" y="45604"/>
                      </a:lnTo>
                      <a:lnTo>
                        <a:pt x="26232" y="61378"/>
                      </a:lnTo>
                      <a:lnTo>
                        <a:pt x="26326" y="61434"/>
                      </a:lnTo>
                      <a:lnTo>
                        <a:pt x="53192" y="46556"/>
                      </a:lnTo>
                      <a:lnTo>
                        <a:pt x="53752" y="15830"/>
                      </a:lnTo>
                      <a:lnTo>
                        <a:pt x="27500" y="57"/>
                      </a:lnTo>
                      <a:lnTo>
                        <a:pt x="274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13"/>
                <p:cNvSpPr/>
                <p:nvPr/>
              </p:nvSpPr>
              <p:spPr>
                <a:xfrm>
                  <a:off x="9090493" y="634780"/>
                  <a:ext cx="720383" cy="82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0" h="61490" extrusionOk="0">
                      <a:moveTo>
                        <a:pt x="27427" y="428"/>
                      </a:moveTo>
                      <a:lnTo>
                        <a:pt x="1119" y="15008"/>
                      </a:lnTo>
                      <a:lnTo>
                        <a:pt x="1138" y="15028"/>
                      </a:lnTo>
                      <a:lnTo>
                        <a:pt x="20789" y="4139"/>
                      </a:lnTo>
                      <a:lnTo>
                        <a:pt x="20827" y="4120"/>
                      </a:lnTo>
                      <a:lnTo>
                        <a:pt x="21180" y="3916"/>
                      </a:lnTo>
                      <a:lnTo>
                        <a:pt x="21200" y="3916"/>
                      </a:lnTo>
                      <a:lnTo>
                        <a:pt x="27427" y="466"/>
                      </a:lnTo>
                      <a:lnTo>
                        <a:pt x="47078" y="12286"/>
                      </a:lnTo>
                      <a:lnTo>
                        <a:pt x="47096" y="12286"/>
                      </a:lnTo>
                      <a:lnTo>
                        <a:pt x="47469" y="12510"/>
                      </a:lnTo>
                      <a:lnTo>
                        <a:pt x="47488" y="12529"/>
                      </a:lnTo>
                      <a:lnTo>
                        <a:pt x="53174" y="15941"/>
                      </a:lnTo>
                      <a:lnTo>
                        <a:pt x="53193" y="15923"/>
                      </a:lnTo>
                      <a:lnTo>
                        <a:pt x="27427" y="428"/>
                      </a:lnTo>
                      <a:close/>
                      <a:moveTo>
                        <a:pt x="915" y="15363"/>
                      </a:moveTo>
                      <a:lnTo>
                        <a:pt x="373" y="45418"/>
                      </a:lnTo>
                      <a:lnTo>
                        <a:pt x="392" y="45436"/>
                      </a:lnTo>
                      <a:lnTo>
                        <a:pt x="26159" y="60911"/>
                      </a:lnTo>
                      <a:lnTo>
                        <a:pt x="26159" y="60893"/>
                      </a:lnTo>
                      <a:lnTo>
                        <a:pt x="410" y="45418"/>
                      </a:lnTo>
                      <a:lnTo>
                        <a:pt x="634" y="31882"/>
                      </a:lnTo>
                      <a:lnTo>
                        <a:pt x="653" y="31863"/>
                      </a:lnTo>
                      <a:lnTo>
                        <a:pt x="653" y="31453"/>
                      </a:lnTo>
                      <a:lnTo>
                        <a:pt x="653" y="31415"/>
                      </a:lnTo>
                      <a:lnTo>
                        <a:pt x="691" y="29123"/>
                      </a:lnTo>
                      <a:lnTo>
                        <a:pt x="932" y="15363"/>
                      </a:lnTo>
                      <a:close/>
                      <a:moveTo>
                        <a:pt x="53380" y="16296"/>
                      </a:moveTo>
                      <a:lnTo>
                        <a:pt x="53082" y="32591"/>
                      </a:lnTo>
                      <a:lnTo>
                        <a:pt x="53082" y="32609"/>
                      </a:lnTo>
                      <a:lnTo>
                        <a:pt x="53082" y="33019"/>
                      </a:lnTo>
                      <a:lnTo>
                        <a:pt x="53082" y="33056"/>
                      </a:lnTo>
                      <a:lnTo>
                        <a:pt x="52838" y="46331"/>
                      </a:lnTo>
                      <a:lnTo>
                        <a:pt x="26569" y="60893"/>
                      </a:lnTo>
                      <a:lnTo>
                        <a:pt x="26550" y="60930"/>
                      </a:lnTo>
                      <a:lnTo>
                        <a:pt x="26550" y="60930"/>
                      </a:lnTo>
                      <a:lnTo>
                        <a:pt x="52858" y="46350"/>
                      </a:lnTo>
                      <a:lnTo>
                        <a:pt x="53398" y="16296"/>
                      </a:lnTo>
                      <a:close/>
                      <a:moveTo>
                        <a:pt x="27427" y="18"/>
                      </a:moveTo>
                      <a:lnTo>
                        <a:pt x="27519" y="75"/>
                      </a:lnTo>
                      <a:lnTo>
                        <a:pt x="53771" y="15848"/>
                      </a:lnTo>
                      <a:lnTo>
                        <a:pt x="53211" y="46574"/>
                      </a:lnTo>
                      <a:lnTo>
                        <a:pt x="26345" y="61452"/>
                      </a:lnTo>
                      <a:lnTo>
                        <a:pt x="26251" y="61396"/>
                      </a:lnTo>
                      <a:lnTo>
                        <a:pt x="20" y="45622"/>
                      </a:lnTo>
                      <a:lnTo>
                        <a:pt x="560" y="14916"/>
                      </a:lnTo>
                      <a:lnTo>
                        <a:pt x="27427" y="18"/>
                      </a:lnTo>
                      <a:close/>
                      <a:moveTo>
                        <a:pt x="27427" y="0"/>
                      </a:moveTo>
                      <a:lnTo>
                        <a:pt x="21218" y="3431"/>
                      </a:lnTo>
                      <a:lnTo>
                        <a:pt x="21200" y="3449"/>
                      </a:lnTo>
                      <a:lnTo>
                        <a:pt x="20827" y="3655"/>
                      </a:lnTo>
                      <a:lnTo>
                        <a:pt x="20807" y="3673"/>
                      </a:lnTo>
                      <a:lnTo>
                        <a:pt x="746" y="14785"/>
                      </a:lnTo>
                      <a:lnTo>
                        <a:pt x="709" y="14785"/>
                      </a:lnTo>
                      <a:lnTo>
                        <a:pt x="634" y="14841"/>
                      </a:lnTo>
                      <a:lnTo>
                        <a:pt x="542" y="14896"/>
                      </a:lnTo>
                      <a:lnTo>
                        <a:pt x="542" y="14916"/>
                      </a:lnTo>
                      <a:lnTo>
                        <a:pt x="522" y="15344"/>
                      </a:lnTo>
                      <a:lnTo>
                        <a:pt x="522" y="15363"/>
                      </a:lnTo>
                      <a:lnTo>
                        <a:pt x="336" y="26475"/>
                      </a:lnTo>
                      <a:lnTo>
                        <a:pt x="243" y="31639"/>
                      </a:lnTo>
                      <a:lnTo>
                        <a:pt x="243" y="31676"/>
                      </a:lnTo>
                      <a:lnTo>
                        <a:pt x="224" y="32087"/>
                      </a:lnTo>
                      <a:lnTo>
                        <a:pt x="224" y="32124"/>
                      </a:lnTo>
                      <a:lnTo>
                        <a:pt x="0" y="45399"/>
                      </a:lnTo>
                      <a:lnTo>
                        <a:pt x="0" y="45436"/>
                      </a:lnTo>
                      <a:lnTo>
                        <a:pt x="0" y="45642"/>
                      </a:lnTo>
                      <a:lnTo>
                        <a:pt x="169" y="45754"/>
                      </a:lnTo>
                      <a:lnTo>
                        <a:pt x="187" y="45754"/>
                      </a:lnTo>
                      <a:lnTo>
                        <a:pt x="26251" y="61415"/>
                      </a:lnTo>
                      <a:lnTo>
                        <a:pt x="26345" y="61490"/>
                      </a:lnTo>
                      <a:lnTo>
                        <a:pt x="26345" y="61470"/>
                      </a:lnTo>
                      <a:lnTo>
                        <a:pt x="53249" y="46574"/>
                      </a:lnTo>
                      <a:lnTo>
                        <a:pt x="53492" y="32832"/>
                      </a:lnTo>
                      <a:lnTo>
                        <a:pt x="53492" y="32795"/>
                      </a:lnTo>
                      <a:lnTo>
                        <a:pt x="53492" y="32385"/>
                      </a:lnTo>
                      <a:lnTo>
                        <a:pt x="53492" y="32348"/>
                      </a:lnTo>
                      <a:lnTo>
                        <a:pt x="53790" y="15829"/>
                      </a:lnTo>
                      <a:lnTo>
                        <a:pt x="47488" y="12045"/>
                      </a:lnTo>
                      <a:lnTo>
                        <a:pt x="47469" y="12045"/>
                      </a:lnTo>
                      <a:lnTo>
                        <a:pt x="47115" y="11821"/>
                      </a:lnTo>
                      <a:lnTo>
                        <a:pt x="47096" y="11801"/>
                      </a:lnTo>
                      <a:lnTo>
                        <a:pt x="27539" y="56"/>
                      </a:lnTo>
                      <a:lnTo>
                        <a:pt x="274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13"/>
                <p:cNvSpPr/>
                <p:nvPr/>
              </p:nvSpPr>
              <p:spPr>
                <a:xfrm>
                  <a:off x="9099238" y="833780"/>
                  <a:ext cx="709883" cy="21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06" h="15923" extrusionOk="0">
                      <a:moveTo>
                        <a:pt x="187" y="0"/>
                      </a:moveTo>
                      <a:lnTo>
                        <a:pt x="0" y="318"/>
                      </a:lnTo>
                      <a:lnTo>
                        <a:pt x="26028" y="15922"/>
                      </a:lnTo>
                      <a:lnTo>
                        <a:pt x="26028" y="15811"/>
                      </a:lnTo>
                      <a:lnTo>
                        <a:pt x="26438" y="15830"/>
                      </a:lnTo>
                      <a:lnTo>
                        <a:pt x="26438" y="15922"/>
                      </a:lnTo>
                      <a:lnTo>
                        <a:pt x="53006" y="1250"/>
                      </a:lnTo>
                      <a:lnTo>
                        <a:pt x="52839" y="932"/>
                      </a:lnTo>
                      <a:lnTo>
                        <a:pt x="26232" y="1562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13"/>
                <p:cNvSpPr/>
                <p:nvPr/>
              </p:nvSpPr>
              <p:spPr>
                <a:xfrm>
                  <a:off x="9098743" y="833538"/>
                  <a:ext cx="710887" cy="21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1" h="15978" extrusionOk="0">
                      <a:moveTo>
                        <a:pt x="224" y="0"/>
                      </a:moveTo>
                      <a:lnTo>
                        <a:pt x="0" y="336"/>
                      </a:lnTo>
                      <a:lnTo>
                        <a:pt x="299" y="522"/>
                      </a:lnTo>
                      <a:lnTo>
                        <a:pt x="316" y="522"/>
                      </a:lnTo>
                      <a:lnTo>
                        <a:pt x="14095" y="8781"/>
                      </a:lnTo>
                      <a:lnTo>
                        <a:pt x="14113" y="8800"/>
                      </a:lnTo>
                      <a:lnTo>
                        <a:pt x="14468" y="9024"/>
                      </a:lnTo>
                      <a:lnTo>
                        <a:pt x="14506" y="9024"/>
                      </a:lnTo>
                      <a:lnTo>
                        <a:pt x="26065" y="15960"/>
                      </a:lnTo>
                      <a:lnTo>
                        <a:pt x="26065" y="15940"/>
                      </a:lnTo>
                      <a:lnTo>
                        <a:pt x="37" y="336"/>
                      </a:lnTo>
                      <a:lnTo>
                        <a:pt x="224" y="18"/>
                      </a:lnTo>
                      <a:lnTo>
                        <a:pt x="26269" y="15642"/>
                      </a:lnTo>
                      <a:lnTo>
                        <a:pt x="52876" y="950"/>
                      </a:lnTo>
                      <a:lnTo>
                        <a:pt x="53043" y="1268"/>
                      </a:lnTo>
                      <a:lnTo>
                        <a:pt x="26475" y="15940"/>
                      </a:lnTo>
                      <a:lnTo>
                        <a:pt x="26475" y="15978"/>
                      </a:lnTo>
                      <a:lnTo>
                        <a:pt x="31845" y="13014"/>
                      </a:lnTo>
                      <a:lnTo>
                        <a:pt x="31882" y="12995"/>
                      </a:lnTo>
                      <a:lnTo>
                        <a:pt x="32236" y="12790"/>
                      </a:lnTo>
                      <a:lnTo>
                        <a:pt x="32255" y="12771"/>
                      </a:lnTo>
                      <a:lnTo>
                        <a:pt x="46331" y="5015"/>
                      </a:lnTo>
                      <a:lnTo>
                        <a:pt x="46350" y="4997"/>
                      </a:lnTo>
                      <a:lnTo>
                        <a:pt x="46723" y="4791"/>
                      </a:lnTo>
                      <a:lnTo>
                        <a:pt x="46741" y="4773"/>
                      </a:lnTo>
                      <a:lnTo>
                        <a:pt x="52764" y="1455"/>
                      </a:lnTo>
                      <a:lnTo>
                        <a:pt x="52782" y="1455"/>
                      </a:lnTo>
                      <a:lnTo>
                        <a:pt x="53080" y="1286"/>
                      </a:lnTo>
                      <a:lnTo>
                        <a:pt x="52876" y="932"/>
                      </a:lnTo>
                      <a:lnTo>
                        <a:pt x="52577" y="1082"/>
                      </a:lnTo>
                      <a:lnTo>
                        <a:pt x="52558" y="1100"/>
                      </a:lnTo>
                      <a:lnTo>
                        <a:pt x="46760" y="4306"/>
                      </a:lnTo>
                      <a:lnTo>
                        <a:pt x="46723" y="4326"/>
                      </a:lnTo>
                      <a:lnTo>
                        <a:pt x="46368" y="4530"/>
                      </a:lnTo>
                      <a:lnTo>
                        <a:pt x="46331" y="4530"/>
                      </a:lnTo>
                      <a:lnTo>
                        <a:pt x="31863" y="12529"/>
                      </a:lnTo>
                      <a:lnTo>
                        <a:pt x="31825" y="12547"/>
                      </a:lnTo>
                      <a:lnTo>
                        <a:pt x="31472" y="12753"/>
                      </a:lnTo>
                      <a:lnTo>
                        <a:pt x="31453" y="12771"/>
                      </a:lnTo>
                      <a:lnTo>
                        <a:pt x="26269" y="15624"/>
                      </a:lnTo>
                      <a:lnTo>
                        <a:pt x="14916" y="8800"/>
                      </a:lnTo>
                      <a:lnTo>
                        <a:pt x="14878" y="8781"/>
                      </a:lnTo>
                      <a:lnTo>
                        <a:pt x="14523" y="8577"/>
                      </a:lnTo>
                      <a:lnTo>
                        <a:pt x="14506" y="8557"/>
                      </a:lnTo>
                      <a:lnTo>
                        <a:pt x="522" y="187"/>
                      </a:lnTo>
                      <a:lnTo>
                        <a:pt x="503" y="16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13"/>
                <p:cNvSpPr/>
                <p:nvPr/>
              </p:nvSpPr>
              <p:spPr>
                <a:xfrm>
                  <a:off x="9441055" y="1046010"/>
                  <a:ext cx="12000" cy="40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30541" extrusionOk="0">
                      <a:moveTo>
                        <a:pt x="542" y="1"/>
                      </a:moveTo>
                      <a:lnTo>
                        <a:pt x="1" y="30523"/>
                      </a:lnTo>
                      <a:lnTo>
                        <a:pt x="356" y="30540"/>
                      </a:lnTo>
                      <a:lnTo>
                        <a:pt x="8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13"/>
                <p:cNvSpPr/>
                <p:nvPr/>
              </p:nvSpPr>
              <p:spPr>
                <a:xfrm>
                  <a:off x="9440559" y="1045515"/>
                  <a:ext cx="12763" cy="40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0597" extrusionOk="0">
                      <a:moveTo>
                        <a:pt x="933" y="38"/>
                      </a:moveTo>
                      <a:lnTo>
                        <a:pt x="393" y="30577"/>
                      </a:lnTo>
                      <a:lnTo>
                        <a:pt x="38" y="30560"/>
                      </a:lnTo>
                      <a:lnTo>
                        <a:pt x="579" y="38"/>
                      </a:lnTo>
                      <a:close/>
                      <a:moveTo>
                        <a:pt x="542" y="1"/>
                      </a:moveTo>
                      <a:lnTo>
                        <a:pt x="542" y="112"/>
                      </a:lnTo>
                      <a:lnTo>
                        <a:pt x="542" y="132"/>
                      </a:lnTo>
                      <a:lnTo>
                        <a:pt x="20" y="30224"/>
                      </a:lnTo>
                      <a:lnTo>
                        <a:pt x="20" y="30242"/>
                      </a:lnTo>
                      <a:lnTo>
                        <a:pt x="1" y="30597"/>
                      </a:lnTo>
                      <a:lnTo>
                        <a:pt x="411" y="30597"/>
                      </a:lnTo>
                      <a:lnTo>
                        <a:pt x="411" y="30577"/>
                      </a:lnTo>
                      <a:lnTo>
                        <a:pt x="411" y="30261"/>
                      </a:lnTo>
                      <a:lnTo>
                        <a:pt x="430" y="30224"/>
                      </a:lnTo>
                      <a:lnTo>
                        <a:pt x="952" y="150"/>
                      </a:lnTo>
                      <a:lnTo>
                        <a:pt x="952" y="112"/>
                      </a:lnTo>
                      <a:lnTo>
                        <a:pt x="952" y="20"/>
                      </a:lnTo>
                      <a:lnTo>
                        <a:pt x="5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4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4"/>
          <p:cNvSpPr txBox="1">
            <a:spLocks noGrp="1"/>
          </p:cNvSpPr>
          <p:nvPr>
            <p:ph type="title"/>
          </p:nvPr>
        </p:nvSpPr>
        <p:spPr>
          <a:xfrm>
            <a:off x="3117600" y="3392700"/>
            <a:ext cx="29088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2" name="Google Shape;882;p14"/>
          <p:cNvSpPr txBox="1">
            <a:spLocks noGrp="1"/>
          </p:cNvSpPr>
          <p:nvPr>
            <p:ph type="subTitle" idx="1"/>
          </p:nvPr>
        </p:nvSpPr>
        <p:spPr>
          <a:xfrm>
            <a:off x="1371375" y="1262375"/>
            <a:ext cx="6401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883" name="Google Shape;883;p14"/>
          <p:cNvGrpSpPr/>
          <p:nvPr/>
        </p:nvGrpSpPr>
        <p:grpSpPr>
          <a:xfrm>
            <a:off x="773325" y="540002"/>
            <a:ext cx="1293603" cy="392100"/>
            <a:chOff x="3757150" y="2904827"/>
            <a:chExt cx="1293603" cy="392100"/>
          </a:xfrm>
        </p:grpSpPr>
        <p:sp>
          <p:nvSpPr>
            <p:cNvPr id="884" name="Google Shape;884;p14"/>
            <p:cNvSpPr/>
            <p:nvPr/>
          </p:nvSpPr>
          <p:spPr>
            <a:xfrm>
              <a:off x="3757150" y="2910462"/>
              <a:ext cx="257643" cy="380036"/>
            </a:xfrm>
            <a:custGeom>
              <a:avLst/>
              <a:gdLst/>
              <a:ahLst/>
              <a:cxnLst/>
              <a:rect l="l" t="t" r="r" b="b"/>
              <a:pathLst>
                <a:path w="3246" h="4788" extrusionOk="0">
                  <a:moveTo>
                    <a:pt x="950" y="1"/>
                  </a:moveTo>
                  <a:lnTo>
                    <a:pt x="17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45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3962881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1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4168613" y="2910462"/>
              <a:ext cx="258516" cy="380036"/>
            </a:xfrm>
            <a:custGeom>
              <a:avLst/>
              <a:gdLst/>
              <a:ahLst/>
              <a:cxnLst/>
              <a:rect l="l" t="t" r="r" b="b"/>
              <a:pathLst>
                <a:path w="3257" h="4788" extrusionOk="0">
                  <a:moveTo>
                    <a:pt x="950" y="1"/>
                  </a:moveTo>
                  <a:lnTo>
                    <a:pt x="184" y="766"/>
                  </a:lnTo>
                  <a:lnTo>
                    <a:pt x="1725" y="2307"/>
                  </a:lnTo>
                  <a:lnTo>
                    <a:pt x="0" y="4021"/>
                  </a:lnTo>
                  <a:lnTo>
                    <a:pt x="766" y="4787"/>
                  </a:lnTo>
                  <a:lnTo>
                    <a:pt x="3256" y="230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4368709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2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67" y="2378"/>
                  </a:lnTo>
                  <a:lnTo>
                    <a:pt x="33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8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4574440" y="2904827"/>
              <a:ext cx="270581" cy="392100"/>
            </a:xfrm>
            <a:custGeom>
              <a:avLst/>
              <a:gdLst/>
              <a:ahLst/>
              <a:cxnLst/>
              <a:rect l="l" t="t" r="r" b="b"/>
              <a:pathLst>
                <a:path w="3409" h="4940" extrusionOk="0">
                  <a:moveTo>
                    <a:pt x="1031" y="143"/>
                  </a:moveTo>
                  <a:lnTo>
                    <a:pt x="3255" y="2378"/>
                  </a:lnTo>
                  <a:lnTo>
                    <a:pt x="847" y="4786"/>
                  </a:lnTo>
                  <a:lnTo>
                    <a:pt x="153" y="4092"/>
                  </a:lnTo>
                  <a:lnTo>
                    <a:pt x="1878" y="2378"/>
                  </a:lnTo>
                  <a:lnTo>
                    <a:pt x="337" y="837"/>
                  </a:lnTo>
                  <a:lnTo>
                    <a:pt x="1031" y="143"/>
                  </a:lnTo>
                  <a:close/>
                  <a:moveTo>
                    <a:pt x="1031" y="1"/>
                  </a:moveTo>
                  <a:lnTo>
                    <a:pt x="184" y="837"/>
                  </a:lnTo>
                  <a:lnTo>
                    <a:pt x="1725" y="2378"/>
                  </a:lnTo>
                  <a:lnTo>
                    <a:pt x="0" y="4092"/>
                  </a:lnTo>
                  <a:lnTo>
                    <a:pt x="847" y="4940"/>
                  </a:lnTo>
                  <a:lnTo>
                    <a:pt x="3409" y="2378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4780966" y="2904827"/>
              <a:ext cx="269787" cy="392100"/>
            </a:xfrm>
            <a:custGeom>
              <a:avLst/>
              <a:gdLst/>
              <a:ahLst/>
              <a:cxnLst/>
              <a:rect l="l" t="t" r="r" b="b"/>
              <a:pathLst>
                <a:path w="3399" h="4940" extrusionOk="0">
                  <a:moveTo>
                    <a:pt x="1021" y="143"/>
                  </a:moveTo>
                  <a:lnTo>
                    <a:pt x="3246" y="2378"/>
                  </a:lnTo>
                  <a:lnTo>
                    <a:pt x="837" y="4786"/>
                  </a:lnTo>
                  <a:lnTo>
                    <a:pt x="154" y="4092"/>
                  </a:lnTo>
                  <a:lnTo>
                    <a:pt x="1868" y="2378"/>
                  </a:lnTo>
                  <a:lnTo>
                    <a:pt x="327" y="837"/>
                  </a:lnTo>
                  <a:lnTo>
                    <a:pt x="1021" y="143"/>
                  </a:lnTo>
                  <a:close/>
                  <a:moveTo>
                    <a:pt x="1021" y="1"/>
                  </a:moveTo>
                  <a:lnTo>
                    <a:pt x="174" y="837"/>
                  </a:lnTo>
                  <a:lnTo>
                    <a:pt x="1715" y="2378"/>
                  </a:lnTo>
                  <a:lnTo>
                    <a:pt x="0" y="4092"/>
                  </a:lnTo>
                  <a:lnTo>
                    <a:pt x="837" y="4940"/>
                  </a:lnTo>
                  <a:lnTo>
                    <a:pt x="3399" y="237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0" name="Google Shape;890;p14"/>
          <p:cNvSpPr/>
          <p:nvPr/>
        </p:nvSpPr>
        <p:spPr>
          <a:xfrm>
            <a:off x="7201147" y="3462600"/>
            <a:ext cx="2291198" cy="1328889"/>
          </a:xfrm>
          <a:custGeom>
            <a:avLst/>
            <a:gdLst/>
            <a:ahLst/>
            <a:cxnLst/>
            <a:rect l="l" t="t" r="r" b="b"/>
            <a:pathLst>
              <a:path w="65721" h="38118" extrusionOk="0">
                <a:moveTo>
                  <a:pt x="9501" y="368"/>
                </a:moveTo>
                <a:lnTo>
                  <a:pt x="18533" y="5583"/>
                </a:lnTo>
                <a:lnTo>
                  <a:pt x="9501" y="10777"/>
                </a:lnTo>
                <a:lnTo>
                  <a:pt x="480" y="5583"/>
                </a:lnTo>
                <a:lnTo>
                  <a:pt x="9501" y="368"/>
                </a:lnTo>
                <a:close/>
                <a:moveTo>
                  <a:pt x="28187" y="368"/>
                </a:moveTo>
                <a:lnTo>
                  <a:pt x="37218" y="5583"/>
                </a:lnTo>
                <a:lnTo>
                  <a:pt x="28187" y="10777"/>
                </a:lnTo>
                <a:lnTo>
                  <a:pt x="19165" y="5583"/>
                </a:lnTo>
                <a:lnTo>
                  <a:pt x="28187" y="368"/>
                </a:lnTo>
                <a:close/>
                <a:moveTo>
                  <a:pt x="316" y="5858"/>
                </a:moveTo>
                <a:lnTo>
                  <a:pt x="9348" y="11053"/>
                </a:lnTo>
                <a:lnTo>
                  <a:pt x="9348" y="21483"/>
                </a:lnTo>
                <a:lnTo>
                  <a:pt x="316" y="16278"/>
                </a:lnTo>
                <a:lnTo>
                  <a:pt x="316" y="5858"/>
                </a:lnTo>
                <a:close/>
                <a:moveTo>
                  <a:pt x="18685" y="5858"/>
                </a:moveTo>
                <a:lnTo>
                  <a:pt x="18685" y="16268"/>
                </a:lnTo>
                <a:lnTo>
                  <a:pt x="9664" y="21483"/>
                </a:lnTo>
                <a:lnTo>
                  <a:pt x="9664" y="11053"/>
                </a:lnTo>
                <a:lnTo>
                  <a:pt x="18685" y="5858"/>
                </a:lnTo>
                <a:close/>
                <a:moveTo>
                  <a:pt x="19002" y="5858"/>
                </a:moveTo>
                <a:lnTo>
                  <a:pt x="28033" y="11053"/>
                </a:lnTo>
                <a:lnTo>
                  <a:pt x="28033" y="21483"/>
                </a:lnTo>
                <a:lnTo>
                  <a:pt x="19002" y="16268"/>
                </a:lnTo>
                <a:lnTo>
                  <a:pt x="19002" y="5858"/>
                </a:lnTo>
                <a:close/>
                <a:moveTo>
                  <a:pt x="37371" y="5858"/>
                </a:moveTo>
                <a:lnTo>
                  <a:pt x="37371" y="16268"/>
                </a:lnTo>
                <a:lnTo>
                  <a:pt x="28350" y="21483"/>
                </a:lnTo>
                <a:lnTo>
                  <a:pt x="28350" y="11053"/>
                </a:lnTo>
                <a:lnTo>
                  <a:pt x="37371" y="5858"/>
                </a:lnTo>
                <a:close/>
                <a:moveTo>
                  <a:pt x="18849" y="16553"/>
                </a:moveTo>
                <a:lnTo>
                  <a:pt x="27860" y="21758"/>
                </a:lnTo>
                <a:lnTo>
                  <a:pt x="18849" y="26953"/>
                </a:lnTo>
                <a:lnTo>
                  <a:pt x="9827" y="21758"/>
                </a:lnTo>
                <a:lnTo>
                  <a:pt x="18849" y="16553"/>
                </a:lnTo>
                <a:close/>
                <a:moveTo>
                  <a:pt x="37544" y="16544"/>
                </a:moveTo>
                <a:lnTo>
                  <a:pt x="46556" y="21758"/>
                </a:lnTo>
                <a:lnTo>
                  <a:pt x="37534" y="26953"/>
                </a:lnTo>
                <a:lnTo>
                  <a:pt x="28513" y="21758"/>
                </a:lnTo>
                <a:lnTo>
                  <a:pt x="37544" y="16544"/>
                </a:lnTo>
                <a:close/>
                <a:moveTo>
                  <a:pt x="56219" y="16544"/>
                </a:moveTo>
                <a:lnTo>
                  <a:pt x="65241" y="21758"/>
                </a:lnTo>
                <a:lnTo>
                  <a:pt x="56219" y="26953"/>
                </a:lnTo>
                <a:lnTo>
                  <a:pt x="47198" y="21758"/>
                </a:lnTo>
                <a:lnTo>
                  <a:pt x="56219" y="16544"/>
                </a:lnTo>
                <a:close/>
                <a:moveTo>
                  <a:pt x="9664" y="22034"/>
                </a:moveTo>
                <a:lnTo>
                  <a:pt x="18685" y="27228"/>
                </a:lnTo>
                <a:lnTo>
                  <a:pt x="18685" y="37657"/>
                </a:lnTo>
                <a:lnTo>
                  <a:pt x="9664" y="32453"/>
                </a:lnTo>
                <a:lnTo>
                  <a:pt x="9664" y="22034"/>
                </a:lnTo>
                <a:close/>
                <a:moveTo>
                  <a:pt x="28033" y="22034"/>
                </a:moveTo>
                <a:lnTo>
                  <a:pt x="28033" y="32453"/>
                </a:lnTo>
                <a:lnTo>
                  <a:pt x="19002" y="37657"/>
                </a:lnTo>
                <a:lnTo>
                  <a:pt x="19002" y="27228"/>
                </a:lnTo>
                <a:lnTo>
                  <a:pt x="28033" y="22034"/>
                </a:lnTo>
                <a:close/>
                <a:moveTo>
                  <a:pt x="28350" y="22034"/>
                </a:moveTo>
                <a:lnTo>
                  <a:pt x="37371" y="27228"/>
                </a:lnTo>
                <a:lnTo>
                  <a:pt x="37371" y="37657"/>
                </a:lnTo>
                <a:lnTo>
                  <a:pt x="28350" y="32453"/>
                </a:lnTo>
                <a:lnTo>
                  <a:pt x="28350" y="22034"/>
                </a:lnTo>
                <a:close/>
                <a:moveTo>
                  <a:pt x="46719" y="22034"/>
                </a:moveTo>
                <a:lnTo>
                  <a:pt x="46719" y="32453"/>
                </a:lnTo>
                <a:lnTo>
                  <a:pt x="37687" y="37657"/>
                </a:lnTo>
                <a:lnTo>
                  <a:pt x="37687" y="27228"/>
                </a:lnTo>
                <a:lnTo>
                  <a:pt x="46719" y="22034"/>
                </a:lnTo>
                <a:close/>
                <a:moveTo>
                  <a:pt x="47035" y="22034"/>
                </a:moveTo>
                <a:lnTo>
                  <a:pt x="56056" y="27228"/>
                </a:lnTo>
                <a:lnTo>
                  <a:pt x="56056" y="37657"/>
                </a:lnTo>
                <a:lnTo>
                  <a:pt x="47035" y="32453"/>
                </a:lnTo>
                <a:lnTo>
                  <a:pt x="47035" y="22034"/>
                </a:lnTo>
                <a:close/>
                <a:moveTo>
                  <a:pt x="65404" y="22034"/>
                </a:moveTo>
                <a:lnTo>
                  <a:pt x="65404" y="32453"/>
                </a:lnTo>
                <a:lnTo>
                  <a:pt x="56373" y="37657"/>
                </a:lnTo>
                <a:lnTo>
                  <a:pt x="56373" y="27228"/>
                </a:lnTo>
                <a:lnTo>
                  <a:pt x="65404" y="22034"/>
                </a:lnTo>
                <a:close/>
                <a:moveTo>
                  <a:pt x="9501" y="1"/>
                </a:moveTo>
                <a:lnTo>
                  <a:pt x="0" y="5491"/>
                </a:lnTo>
                <a:lnTo>
                  <a:pt x="0" y="16462"/>
                </a:lnTo>
                <a:lnTo>
                  <a:pt x="9348" y="21850"/>
                </a:lnTo>
                <a:lnTo>
                  <a:pt x="9348" y="32636"/>
                </a:lnTo>
                <a:lnTo>
                  <a:pt x="18767" y="38076"/>
                </a:lnTo>
                <a:lnTo>
                  <a:pt x="18849" y="38117"/>
                </a:lnTo>
                <a:lnTo>
                  <a:pt x="28187" y="32729"/>
                </a:lnTo>
                <a:lnTo>
                  <a:pt x="37453" y="38076"/>
                </a:lnTo>
                <a:lnTo>
                  <a:pt x="37534" y="38117"/>
                </a:lnTo>
                <a:lnTo>
                  <a:pt x="46872" y="32729"/>
                </a:lnTo>
                <a:lnTo>
                  <a:pt x="56138" y="38076"/>
                </a:lnTo>
                <a:lnTo>
                  <a:pt x="56219" y="38117"/>
                </a:lnTo>
                <a:lnTo>
                  <a:pt x="65721" y="32636"/>
                </a:lnTo>
                <a:lnTo>
                  <a:pt x="65721" y="21666"/>
                </a:lnTo>
                <a:lnTo>
                  <a:pt x="56301" y="16227"/>
                </a:lnTo>
                <a:lnTo>
                  <a:pt x="56219" y="16176"/>
                </a:lnTo>
                <a:lnTo>
                  <a:pt x="46872" y="21574"/>
                </a:lnTo>
                <a:lnTo>
                  <a:pt x="37687" y="16268"/>
                </a:lnTo>
                <a:lnTo>
                  <a:pt x="37687" y="5491"/>
                </a:lnTo>
                <a:lnTo>
                  <a:pt x="28268" y="52"/>
                </a:lnTo>
                <a:lnTo>
                  <a:pt x="28187" y="1"/>
                </a:lnTo>
                <a:lnTo>
                  <a:pt x="18849" y="5400"/>
                </a:lnTo>
                <a:lnTo>
                  <a:pt x="9582" y="52"/>
                </a:lnTo>
                <a:lnTo>
                  <a:pt x="9501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4"/>
          <p:cNvSpPr/>
          <p:nvPr/>
        </p:nvSpPr>
        <p:spPr>
          <a:xfrm>
            <a:off x="-1818125" y="4546902"/>
            <a:ext cx="5290194" cy="2683317"/>
          </a:xfrm>
          <a:custGeom>
            <a:avLst/>
            <a:gdLst/>
            <a:ahLst/>
            <a:cxnLst/>
            <a:rect l="l" t="t" r="r" b="b"/>
            <a:pathLst>
              <a:path w="135646" h="68803" extrusionOk="0">
                <a:moveTo>
                  <a:pt x="45535" y="153"/>
                </a:moveTo>
                <a:lnTo>
                  <a:pt x="54352" y="5450"/>
                </a:lnTo>
                <a:lnTo>
                  <a:pt x="45351" y="10420"/>
                </a:lnTo>
                <a:lnTo>
                  <a:pt x="36534" y="5134"/>
                </a:lnTo>
                <a:lnTo>
                  <a:pt x="45535" y="153"/>
                </a:lnTo>
                <a:close/>
                <a:moveTo>
                  <a:pt x="63608" y="469"/>
                </a:moveTo>
                <a:lnTo>
                  <a:pt x="72425" y="5776"/>
                </a:lnTo>
                <a:lnTo>
                  <a:pt x="63424" y="10746"/>
                </a:lnTo>
                <a:lnTo>
                  <a:pt x="54617" y="5460"/>
                </a:lnTo>
                <a:lnTo>
                  <a:pt x="63608" y="469"/>
                </a:lnTo>
                <a:close/>
                <a:moveTo>
                  <a:pt x="81691" y="796"/>
                </a:moveTo>
                <a:lnTo>
                  <a:pt x="90498" y="6093"/>
                </a:lnTo>
                <a:lnTo>
                  <a:pt x="81507" y="11062"/>
                </a:lnTo>
                <a:lnTo>
                  <a:pt x="72690" y="5776"/>
                </a:lnTo>
                <a:lnTo>
                  <a:pt x="81691" y="796"/>
                </a:lnTo>
                <a:close/>
                <a:moveTo>
                  <a:pt x="99765" y="1113"/>
                </a:moveTo>
                <a:lnTo>
                  <a:pt x="108582" y="6409"/>
                </a:lnTo>
                <a:lnTo>
                  <a:pt x="99581" y="11379"/>
                </a:lnTo>
                <a:lnTo>
                  <a:pt x="90764" y="6093"/>
                </a:lnTo>
                <a:lnTo>
                  <a:pt x="99765" y="1113"/>
                </a:lnTo>
                <a:close/>
                <a:moveTo>
                  <a:pt x="117837" y="1429"/>
                </a:moveTo>
                <a:lnTo>
                  <a:pt x="126654" y="6735"/>
                </a:lnTo>
                <a:lnTo>
                  <a:pt x="117653" y="11706"/>
                </a:lnTo>
                <a:lnTo>
                  <a:pt x="108836" y="6419"/>
                </a:lnTo>
                <a:lnTo>
                  <a:pt x="117837" y="1429"/>
                </a:lnTo>
                <a:close/>
                <a:moveTo>
                  <a:pt x="54413" y="5562"/>
                </a:moveTo>
                <a:lnTo>
                  <a:pt x="54321" y="10674"/>
                </a:lnTo>
                <a:lnTo>
                  <a:pt x="54239" y="15584"/>
                </a:lnTo>
                <a:lnTo>
                  <a:pt x="48647" y="18675"/>
                </a:lnTo>
                <a:lnTo>
                  <a:pt x="45565" y="16829"/>
                </a:lnTo>
                <a:lnTo>
                  <a:pt x="45535" y="16808"/>
                </a:lnTo>
                <a:lnTo>
                  <a:pt x="45300" y="16940"/>
                </a:lnTo>
                <a:lnTo>
                  <a:pt x="45413" y="10532"/>
                </a:lnTo>
                <a:lnTo>
                  <a:pt x="54413" y="5562"/>
                </a:lnTo>
                <a:close/>
                <a:moveTo>
                  <a:pt x="54230" y="15736"/>
                </a:moveTo>
                <a:lnTo>
                  <a:pt x="54230" y="15849"/>
                </a:lnTo>
                <a:lnTo>
                  <a:pt x="48872" y="18818"/>
                </a:lnTo>
                <a:lnTo>
                  <a:pt x="48780" y="18757"/>
                </a:lnTo>
                <a:lnTo>
                  <a:pt x="54230" y="15736"/>
                </a:lnTo>
                <a:close/>
                <a:moveTo>
                  <a:pt x="36473" y="5245"/>
                </a:moveTo>
                <a:lnTo>
                  <a:pt x="45290" y="10532"/>
                </a:lnTo>
                <a:lnTo>
                  <a:pt x="45168" y="17012"/>
                </a:lnTo>
                <a:lnTo>
                  <a:pt x="41830" y="18870"/>
                </a:lnTo>
                <a:lnTo>
                  <a:pt x="36289" y="15532"/>
                </a:lnTo>
                <a:lnTo>
                  <a:pt x="36473" y="5245"/>
                </a:lnTo>
                <a:close/>
                <a:moveTo>
                  <a:pt x="72486" y="5889"/>
                </a:moveTo>
                <a:lnTo>
                  <a:pt x="72404" y="10991"/>
                </a:lnTo>
                <a:lnTo>
                  <a:pt x="72313" y="15899"/>
                </a:lnTo>
                <a:lnTo>
                  <a:pt x="66721" y="19002"/>
                </a:lnTo>
                <a:lnTo>
                  <a:pt x="63649" y="17155"/>
                </a:lnTo>
                <a:lnTo>
                  <a:pt x="63618" y="17135"/>
                </a:lnTo>
                <a:lnTo>
                  <a:pt x="63383" y="17257"/>
                </a:lnTo>
                <a:lnTo>
                  <a:pt x="63496" y="10858"/>
                </a:lnTo>
                <a:lnTo>
                  <a:pt x="72486" y="5889"/>
                </a:lnTo>
                <a:close/>
                <a:moveTo>
                  <a:pt x="54546" y="5572"/>
                </a:moveTo>
                <a:lnTo>
                  <a:pt x="63363" y="10858"/>
                </a:lnTo>
                <a:lnTo>
                  <a:pt x="63251" y="17339"/>
                </a:lnTo>
                <a:lnTo>
                  <a:pt x="60169" y="19043"/>
                </a:lnTo>
                <a:lnTo>
                  <a:pt x="54373" y="15553"/>
                </a:lnTo>
                <a:lnTo>
                  <a:pt x="54454" y="10674"/>
                </a:lnTo>
                <a:lnTo>
                  <a:pt x="54546" y="5572"/>
                </a:lnTo>
                <a:close/>
                <a:moveTo>
                  <a:pt x="72313" y="16053"/>
                </a:moveTo>
                <a:lnTo>
                  <a:pt x="72313" y="16175"/>
                </a:lnTo>
                <a:lnTo>
                  <a:pt x="66955" y="19135"/>
                </a:lnTo>
                <a:lnTo>
                  <a:pt x="66853" y="19074"/>
                </a:lnTo>
                <a:lnTo>
                  <a:pt x="72313" y="16053"/>
                </a:lnTo>
                <a:close/>
                <a:moveTo>
                  <a:pt x="54362" y="15706"/>
                </a:moveTo>
                <a:lnTo>
                  <a:pt x="60036" y="19114"/>
                </a:lnTo>
                <a:lnTo>
                  <a:pt x="59904" y="19186"/>
                </a:lnTo>
                <a:lnTo>
                  <a:pt x="54362" y="15849"/>
                </a:lnTo>
                <a:lnTo>
                  <a:pt x="54362" y="15706"/>
                </a:lnTo>
                <a:close/>
                <a:moveTo>
                  <a:pt x="90569" y="6205"/>
                </a:moveTo>
                <a:lnTo>
                  <a:pt x="90478" y="11307"/>
                </a:lnTo>
                <a:lnTo>
                  <a:pt x="90386" y="16226"/>
                </a:lnTo>
                <a:lnTo>
                  <a:pt x="84804" y="19319"/>
                </a:lnTo>
                <a:lnTo>
                  <a:pt x="81722" y="17471"/>
                </a:lnTo>
                <a:lnTo>
                  <a:pt x="81691" y="17451"/>
                </a:lnTo>
                <a:lnTo>
                  <a:pt x="81457" y="17584"/>
                </a:lnTo>
                <a:lnTo>
                  <a:pt x="81569" y="11175"/>
                </a:lnTo>
                <a:lnTo>
                  <a:pt x="90569" y="6205"/>
                </a:lnTo>
                <a:close/>
                <a:moveTo>
                  <a:pt x="72619" y="5889"/>
                </a:moveTo>
                <a:lnTo>
                  <a:pt x="81436" y="11175"/>
                </a:lnTo>
                <a:lnTo>
                  <a:pt x="81324" y="17655"/>
                </a:lnTo>
                <a:lnTo>
                  <a:pt x="78242" y="19359"/>
                </a:lnTo>
                <a:lnTo>
                  <a:pt x="72445" y="15869"/>
                </a:lnTo>
                <a:lnTo>
                  <a:pt x="72527" y="10991"/>
                </a:lnTo>
                <a:lnTo>
                  <a:pt x="72619" y="5889"/>
                </a:lnTo>
                <a:close/>
                <a:moveTo>
                  <a:pt x="90386" y="16380"/>
                </a:moveTo>
                <a:lnTo>
                  <a:pt x="90386" y="16491"/>
                </a:lnTo>
                <a:lnTo>
                  <a:pt x="85028" y="19461"/>
                </a:lnTo>
                <a:lnTo>
                  <a:pt x="84926" y="19400"/>
                </a:lnTo>
                <a:lnTo>
                  <a:pt x="90386" y="16380"/>
                </a:lnTo>
                <a:close/>
                <a:moveTo>
                  <a:pt x="72445" y="16022"/>
                </a:moveTo>
                <a:lnTo>
                  <a:pt x="78109" y="19430"/>
                </a:lnTo>
                <a:lnTo>
                  <a:pt x="77976" y="19502"/>
                </a:lnTo>
                <a:lnTo>
                  <a:pt x="72435" y="16175"/>
                </a:lnTo>
                <a:lnTo>
                  <a:pt x="72445" y="16022"/>
                </a:lnTo>
                <a:close/>
                <a:moveTo>
                  <a:pt x="45535" y="16961"/>
                </a:moveTo>
                <a:lnTo>
                  <a:pt x="48515" y="18757"/>
                </a:lnTo>
                <a:lnTo>
                  <a:pt x="45239" y="20564"/>
                </a:lnTo>
                <a:lnTo>
                  <a:pt x="45300" y="17094"/>
                </a:lnTo>
                <a:lnTo>
                  <a:pt x="45535" y="16961"/>
                </a:lnTo>
                <a:close/>
                <a:moveTo>
                  <a:pt x="48647" y="18829"/>
                </a:moveTo>
                <a:lnTo>
                  <a:pt x="48739" y="18890"/>
                </a:lnTo>
                <a:lnTo>
                  <a:pt x="45433" y="20727"/>
                </a:lnTo>
                <a:lnTo>
                  <a:pt x="45331" y="20666"/>
                </a:lnTo>
                <a:lnTo>
                  <a:pt x="48647" y="18829"/>
                </a:lnTo>
                <a:close/>
                <a:moveTo>
                  <a:pt x="45270" y="20778"/>
                </a:moveTo>
                <a:lnTo>
                  <a:pt x="45300" y="20798"/>
                </a:lnTo>
                <a:lnTo>
                  <a:pt x="45270" y="20818"/>
                </a:lnTo>
                <a:lnTo>
                  <a:pt x="45270" y="20778"/>
                </a:lnTo>
                <a:close/>
                <a:moveTo>
                  <a:pt x="45168" y="17165"/>
                </a:moveTo>
                <a:lnTo>
                  <a:pt x="45106" y="20829"/>
                </a:lnTo>
                <a:lnTo>
                  <a:pt x="41963" y="18941"/>
                </a:lnTo>
                <a:lnTo>
                  <a:pt x="45168" y="17165"/>
                </a:lnTo>
                <a:close/>
                <a:moveTo>
                  <a:pt x="63240" y="17482"/>
                </a:moveTo>
                <a:lnTo>
                  <a:pt x="63179" y="20849"/>
                </a:lnTo>
                <a:lnTo>
                  <a:pt x="60301" y="19114"/>
                </a:lnTo>
                <a:lnTo>
                  <a:pt x="63240" y="17482"/>
                </a:lnTo>
                <a:close/>
                <a:moveTo>
                  <a:pt x="63608" y="17278"/>
                </a:moveTo>
                <a:lnTo>
                  <a:pt x="66588" y="19074"/>
                </a:lnTo>
                <a:lnTo>
                  <a:pt x="63312" y="20890"/>
                </a:lnTo>
                <a:lnTo>
                  <a:pt x="63373" y="17410"/>
                </a:lnTo>
                <a:lnTo>
                  <a:pt x="63608" y="17278"/>
                </a:lnTo>
                <a:close/>
                <a:moveTo>
                  <a:pt x="66721" y="19155"/>
                </a:moveTo>
                <a:lnTo>
                  <a:pt x="66823" y="19217"/>
                </a:lnTo>
                <a:lnTo>
                  <a:pt x="63506" y="21043"/>
                </a:lnTo>
                <a:lnTo>
                  <a:pt x="63414" y="20982"/>
                </a:lnTo>
                <a:lnTo>
                  <a:pt x="66721" y="19155"/>
                </a:lnTo>
                <a:close/>
                <a:moveTo>
                  <a:pt x="60169" y="19186"/>
                </a:moveTo>
                <a:lnTo>
                  <a:pt x="63149" y="20982"/>
                </a:lnTo>
                <a:lnTo>
                  <a:pt x="63016" y="21053"/>
                </a:lnTo>
                <a:lnTo>
                  <a:pt x="60036" y="19267"/>
                </a:lnTo>
                <a:lnTo>
                  <a:pt x="60169" y="19186"/>
                </a:lnTo>
                <a:close/>
                <a:moveTo>
                  <a:pt x="63342" y="21094"/>
                </a:moveTo>
                <a:lnTo>
                  <a:pt x="63373" y="21115"/>
                </a:lnTo>
                <a:lnTo>
                  <a:pt x="63342" y="21135"/>
                </a:lnTo>
                <a:lnTo>
                  <a:pt x="63342" y="21094"/>
                </a:lnTo>
                <a:close/>
                <a:moveTo>
                  <a:pt x="63179" y="21115"/>
                </a:moveTo>
                <a:lnTo>
                  <a:pt x="63179" y="21156"/>
                </a:lnTo>
                <a:lnTo>
                  <a:pt x="63149" y="21135"/>
                </a:lnTo>
                <a:lnTo>
                  <a:pt x="63179" y="21115"/>
                </a:lnTo>
                <a:close/>
                <a:moveTo>
                  <a:pt x="81324" y="17808"/>
                </a:moveTo>
                <a:lnTo>
                  <a:pt x="81262" y="21176"/>
                </a:lnTo>
                <a:lnTo>
                  <a:pt x="78375" y="19441"/>
                </a:lnTo>
                <a:lnTo>
                  <a:pt x="81324" y="17808"/>
                </a:lnTo>
                <a:close/>
                <a:moveTo>
                  <a:pt x="81691" y="17604"/>
                </a:moveTo>
                <a:lnTo>
                  <a:pt x="84671" y="19390"/>
                </a:lnTo>
                <a:lnTo>
                  <a:pt x="81395" y="21206"/>
                </a:lnTo>
                <a:lnTo>
                  <a:pt x="81457" y="17736"/>
                </a:lnTo>
                <a:lnTo>
                  <a:pt x="81691" y="17604"/>
                </a:lnTo>
                <a:close/>
                <a:moveTo>
                  <a:pt x="78242" y="19512"/>
                </a:moveTo>
                <a:lnTo>
                  <a:pt x="81222" y="21298"/>
                </a:lnTo>
                <a:lnTo>
                  <a:pt x="81089" y="21369"/>
                </a:lnTo>
                <a:lnTo>
                  <a:pt x="78109" y="19584"/>
                </a:lnTo>
                <a:lnTo>
                  <a:pt x="78242" y="19512"/>
                </a:lnTo>
                <a:close/>
                <a:moveTo>
                  <a:pt x="84793" y="19471"/>
                </a:moveTo>
                <a:lnTo>
                  <a:pt x="84895" y="19532"/>
                </a:lnTo>
                <a:lnTo>
                  <a:pt x="81589" y="21369"/>
                </a:lnTo>
                <a:lnTo>
                  <a:pt x="81487" y="21308"/>
                </a:lnTo>
                <a:lnTo>
                  <a:pt x="84793" y="19471"/>
                </a:lnTo>
                <a:close/>
                <a:moveTo>
                  <a:pt x="81416" y="21421"/>
                </a:moveTo>
                <a:lnTo>
                  <a:pt x="81457" y="21441"/>
                </a:lnTo>
                <a:lnTo>
                  <a:pt x="81416" y="21462"/>
                </a:lnTo>
                <a:lnTo>
                  <a:pt x="81416" y="21421"/>
                </a:lnTo>
                <a:close/>
                <a:moveTo>
                  <a:pt x="81253" y="21431"/>
                </a:moveTo>
                <a:lnTo>
                  <a:pt x="81253" y="21471"/>
                </a:lnTo>
                <a:lnTo>
                  <a:pt x="81222" y="21451"/>
                </a:lnTo>
                <a:lnTo>
                  <a:pt x="81253" y="21431"/>
                </a:lnTo>
                <a:close/>
                <a:moveTo>
                  <a:pt x="90702" y="6205"/>
                </a:moveTo>
                <a:lnTo>
                  <a:pt x="99509" y="11491"/>
                </a:lnTo>
                <a:lnTo>
                  <a:pt x="99336" y="21492"/>
                </a:lnTo>
                <a:lnTo>
                  <a:pt x="90519" y="16196"/>
                </a:lnTo>
                <a:lnTo>
                  <a:pt x="90610" y="11318"/>
                </a:lnTo>
                <a:lnTo>
                  <a:pt x="90702" y="6205"/>
                </a:lnTo>
                <a:close/>
                <a:moveTo>
                  <a:pt x="108643" y="6531"/>
                </a:moveTo>
                <a:lnTo>
                  <a:pt x="108551" y="11634"/>
                </a:lnTo>
                <a:lnTo>
                  <a:pt x="108469" y="16543"/>
                </a:lnTo>
                <a:lnTo>
                  <a:pt x="99468" y="21533"/>
                </a:lnTo>
                <a:lnTo>
                  <a:pt x="99642" y="11502"/>
                </a:lnTo>
                <a:lnTo>
                  <a:pt x="108643" y="6531"/>
                </a:lnTo>
                <a:close/>
                <a:moveTo>
                  <a:pt x="108459" y="16695"/>
                </a:moveTo>
                <a:lnTo>
                  <a:pt x="108459" y="16808"/>
                </a:lnTo>
                <a:lnTo>
                  <a:pt x="99662" y="21686"/>
                </a:lnTo>
                <a:lnTo>
                  <a:pt x="99560" y="21625"/>
                </a:lnTo>
                <a:lnTo>
                  <a:pt x="108459" y="16695"/>
                </a:lnTo>
                <a:close/>
                <a:moveTo>
                  <a:pt x="90519" y="16339"/>
                </a:moveTo>
                <a:lnTo>
                  <a:pt x="99295" y="21625"/>
                </a:lnTo>
                <a:lnTo>
                  <a:pt x="99162" y="21696"/>
                </a:lnTo>
                <a:lnTo>
                  <a:pt x="90519" y="16491"/>
                </a:lnTo>
                <a:lnTo>
                  <a:pt x="90519" y="16339"/>
                </a:lnTo>
                <a:close/>
                <a:moveTo>
                  <a:pt x="99489" y="21737"/>
                </a:moveTo>
                <a:lnTo>
                  <a:pt x="99529" y="21757"/>
                </a:lnTo>
                <a:lnTo>
                  <a:pt x="99489" y="21778"/>
                </a:lnTo>
                <a:lnTo>
                  <a:pt x="99489" y="21737"/>
                </a:lnTo>
                <a:close/>
                <a:moveTo>
                  <a:pt x="99336" y="21757"/>
                </a:moveTo>
                <a:lnTo>
                  <a:pt x="99336" y="21798"/>
                </a:lnTo>
                <a:lnTo>
                  <a:pt x="99295" y="21778"/>
                </a:lnTo>
                <a:lnTo>
                  <a:pt x="99336" y="21757"/>
                </a:lnTo>
                <a:close/>
                <a:moveTo>
                  <a:pt x="108775" y="6531"/>
                </a:moveTo>
                <a:lnTo>
                  <a:pt x="117592" y="11817"/>
                </a:lnTo>
                <a:lnTo>
                  <a:pt x="117409" y="21809"/>
                </a:lnTo>
                <a:lnTo>
                  <a:pt x="108591" y="16512"/>
                </a:lnTo>
                <a:lnTo>
                  <a:pt x="108684" y="11634"/>
                </a:lnTo>
                <a:lnTo>
                  <a:pt x="108775" y="6531"/>
                </a:lnTo>
                <a:close/>
                <a:moveTo>
                  <a:pt x="126716" y="6848"/>
                </a:moveTo>
                <a:lnTo>
                  <a:pt x="126542" y="16869"/>
                </a:lnTo>
                <a:lnTo>
                  <a:pt x="117542" y="21849"/>
                </a:lnTo>
                <a:lnTo>
                  <a:pt x="117725" y="11817"/>
                </a:lnTo>
                <a:lnTo>
                  <a:pt x="126716" y="6848"/>
                </a:lnTo>
                <a:close/>
                <a:moveTo>
                  <a:pt x="126542" y="17012"/>
                </a:moveTo>
                <a:lnTo>
                  <a:pt x="126532" y="17135"/>
                </a:lnTo>
                <a:lnTo>
                  <a:pt x="117735" y="22002"/>
                </a:lnTo>
                <a:lnTo>
                  <a:pt x="117633" y="21952"/>
                </a:lnTo>
                <a:lnTo>
                  <a:pt x="126542" y="17012"/>
                </a:lnTo>
                <a:close/>
                <a:moveTo>
                  <a:pt x="108591" y="16665"/>
                </a:moveTo>
                <a:lnTo>
                  <a:pt x="117378" y="21941"/>
                </a:lnTo>
                <a:lnTo>
                  <a:pt x="117245" y="22013"/>
                </a:lnTo>
                <a:lnTo>
                  <a:pt x="108591" y="16818"/>
                </a:lnTo>
                <a:lnTo>
                  <a:pt x="108591" y="16665"/>
                </a:lnTo>
                <a:close/>
                <a:moveTo>
                  <a:pt x="117572" y="22063"/>
                </a:moveTo>
                <a:lnTo>
                  <a:pt x="117603" y="22084"/>
                </a:lnTo>
                <a:lnTo>
                  <a:pt x="117572" y="22104"/>
                </a:lnTo>
                <a:lnTo>
                  <a:pt x="117572" y="22063"/>
                </a:lnTo>
                <a:close/>
                <a:moveTo>
                  <a:pt x="117409" y="22074"/>
                </a:moveTo>
                <a:lnTo>
                  <a:pt x="117409" y="22115"/>
                </a:lnTo>
                <a:lnTo>
                  <a:pt x="117368" y="22094"/>
                </a:lnTo>
                <a:lnTo>
                  <a:pt x="117409" y="22074"/>
                </a:lnTo>
                <a:close/>
                <a:moveTo>
                  <a:pt x="54291" y="15961"/>
                </a:moveTo>
                <a:lnTo>
                  <a:pt x="59771" y="19257"/>
                </a:lnTo>
                <a:lnTo>
                  <a:pt x="54484" y="22186"/>
                </a:lnTo>
                <a:lnTo>
                  <a:pt x="49005" y="18900"/>
                </a:lnTo>
                <a:lnTo>
                  <a:pt x="54291" y="15961"/>
                </a:lnTo>
                <a:close/>
                <a:moveTo>
                  <a:pt x="72374" y="16287"/>
                </a:moveTo>
                <a:lnTo>
                  <a:pt x="77854" y="19584"/>
                </a:lnTo>
                <a:lnTo>
                  <a:pt x="72558" y="22512"/>
                </a:lnTo>
                <a:lnTo>
                  <a:pt x="67077" y="19217"/>
                </a:lnTo>
                <a:lnTo>
                  <a:pt x="72374" y="16287"/>
                </a:lnTo>
                <a:close/>
                <a:moveTo>
                  <a:pt x="59904" y="19339"/>
                </a:moveTo>
                <a:lnTo>
                  <a:pt x="62884" y="21124"/>
                </a:lnTo>
                <a:lnTo>
                  <a:pt x="57587" y="24054"/>
                </a:lnTo>
                <a:lnTo>
                  <a:pt x="54617" y="22267"/>
                </a:lnTo>
                <a:lnTo>
                  <a:pt x="59904" y="19339"/>
                </a:lnTo>
                <a:close/>
                <a:moveTo>
                  <a:pt x="48872" y="18972"/>
                </a:moveTo>
                <a:lnTo>
                  <a:pt x="54352" y="22258"/>
                </a:lnTo>
                <a:lnTo>
                  <a:pt x="51046" y="24084"/>
                </a:lnTo>
                <a:lnTo>
                  <a:pt x="45565" y="20798"/>
                </a:lnTo>
                <a:lnTo>
                  <a:pt x="48872" y="18972"/>
                </a:lnTo>
                <a:close/>
                <a:moveTo>
                  <a:pt x="77976" y="19655"/>
                </a:moveTo>
                <a:lnTo>
                  <a:pt x="80956" y="21451"/>
                </a:lnTo>
                <a:lnTo>
                  <a:pt x="75660" y="24370"/>
                </a:lnTo>
                <a:lnTo>
                  <a:pt x="72690" y="22584"/>
                </a:lnTo>
                <a:lnTo>
                  <a:pt x="77976" y="19655"/>
                </a:lnTo>
                <a:close/>
                <a:moveTo>
                  <a:pt x="66945" y="19288"/>
                </a:moveTo>
                <a:lnTo>
                  <a:pt x="72425" y="22584"/>
                </a:lnTo>
                <a:lnTo>
                  <a:pt x="69118" y="24411"/>
                </a:lnTo>
                <a:lnTo>
                  <a:pt x="63639" y="21124"/>
                </a:lnTo>
                <a:lnTo>
                  <a:pt x="66945" y="19288"/>
                </a:lnTo>
                <a:close/>
                <a:moveTo>
                  <a:pt x="85028" y="19614"/>
                </a:moveTo>
                <a:lnTo>
                  <a:pt x="90498" y="22900"/>
                </a:lnTo>
                <a:lnTo>
                  <a:pt x="87192" y="24727"/>
                </a:lnTo>
                <a:lnTo>
                  <a:pt x="81711" y="21441"/>
                </a:lnTo>
                <a:lnTo>
                  <a:pt x="85028" y="19614"/>
                </a:lnTo>
                <a:close/>
                <a:moveTo>
                  <a:pt x="54546" y="22380"/>
                </a:moveTo>
                <a:lnTo>
                  <a:pt x="57454" y="24125"/>
                </a:lnTo>
                <a:lnTo>
                  <a:pt x="54484" y="25768"/>
                </a:lnTo>
                <a:lnTo>
                  <a:pt x="54546" y="22380"/>
                </a:lnTo>
                <a:close/>
                <a:moveTo>
                  <a:pt x="54413" y="22380"/>
                </a:moveTo>
                <a:lnTo>
                  <a:pt x="54352" y="25839"/>
                </a:lnTo>
                <a:lnTo>
                  <a:pt x="54148" y="25952"/>
                </a:lnTo>
                <a:lnTo>
                  <a:pt x="51178" y="24166"/>
                </a:lnTo>
                <a:lnTo>
                  <a:pt x="54413" y="22380"/>
                </a:lnTo>
                <a:close/>
                <a:moveTo>
                  <a:pt x="72619" y="22696"/>
                </a:moveTo>
                <a:lnTo>
                  <a:pt x="75527" y="24442"/>
                </a:lnTo>
                <a:lnTo>
                  <a:pt x="72558" y="26084"/>
                </a:lnTo>
                <a:lnTo>
                  <a:pt x="72619" y="22696"/>
                </a:lnTo>
                <a:close/>
                <a:moveTo>
                  <a:pt x="72486" y="22696"/>
                </a:moveTo>
                <a:lnTo>
                  <a:pt x="72425" y="26156"/>
                </a:lnTo>
                <a:lnTo>
                  <a:pt x="72221" y="26268"/>
                </a:lnTo>
                <a:lnTo>
                  <a:pt x="69251" y="24492"/>
                </a:lnTo>
                <a:lnTo>
                  <a:pt x="72486" y="22696"/>
                </a:lnTo>
                <a:close/>
                <a:moveTo>
                  <a:pt x="90447" y="16604"/>
                </a:moveTo>
                <a:lnTo>
                  <a:pt x="99030" y="21768"/>
                </a:lnTo>
                <a:lnTo>
                  <a:pt x="90641" y="26401"/>
                </a:lnTo>
                <a:lnTo>
                  <a:pt x="90702" y="22870"/>
                </a:lnTo>
                <a:lnTo>
                  <a:pt x="85161" y="19532"/>
                </a:lnTo>
                <a:lnTo>
                  <a:pt x="90447" y="16604"/>
                </a:lnTo>
                <a:close/>
                <a:moveTo>
                  <a:pt x="9378" y="16318"/>
                </a:moveTo>
                <a:lnTo>
                  <a:pt x="18195" y="21625"/>
                </a:lnTo>
                <a:lnTo>
                  <a:pt x="9205" y="26594"/>
                </a:lnTo>
                <a:lnTo>
                  <a:pt x="388" y="21308"/>
                </a:lnTo>
                <a:lnTo>
                  <a:pt x="9378" y="16318"/>
                </a:lnTo>
                <a:close/>
                <a:moveTo>
                  <a:pt x="90569" y="23013"/>
                </a:moveTo>
                <a:lnTo>
                  <a:pt x="90508" y="26483"/>
                </a:lnTo>
                <a:lnTo>
                  <a:pt x="90304" y="26594"/>
                </a:lnTo>
                <a:lnTo>
                  <a:pt x="87324" y="24809"/>
                </a:lnTo>
                <a:lnTo>
                  <a:pt x="90569" y="23013"/>
                </a:lnTo>
                <a:close/>
                <a:moveTo>
                  <a:pt x="27462" y="16645"/>
                </a:moveTo>
                <a:lnTo>
                  <a:pt x="36279" y="21941"/>
                </a:lnTo>
                <a:lnTo>
                  <a:pt x="27278" y="26911"/>
                </a:lnTo>
                <a:lnTo>
                  <a:pt x="18461" y="21625"/>
                </a:lnTo>
                <a:lnTo>
                  <a:pt x="27462" y="16645"/>
                </a:lnTo>
                <a:close/>
                <a:moveTo>
                  <a:pt x="108520" y="16931"/>
                </a:moveTo>
                <a:lnTo>
                  <a:pt x="117113" y="22084"/>
                </a:lnTo>
                <a:lnTo>
                  <a:pt x="108378" y="26911"/>
                </a:lnTo>
                <a:lnTo>
                  <a:pt x="99795" y="21768"/>
                </a:lnTo>
                <a:lnTo>
                  <a:pt x="108520" y="16931"/>
                </a:lnTo>
                <a:close/>
                <a:moveTo>
                  <a:pt x="41830" y="19012"/>
                </a:moveTo>
                <a:lnTo>
                  <a:pt x="45127" y="21002"/>
                </a:lnTo>
                <a:lnTo>
                  <a:pt x="45025" y="27034"/>
                </a:lnTo>
                <a:lnTo>
                  <a:pt x="36534" y="21952"/>
                </a:lnTo>
                <a:lnTo>
                  <a:pt x="41830" y="19012"/>
                </a:lnTo>
                <a:close/>
                <a:moveTo>
                  <a:pt x="45433" y="20880"/>
                </a:moveTo>
                <a:lnTo>
                  <a:pt x="50913" y="24166"/>
                </a:lnTo>
                <a:lnTo>
                  <a:pt x="45351" y="27227"/>
                </a:lnTo>
                <a:lnTo>
                  <a:pt x="45157" y="27115"/>
                </a:lnTo>
                <a:lnTo>
                  <a:pt x="45259" y="20972"/>
                </a:lnTo>
                <a:lnTo>
                  <a:pt x="45433" y="20880"/>
                </a:lnTo>
                <a:close/>
                <a:moveTo>
                  <a:pt x="126665" y="16981"/>
                </a:moveTo>
                <a:lnTo>
                  <a:pt x="135451" y="22258"/>
                </a:lnTo>
                <a:lnTo>
                  <a:pt x="126450" y="27227"/>
                </a:lnTo>
                <a:lnTo>
                  <a:pt x="117868" y="22084"/>
                </a:lnTo>
                <a:lnTo>
                  <a:pt x="126665" y="17206"/>
                </a:lnTo>
                <a:lnTo>
                  <a:pt x="126665" y="16981"/>
                </a:lnTo>
                <a:close/>
                <a:moveTo>
                  <a:pt x="63016" y="21206"/>
                </a:moveTo>
                <a:lnTo>
                  <a:pt x="63210" y="21319"/>
                </a:lnTo>
                <a:lnTo>
                  <a:pt x="63118" y="26197"/>
                </a:lnTo>
                <a:lnTo>
                  <a:pt x="63097" y="27360"/>
                </a:lnTo>
                <a:lnTo>
                  <a:pt x="57720" y="24125"/>
                </a:lnTo>
                <a:lnTo>
                  <a:pt x="63016" y="21206"/>
                </a:lnTo>
                <a:close/>
                <a:moveTo>
                  <a:pt x="63506" y="21196"/>
                </a:moveTo>
                <a:lnTo>
                  <a:pt x="68986" y="24482"/>
                </a:lnTo>
                <a:lnTo>
                  <a:pt x="63424" y="27554"/>
                </a:lnTo>
                <a:lnTo>
                  <a:pt x="63231" y="27431"/>
                </a:lnTo>
                <a:lnTo>
                  <a:pt x="63251" y="26207"/>
                </a:lnTo>
                <a:lnTo>
                  <a:pt x="63342" y="21288"/>
                </a:lnTo>
                <a:lnTo>
                  <a:pt x="63506" y="21196"/>
                </a:lnTo>
                <a:close/>
                <a:moveTo>
                  <a:pt x="81089" y="21523"/>
                </a:moveTo>
                <a:lnTo>
                  <a:pt x="81283" y="21645"/>
                </a:lnTo>
                <a:lnTo>
                  <a:pt x="81191" y="26523"/>
                </a:lnTo>
                <a:lnTo>
                  <a:pt x="81171" y="27676"/>
                </a:lnTo>
                <a:lnTo>
                  <a:pt x="75792" y="24451"/>
                </a:lnTo>
                <a:lnTo>
                  <a:pt x="81089" y="21523"/>
                </a:lnTo>
                <a:close/>
                <a:moveTo>
                  <a:pt x="81579" y="21512"/>
                </a:moveTo>
                <a:lnTo>
                  <a:pt x="87059" y="24798"/>
                </a:lnTo>
                <a:lnTo>
                  <a:pt x="81507" y="27870"/>
                </a:lnTo>
                <a:lnTo>
                  <a:pt x="81303" y="27758"/>
                </a:lnTo>
                <a:lnTo>
                  <a:pt x="81324" y="26523"/>
                </a:lnTo>
                <a:lnTo>
                  <a:pt x="81416" y="21614"/>
                </a:lnTo>
                <a:lnTo>
                  <a:pt x="81579" y="21512"/>
                </a:lnTo>
                <a:close/>
                <a:moveTo>
                  <a:pt x="45147" y="27268"/>
                </a:moveTo>
                <a:lnTo>
                  <a:pt x="45290" y="27340"/>
                </a:lnTo>
                <a:lnTo>
                  <a:pt x="45218" y="31146"/>
                </a:lnTo>
                <a:lnTo>
                  <a:pt x="45086" y="31064"/>
                </a:lnTo>
                <a:lnTo>
                  <a:pt x="45147" y="27268"/>
                </a:lnTo>
                <a:close/>
                <a:moveTo>
                  <a:pt x="63231" y="27585"/>
                </a:moveTo>
                <a:lnTo>
                  <a:pt x="63363" y="27666"/>
                </a:lnTo>
                <a:lnTo>
                  <a:pt x="63292" y="31463"/>
                </a:lnTo>
                <a:lnTo>
                  <a:pt x="63159" y="31381"/>
                </a:lnTo>
                <a:lnTo>
                  <a:pt x="63231" y="27585"/>
                </a:lnTo>
                <a:close/>
                <a:moveTo>
                  <a:pt x="81303" y="27901"/>
                </a:moveTo>
                <a:lnTo>
                  <a:pt x="81436" y="27982"/>
                </a:lnTo>
                <a:lnTo>
                  <a:pt x="81375" y="31789"/>
                </a:lnTo>
                <a:lnTo>
                  <a:pt x="81232" y="31708"/>
                </a:lnTo>
                <a:lnTo>
                  <a:pt x="81303" y="27901"/>
                </a:lnTo>
                <a:close/>
                <a:moveTo>
                  <a:pt x="54352" y="25993"/>
                </a:moveTo>
                <a:lnTo>
                  <a:pt x="54321" y="27483"/>
                </a:lnTo>
                <a:lnTo>
                  <a:pt x="54230" y="32667"/>
                </a:lnTo>
                <a:lnTo>
                  <a:pt x="54097" y="32738"/>
                </a:lnTo>
                <a:lnTo>
                  <a:pt x="54209" y="26064"/>
                </a:lnTo>
                <a:lnTo>
                  <a:pt x="54352" y="25993"/>
                </a:lnTo>
                <a:close/>
                <a:moveTo>
                  <a:pt x="72425" y="26309"/>
                </a:moveTo>
                <a:lnTo>
                  <a:pt x="72404" y="27799"/>
                </a:lnTo>
                <a:lnTo>
                  <a:pt x="72313" y="32983"/>
                </a:lnTo>
                <a:lnTo>
                  <a:pt x="72170" y="33055"/>
                </a:lnTo>
                <a:lnTo>
                  <a:pt x="72293" y="26390"/>
                </a:lnTo>
                <a:lnTo>
                  <a:pt x="72425" y="26309"/>
                </a:lnTo>
                <a:close/>
                <a:moveTo>
                  <a:pt x="90498" y="26625"/>
                </a:moveTo>
                <a:lnTo>
                  <a:pt x="90386" y="33300"/>
                </a:lnTo>
                <a:lnTo>
                  <a:pt x="90243" y="33381"/>
                </a:lnTo>
                <a:lnTo>
                  <a:pt x="90365" y="26707"/>
                </a:lnTo>
                <a:lnTo>
                  <a:pt x="90498" y="26625"/>
                </a:lnTo>
                <a:close/>
                <a:moveTo>
                  <a:pt x="18390" y="21737"/>
                </a:moveTo>
                <a:lnTo>
                  <a:pt x="27207" y="27023"/>
                </a:lnTo>
                <a:lnTo>
                  <a:pt x="27146" y="30830"/>
                </a:lnTo>
                <a:lnTo>
                  <a:pt x="27053" y="30778"/>
                </a:lnTo>
                <a:lnTo>
                  <a:pt x="27023" y="30758"/>
                </a:lnTo>
                <a:lnTo>
                  <a:pt x="21339" y="33901"/>
                </a:lnTo>
                <a:lnTo>
                  <a:pt x="18216" y="32023"/>
                </a:lnTo>
                <a:lnTo>
                  <a:pt x="18308" y="26839"/>
                </a:lnTo>
                <a:lnTo>
                  <a:pt x="18390" y="21737"/>
                </a:lnTo>
                <a:close/>
                <a:moveTo>
                  <a:pt x="36340" y="22054"/>
                </a:moveTo>
                <a:lnTo>
                  <a:pt x="36248" y="27166"/>
                </a:lnTo>
                <a:lnTo>
                  <a:pt x="36156" y="32340"/>
                </a:lnTo>
                <a:lnTo>
                  <a:pt x="32768" y="34218"/>
                </a:lnTo>
                <a:lnTo>
                  <a:pt x="27268" y="30912"/>
                </a:lnTo>
                <a:lnTo>
                  <a:pt x="27339" y="27023"/>
                </a:lnTo>
                <a:lnTo>
                  <a:pt x="36340" y="22054"/>
                </a:lnTo>
                <a:close/>
                <a:moveTo>
                  <a:pt x="36473" y="22063"/>
                </a:moveTo>
                <a:lnTo>
                  <a:pt x="45025" y="27186"/>
                </a:lnTo>
                <a:lnTo>
                  <a:pt x="44953" y="31136"/>
                </a:lnTo>
                <a:lnTo>
                  <a:pt x="44973" y="31146"/>
                </a:lnTo>
                <a:lnTo>
                  <a:pt x="39412" y="34228"/>
                </a:lnTo>
                <a:lnTo>
                  <a:pt x="36289" y="32340"/>
                </a:lnTo>
                <a:lnTo>
                  <a:pt x="36381" y="27166"/>
                </a:lnTo>
                <a:lnTo>
                  <a:pt x="36473" y="22063"/>
                </a:lnTo>
                <a:close/>
                <a:moveTo>
                  <a:pt x="57587" y="24206"/>
                </a:moveTo>
                <a:lnTo>
                  <a:pt x="63097" y="27503"/>
                </a:lnTo>
                <a:lnTo>
                  <a:pt x="63026" y="31381"/>
                </a:lnTo>
                <a:lnTo>
                  <a:pt x="57403" y="34493"/>
                </a:lnTo>
                <a:lnTo>
                  <a:pt x="54362" y="32667"/>
                </a:lnTo>
                <a:lnTo>
                  <a:pt x="54454" y="27483"/>
                </a:lnTo>
                <a:lnTo>
                  <a:pt x="54484" y="25921"/>
                </a:lnTo>
                <a:lnTo>
                  <a:pt x="57587" y="24206"/>
                </a:lnTo>
                <a:close/>
                <a:moveTo>
                  <a:pt x="51046" y="24237"/>
                </a:moveTo>
                <a:lnTo>
                  <a:pt x="54076" y="26064"/>
                </a:lnTo>
                <a:lnTo>
                  <a:pt x="53964" y="32810"/>
                </a:lnTo>
                <a:lnTo>
                  <a:pt x="50851" y="34534"/>
                </a:lnTo>
                <a:lnTo>
                  <a:pt x="45351" y="31218"/>
                </a:lnTo>
                <a:lnTo>
                  <a:pt x="45413" y="27350"/>
                </a:lnTo>
                <a:lnTo>
                  <a:pt x="51046" y="24237"/>
                </a:lnTo>
                <a:close/>
                <a:moveTo>
                  <a:pt x="75660" y="24523"/>
                </a:moveTo>
                <a:lnTo>
                  <a:pt x="81171" y="27830"/>
                </a:lnTo>
                <a:lnTo>
                  <a:pt x="81099" y="31697"/>
                </a:lnTo>
                <a:lnTo>
                  <a:pt x="75486" y="34810"/>
                </a:lnTo>
                <a:lnTo>
                  <a:pt x="72435" y="32983"/>
                </a:lnTo>
                <a:lnTo>
                  <a:pt x="72527" y="27809"/>
                </a:lnTo>
                <a:lnTo>
                  <a:pt x="72558" y="26238"/>
                </a:lnTo>
                <a:lnTo>
                  <a:pt x="75660" y="24523"/>
                </a:lnTo>
                <a:close/>
                <a:moveTo>
                  <a:pt x="69118" y="24564"/>
                </a:moveTo>
                <a:lnTo>
                  <a:pt x="72160" y="26381"/>
                </a:lnTo>
                <a:lnTo>
                  <a:pt x="72037" y="33136"/>
                </a:lnTo>
                <a:lnTo>
                  <a:pt x="68935" y="34851"/>
                </a:lnTo>
                <a:lnTo>
                  <a:pt x="63424" y="31544"/>
                </a:lnTo>
                <a:lnTo>
                  <a:pt x="63496" y="27666"/>
                </a:lnTo>
                <a:lnTo>
                  <a:pt x="69118" y="24564"/>
                </a:lnTo>
                <a:close/>
                <a:moveTo>
                  <a:pt x="87192" y="24880"/>
                </a:moveTo>
                <a:lnTo>
                  <a:pt x="90233" y="26707"/>
                </a:lnTo>
                <a:lnTo>
                  <a:pt x="90111" y="33452"/>
                </a:lnTo>
                <a:lnTo>
                  <a:pt x="87008" y="35177"/>
                </a:lnTo>
                <a:lnTo>
                  <a:pt x="81498" y="31860"/>
                </a:lnTo>
                <a:lnTo>
                  <a:pt x="81569" y="27993"/>
                </a:lnTo>
                <a:lnTo>
                  <a:pt x="87192" y="24880"/>
                </a:lnTo>
                <a:close/>
                <a:moveTo>
                  <a:pt x="36217" y="32452"/>
                </a:moveTo>
                <a:lnTo>
                  <a:pt x="39279" y="34300"/>
                </a:lnTo>
                <a:lnTo>
                  <a:pt x="35963" y="36137"/>
                </a:lnTo>
                <a:lnTo>
                  <a:pt x="32901" y="34300"/>
                </a:lnTo>
                <a:lnTo>
                  <a:pt x="36217" y="32452"/>
                </a:lnTo>
                <a:close/>
                <a:moveTo>
                  <a:pt x="53964" y="32962"/>
                </a:moveTo>
                <a:lnTo>
                  <a:pt x="53903" y="36361"/>
                </a:lnTo>
                <a:lnTo>
                  <a:pt x="50984" y="34616"/>
                </a:lnTo>
                <a:lnTo>
                  <a:pt x="53964" y="32962"/>
                </a:lnTo>
                <a:close/>
                <a:moveTo>
                  <a:pt x="54301" y="32779"/>
                </a:moveTo>
                <a:lnTo>
                  <a:pt x="57271" y="34565"/>
                </a:lnTo>
                <a:lnTo>
                  <a:pt x="54026" y="36361"/>
                </a:lnTo>
                <a:lnTo>
                  <a:pt x="54087" y="32891"/>
                </a:lnTo>
                <a:lnTo>
                  <a:pt x="54301" y="32779"/>
                </a:lnTo>
                <a:close/>
                <a:moveTo>
                  <a:pt x="72037" y="33279"/>
                </a:moveTo>
                <a:lnTo>
                  <a:pt x="71976" y="36688"/>
                </a:lnTo>
                <a:lnTo>
                  <a:pt x="69057" y="34932"/>
                </a:lnTo>
                <a:lnTo>
                  <a:pt x="72037" y="33279"/>
                </a:lnTo>
                <a:close/>
                <a:moveTo>
                  <a:pt x="72374" y="33095"/>
                </a:moveTo>
                <a:lnTo>
                  <a:pt x="75354" y="34892"/>
                </a:lnTo>
                <a:lnTo>
                  <a:pt x="72109" y="36688"/>
                </a:lnTo>
                <a:lnTo>
                  <a:pt x="72170" y="33207"/>
                </a:lnTo>
                <a:lnTo>
                  <a:pt x="72374" y="33095"/>
                </a:lnTo>
                <a:close/>
                <a:moveTo>
                  <a:pt x="18267" y="21737"/>
                </a:moveTo>
                <a:lnTo>
                  <a:pt x="18175" y="26839"/>
                </a:lnTo>
                <a:lnTo>
                  <a:pt x="18084" y="32023"/>
                </a:lnTo>
                <a:lnTo>
                  <a:pt x="9083" y="37004"/>
                </a:lnTo>
                <a:lnTo>
                  <a:pt x="9083" y="37004"/>
                </a:lnTo>
                <a:lnTo>
                  <a:pt x="9266" y="26707"/>
                </a:lnTo>
                <a:lnTo>
                  <a:pt x="18267" y="21737"/>
                </a:lnTo>
                <a:close/>
                <a:moveTo>
                  <a:pt x="316" y="21421"/>
                </a:moveTo>
                <a:lnTo>
                  <a:pt x="9133" y="26707"/>
                </a:lnTo>
                <a:lnTo>
                  <a:pt x="8950" y="37004"/>
                </a:lnTo>
                <a:lnTo>
                  <a:pt x="132" y="31708"/>
                </a:lnTo>
                <a:lnTo>
                  <a:pt x="316" y="21421"/>
                </a:lnTo>
                <a:close/>
                <a:moveTo>
                  <a:pt x="90111" y="33606"/>
                </a:moveTo>
                <a:lnTo>
                  <a:pt x="90049" y="37004"/>
                </a:lnTo>
                <a:lnTo>
                  <a:pt x="87140" y="35248"/>
                </a:lnTo>
                <a:lnTo>
                  <a:pt x="90111" y="33606"/>
                </a:lnTo>
                <a:close/>
                <a:moveTo>
                  <a:pt x="99162" y="21849"/>
                </a:moveTo>
                <a:lnTo>
                  <a:pt x="99356" y="21961"/>
                </a:lnTo>
                <a:lnTo>
                  <a:pt x="99275" y="26839"/>
                </a:lnTo>
                <a:lnTo>
                  <a:pt x="99182" y="32023"/>
                </a:lnTo>
                <a:lnTo>
                  <a:pt x="90182" y="37004"/>
                </a:lnTo>
                <a:lnTo>
                  <a:pt x="90243" y="33534"/>
                </a:lnTo>
                <a:lnTo>
                  <a:pt x="90519" y="33381"/>
                </a:lnTo>
                <a:lnTo>
                  <a:pt x="90631" y="26554"/>
                </a:lnTo>
                <a:lnTo>
                  <a:pt x="99162" y="21849"/>
                </a:lnTo>
                <a:close/>
                <a:moveTo>
                  <a:pt x="27012" y="30912"/>
                </a:moveTo>
                <a:lnTo>
                  <a:pt x="27135" y="30983"/>
                </a:lnTo>
                <a:lnTo>
                  <a:pt x="27023" y="37320"/>
                </a:lnTo>
                <a:lnTo>
                  <a:pt x="21472" y="33983"/>
                </a:lnTo>
                <a:lnTo>
                  <a:pt x="27012" y="30912"/>
                </a:lnTo>
                <a:close/>
                <a:moveTo>
                  <a:pt x="99662" y="21839"/>
                </a:moveTo>
                <a:lnTo>
                  <a:pt x="108306" y="27023"/>
                </a:lnTo>
                <a:lnTo>
                  <a:pt x="108122" y="37320"/>
                </a:lnTo>
                <a:lnTo>
                  <a:pt x="99315" y="32023"/>
                </a:lnTo>
                <a:lnTo>
                  <a:pt x="99407" y="26839"/>
                </a:lnTo>
                <a:lnTo>
                  <a:pt x="99489" y="21931"/>
                </a:lnTo>
                <a:lnTo>
                  <a:pt x="99662" y="21839"/>
                </a:lnTo>
                <a:close/>
                <a:moveTo>
                  <a:pt x="27268" y="31064"/>
                </a:moveTo>
                <a:lnTo>
                  <a:pt x="32636" y="34289"/>
                </a:lnTo>
                <a:lnTo>
                  <a:pt x="27155" y="37330"/>
                </a:lnTo>
                <a:lnTo>
                  <a:pt x="27268" y="31064"/>
                </a:lnTo>
                <a:close/>
                <a:moveTo>
                  <a:pt x="117235" y="22165"/>
                </a:moveTo>
                <a:lnTo>
                  <a:pt x="117429" y="22288"/>
                </a:lnTo>
                <a:lnTo>
                  <a:pt x="117347" y="27166"/>
                </a:lnTo>
                <a:lnTo>
                  <a:pt x="117256" y="32340"/>
                </a:lnTo>
                <a:lnTo>
                  <a:pt x="108255" y="37330"/>
                </a:lnTo>
                <a:lnTo>
                  <a:pt x="108439" y="27023"/>
                </a:lnTo>
                <a:lnTo>
                  <a:pt x="117235" y="22165"/>
                </a:lnTo>
                <a:close/>
                <a:moveTo>
                  <a:pt x="45341" y="31381"/>
                </a:moveTo>
                <a:lnTo>
                  <a:pt x="50719" y="34606"/>
                </a:lnTo>
                <a:lnTo>
                  <a:pt x="45239" y="37647"/>
                </a:lnTo>
                <a:lnTo>
                  <a:pt x="45239" y="37647"/>
                </a:lnTo>
                <a:lnTo>
                  <a:pt x="45341" y="31381"/>
                </a:lnTo>
                <a:close/>
                <a:moveTo>
                  <a:pt x="45096" y="31228"/>
                </a:moveTo>
                <a:lnTo>
                  <a:pt x="45218" y="31299"/>
                </a:lnTo>
                <a:lnTo>
                  <a:pt x="45106" y="37647"/>
                </a:lnTo>
                <a:lnTo>
                  <a:pt x="39544" y="34300"/>
                </a:lnTo>
                <a:lnTo>
                  <a:pt x="45096" y="31228"/>
                </a:lnTo>
                <a:close/>
                <a:moveTo>
                  <a:pt x="117735" y="22156"/>
                </a:moveTo>
                <a:lnTo>
                  <a:pt x="126389" y="27340"/>
                </a:lnTo>
                <a:lnTo>
                  <a:pt x="126205" y="37647"/>
                </a:lnTo>
                <a:lnTo>
                  <a:pt x="117388" y="32340"/>
                </a:lnTo>
                <a:lnTo>
                  <a:pt x="117480" y="27166"/>
                </a:lnTo>
                <a:lnTo>
                  <a:pt x="117562" y="22247"/>
                </a:lnTo>
                <a:lnTo>
                  <a:pt x="117735" y="22156"/>
                </a:lnTo>
                <a:close/>
                <a:moveTo>
                  <a:pt x="135512" y="22380"/>
                </a:moveTo>
                <a:lnTo>
                  <a:pt x="135329" y="32667"/>
                </a:lnTo>
                <a:lnTo>
                  <a:pt x="126338" y="37647"/>
                </a:lnTo>
                <a:lnTo>
                  <a:pt x="126511" y="27350"/>
                </a:lnTo>
                <a:lnTo>
                  <a:pt x="135512" y="22380"/>
                </a:lnTo>
                <a:close/>
                <a:moveTo>
                  <a:pt x="63169" y="31544"/>
                </a:moveTo>
                <a:lnTo>
                  <a:pt x="63292" y="31626"/>
                </a:lnTo>
                <a:lnTo>
                  <a:pt x="63179" y="37963"/>
                </a:lnTo>
                <a:lnTo>
                  <a:pt x="57618" y="34626"/>
                </a:lnTo>
                <a:lnTo>
                  <a:pt x="63169" y="31544"/>
                </a:lnTo>
                <a:close/>
                <a:moveTo>
                  <a:pt x="63424" y="31697"/>
                </a:moveTo>
                <a:lnTo>
                  <a:pt x="68792" y="34932"/>
                </a:lnTo>
                <a:lnTo>
                  <a:pt x="63312" y="37963"/>
                </a:lnTo>
                <a:lnTo>
                  <a:pt x="63424" y="31697"/>
                </a:lnTo>
                <a:close/>
                <a:moveTo>
                  <a:pt x="81242" y="31871"/>
                </a:moveTo>
                <a:lnTo>
                  <a:pt x="81364" y="31942"/>
                </a:lnTo>
                <a:lnTo>
                  <a:pt x="81253" y="38289"/>
                </a:lnTo>
                <a:lnTo>
                  <a:pt x="75701" y="34942"/>
                </a:lnTo>
                <a:lnTo>
                  <a:pt x="81242" y="31871"/>
                </a:lnTo>
                <a:close/>
                <a:moveTo>
                  <a:pt x="81498" y="32023"/>
                </a:moveTo>
                <a:lnTo>
                  <a:pt x="86865" y="35248"/>
                </a:lnTo>
                <a:lnTo>
                  <a:pt x="81385" y="38289"/>
                </a:lnTo>
                <a:lnTo>
                  <a:pt x="81498" y="32023"/>
                </a:lnTo>
                <a:close/>
                <a:moveTo>
                  <a:pt x="39412" y="34371"/>
                </a:moveTo>
                <a:lnTo>
                  <a:pt x="45137" y="37810"/>
                </a:lnTo>
                <a:lnTo>
                  <a:pt x="45168" y="37831"/>
                </a:lnTo>
                <a:lnTo>
                  <a:pt x="50842" y="34687"/>
                </a:lnTo>
                <a:lnTo>
                  <a:pt x="53903" y="36524"/>
                </a:lnTo>
                <a:lnTo>
                  <a:pt x="46892" y="40402"/>
                </a:lnTo>
                <a:lnTo>
                  <a:pt x="42861" y="37973"/>
                </a:lnTo>
                <a:lnTo>
                  <a:pt x="42830" y="37953"/>
                </a:lnTo>
                <a:lnTo>
                  <a:pt x="40830" y="39055"/>
                </a:lnTo>
                <a:lnTo>
                  <a:pt x="36095" y="36218"/>
                </a:lnTo>
                <a:lnTo>
                  <a:pt x="39412" y="34371"/>
                </a:lnTo>
                <a:close/>
                <a:moveTo>
                  <a:pt x="57485" y="34697"/>
                </a:moveTo>
                <a:lnTo>
                  <a:pt x="63210" y="38137"/>
                </a:lnTo>
                <a:lnTo>
                  <a:pt x="63240" y="38157"/>
                </a:lnTo>
                <a:lnTo>
                  <a:pt x="68925" y="35003"/>
                </a:lnTo>
                <a:lnTo>
                  <a:pt x="71986" y="36851"/>
                </a:lnTo>
                <a:lnTo>
                  <a:pt x="64975" y="40718"/>
                </a:lnTo>
                <a:lnTo>
                  <a:pt x="60934" y="38289"/>
                </a:lnTo>
                <a:lnTo>
                  <a:pt x="60904" y="38269"/>
                </a:lnTo>
                <a:lnTo>
                  <a:pt x="58913" y="39382"/>
                </a:lnTo>
                <a:lnTo>
                  <a:pt x="54168" y="36534"/>
                </a:lnTo>
                <a:lnTo>
                  <a:pt x="57485" y="34697"/>
                </a:lnTo>
                <a:close/>
                <a:moveTo>
                  <a:pt x="75568" y="35014"/>
                </a:moveTo>
                <a:lnTo>
                  <a:pt x="81283" y="38453"/>
                </a:lnTo>
                <a:lnTo>
                  <a:pt x="81314" y="38473"/>
                </a:lnTo>
                <a:lnTo>
                  <a:pt x="86998" y="35330"/>
                </a:lnTo>
                <a:lnTo>
                  <a:pt x="90059" y="37167"/>
                </a:lnTo>
                <a:lnTo>
                  <a:pt x="83049" y="41045"/>
                </a:lnTo>
                <a:lnTo>
                  <a:pt x="79007" y="38616"/>
                </a:lnTo>
                <a:lnTo>
                  <a:pt x="78976" y="38596"/>
                </a:lnTo>
                <a:lnTo>
                  <a:pt x="76987" y="39698"/>
                </a:lnTo>
                <a:lnTo>
                  <a:pt x="72241" y="36851"/>
                </a:lnTo>
                <a:lnTo>
                  <a:pt x="75568" y="35014"/>
                </a:lnTo>
                <a:close/>
                <a:moveTo>
                  <a:pt x="21339" y="34055"/>
                </a:moveTo>
                <a:lnTo>
                  <a:pt x="27053" y="37493"/>
                </a:lnTo>
                <a:lnTo>
                  <a:pt x="27094" y="37514"/>
                </a:lnTo>
                <a:lnTo>
                  <a:pt x="32768" y="34371"/>
                </a:lnTo>
                <a:lnTo>
                  <a:pt x="35830" y="36208"/>
                </a:lnTo>
                <a:lnTo>
                  <a:pt x="26829" y="41178"/>
                </a:lnTo>
                <a:lnTo>
                  <a:pt x="18022" y="35892"/>
                </a:lnTo>
                <a:lnTo>
                  <a:pt x="21339" y="34055"/>
                </a:lnTo>
                <a:close/>
                <a:moveTo>
                  <a:pt x="99315" y="32187"/>
                </a:moveTo>
                <a:lnTo>
                  <a:pt x="108133" y="37493"/>
                </a:lnTo>
                <a:lnTo>
                  <a:pt x="101121" y="41362"/>
                </a:lnTo>
                <a:lnTo>
                  <a:pt x="97091" y="38933"/>
                </a:lnTo>
                <a:lnTo>
                  <a:pt x="97050" y="38912"/>
                </a:lnTo>
                <a:lnTo>
                  <a:pt x="95060" y="40014"/>
                </a:lnTo>
                <a:lnTo>
                  <a:pt x="90324" y="37177"/>
                </a:lnTo>
                <a:lnTo>
                  <a:pt x="99315" y="32187"/>
                </a:lnTo>
                <a:close/>
                <a:moveTo>
                  <a:pt x="42820" y="38106"/>
                </a:moveTo>
                <a:lnTo>
                  <a:pt x="46769" y="40473"/>
                </a:lnTo>
                <a:lnTo>
                  <a:pt x="44912" y="41494"/>
                </a:lnTo>
                <a:lnTo>
                  <a:pt x="40963" y="39137"/>
                </a:lnTo>
                <a:lnTo>
                  <a:pt x="42820" y="38106"/>
                </a:lnTo>
                <a:close/>
                <a:moveTo>
                  <a:pt x="36024" y="36330"/>
                </a:moveTo>
                <a:lnTo>
                  <a:pt x="40708" y="39126"/>
                </a:lnTo>
                <a:lnTo>
                  <a:pt x="35932" y="41770"/>
                </a:lnTo>
                <a:lnTo>
                  <a:pt x="35932" y="41433"/>
                </a:lnTo>
                <a:lnTo>
                  <a:pt x="36024" y="36330"/>
                </a:lnTo>
                <a:close/>
                <a:moveTo>
                  <a:pt x="60904" y="38422"/>
                </a:moveTo>
                <a:lnTo>
                  <a:pt x="64843" y="40790"/>
                </a:lnTo>
                <a:lnTo>
                  <a:pt x="62986" y="41820"/>
                </a:lnTo>
                <a:lnTo>
                  <a:pt x="59046" y="39453"/>
                </a:lnTo>
                <a:lnTo>
                  <a:pt x="60904" y="38422"/>
                </a:lnTo>
                <a:close/>
                <a:moveTo>
                  <a:pt x="54097" y="36647"/>
                </a:moveTo>
                <a:lnTo>
                  <a:pt x="58781" y="39453"/>
                </a:lnTo>
                <a:lnTo>
                  <a:pt x="54005" y="42096"/>
                </a:lnTo>
                <a:lnTo>
                  <a:pt x="54015" y="41749"/>
                </a:lnTo>
                <a:lnTo>
                  <a:pt x="54097" y="36647"/>
                </a:lnTo>
                <a:close/>
                <a:moveTo>
                  <a:pt x="78976" y="38749"/>
                </a:moveTo>
                <a:lnTo>
                  <a:pt x="82916" y="41117"/>
                </a:lnTo>
                <a:lnTo>
                  <a:pt x="81058" y="42137"/>
                </a:lnTo>
                <a:lnTo>
                  <a:pt x="77119" y="39779"/>
                </a:lnTo>
                <a:lnTo>
                  <a:pt x="78976" y="38749"/>
                </a:lnTo>
                <a:close/>
                <a:moveTo>
                  <a:pt x="72180" y="36963"/>
                </a:moveTo>
                <a:lnTo>
                  <a:pt x="76854" y="39770"/>
                </a:lnTo>
                <a:lnTo>
                  <a:pt x="72078" y="42412"/>
                </a:lnTo>
                <a:lnTo>
                  <a:pt x="72088" y="42076"/>
                </a:lnTo>
                <a:lnTo>
                  <a:pt x="72180" y="36963"/>
                </a:lnTo>
                <a:close/>
                <a:moveTo>
                  <a:pt x="97050" y="39065"/>
                </a:moveTo>
                <a:lnTo>
                  <a:pt x="100989" y="41433"/>
                </a:lnTo>
                <a:lnTo>
                  <a:pt x="99142" y="42464"/>
                </a:lnTo>
                <a:lnTo>
                  <a:pt x="95193" y="40096"/>
                </a:lnTo>
                <a:lnTo>
                  <a:pt x="97050" y="39065"/>
                </a:lnTo>
                <a:close/>
                <a:moveTo>
                  <a:pt x="90253" y="37289"/>
                </a:moveTo>
                <a:lnTo>
                  <a:pt x="94927" y="40085"/>
                </a:lnTo>
                <a:lnTo>
                  <a:pt x="90161" y="42739"/>
                </a:lnTo>
                <a:lnTo>
                  <a:pt x="90161" y="42392"/>
                </a:lnTo>
                <a:lnTo>
                  <a:pt x="90253" y="37289"/>
                </a:lnTo>
                <a:close/>
                <a:moveTo>
                  <a:pt x="53974" y="36647"/>
                </a:moveTo>
                <a:lnTo>
                  <a:pt x="53883" y="41749"/>
                </a:lnTo>
                <a:lnTo>
                  <a:pt x="53872" y="42167"/>
                </a:lnTo>
                <a:lnTo>
                  <a:pt x="51770" y="43331"/>
                </a:lnTo>
                <a:lnTo>
                  <a:pt x="47025" y="40484"/>
                </a:lnTo>
                <a:lnTo>
                  <a:pt x="53974" y="36647"/>
                </a:lnTo>
                <a:close/>
                <a:moveTo>
                  <a:pt x="72048" y="36963"/>
                </a:moveTo>
                <a:lnTo>
                  <a:pt x="71955" y="42065"/>
                </a:lnTo>
                <a:lnTo>
                  <a:pt x="71946" y="42484"/>
                </a:lnTo>
                <a:lnTo>
                  <a:pt x="69843" y="43647"/>
                </a:lnTo>
                <a:lnTo>
                  <a:pt x="65098" y="40800"/>
                </a:lnTo>
                <a:lnTo>
                  <a:pt x="72048" y="36963"/>
                </a:lnTo>
                <a:close/>
                <a:moveTo>
                  <a:pt x="90120" y="37280"/>
                </a:moveTo>
                <a:lnTo>
                  <a:pt x="90029" y="42392"/>
                </a:lnTo>
                <a:lnTo>
                  <a:pt x="90029" y="42811"/>
                </a:lnTo>
                <a:lnTo>
                  <a:pt x="87927" y="43974"/>
                </a:lnTo>
                <a:lnTo>
                  <a:pt x="83181" y="41117"/>
                </a:lnTo>
                <a:lnTo>
                  <a:pt x="90120" y="37280"/>
                </a:lnTo>
                <a:close/>
                <a:moveTo>
                  <a:pt x="35799" y="41994"/>
                </a:moveTo>
                <a:lnTo>
                  <a:pt x="35759" y="44249"/>
                </a:lnTo>
                <a:lnTo>
                  <a:pt x="33829" y="43086"/>
                </a:lnTo>
                <a:lnTo>
                  <a:pt x="35799" y="41994"/>
                </a:lnTo>
                <a:close/>
                <a:moveTo>
                  <a:pt x="108194" y="37606"/>
                </a:moveTo>
                <a:lnTo>
                  <a:pt x="108102" y="43127"/>
                </a:lnTo>
                <a:lnTo>
                  <a:pt x="105999" y="44290"/>
                </a:lnTo>
                <a:lnTo>
                  <a:pt x="101254" y="41443"/>
                </a:lnTo>
                <a:lnTo>
                  <a:pt x="108194" y="37606"/>
                </a:lnTo>
                <a:close/>
                <a:moveTo>
                  <a:pt x="53872" y="42321"/>
                </a:moveTo>
                <a:lnTo>
                  <a:pt x="53831" y="44566"/>
                </a:lnTo>
                <a:lnTo>
                  <a:pt x="51903" y="43412"/>
                </a:lnTo>
                <a:lnTo>
                  <a:pt x="53872" y="42321"/>
                </a:lnTo>
                <a:close/>
                <a:moveTo>
                  <a:pt x="71946" y="42637"/>
                </a:moveTo>
                <a:lnTo>
                  <a:pt x="71905" y="44882"/>
                </a:lnTo>
                <a:lnTo>
                  <a:pt x="69976" y="43729"/>
                </a:lnTo>
                <a:lnTo>
                  <a:pt x="71946" y="42637"/>
                </a:lnTo>
                <a:close/>
                <a:moveTo>
                  <a:pt x="90018" y="42963"/>
                </a:moveTo>
                <a:lnTo>
                  <a:pt x="89977" y="45208"/>
                </a:lnTo>
                <a:lnTo>
                  <a:pt x="88049" y="44045"/>
                </a:lnTo>
                <a:lnTo>
                  <a:pt x="90018" y="42963"/>
                </a:lnTo>
                <a:close/>
                <a:moveTo>
                  <a:pt x="108102" y="43280"/>
                </a:moveTo>
                <a:lnTo>
                  <a:pt x="108061" y="45525"/>
                </a:lnTo>
                <a:lnTo>
                  <a:pt x="106132" y="44372"/>
                </a:lnTo>
                <a:lnTo>
                  <a:pt x="108102" y="43280"/>
                </a:lnTo>
                <a:close/>
                <a:moveTo>
                  <a:pt x="46892" y="40555"/>
                </a:moveTo>
                <a:lnTo>
                  <a:pt x="51638" y="43403"/>
                </a:lnTo>
                <a:lnTo>
                  <a:pt x="44871" y="47138"/>
                </a:lnTo>
                <a:lnTo>
                  <a:pt x="44973" y="41616"/>
                </a:lnTo>
                <a:lnTo>
                  <a:pt x="46892" y="40555"/>
                </a:lnTo>
                <a:close/>
                <a:moveTo>
                  <a:pt x="64965" y="40872"/>
                </a:moveTo>
                <a:lnTo>
                  <a:pt x="69710" y="43729"/>
                </a:lnTo>
                <a:lnTo>
                  <a:pt x="62955" y="47464"/>
                </a:lnTo>
                <a:lnTo>
                  <a:pt x="63047" y="41933"/>
                </a:lnTo>
                <a:lnTo>
                  <a:pt x="64965" y="40872"/>
                </a:lnTo>
                <a:close/>
                <a:moveTo>
                  <a:pt x="33758" y="43198"/>
                </a:moveTo>
                <a:lnTo>
                  <a:pt x="35748" y="44392"/>
                </a:lnTo>
                <a:lnTo>
                  <a:pt x="35718" y="46556"/>
                </a:lnTo>
                <a:lnTo>
                  <a:pt x="33677" y="47678"/>
                </a:lnTo>
                <a:lnTo>
                  <a:pt x="33758" y="43198"/>
                </a:lnTo>
                <a:close/>
                <a:moveTo>
                  <a:pt x="83049" y="41188"/>
                </a:moveTo>
                <a:lnTo>
                  <a:pt x="87794" y="44045"/>
                </a:lnTo>
                <a:lnTo>
                  <a:pt x="81028" y="47780"/>
                </a:lnTo>
                <a:lnTo>
                  <a:pt x="81130" y="42249"/>
                </a:lnTo>
                <a:lnTo>
                  <a:pt x="83049" y="41188"/>
                </a:lnTo>
                <a:close/>
                <a:moveTo>
                  <a:pt x="51831" y="43525"/>
                </a:moveTo>
                <a:lnTo>
                  <a:pt x="53831" y="44719"/>
                </a:lnTo>
                <a:lnTo>
                  <a:pt x="53790" y="46872"/>
                </a:lnTo>
                <a:lnTo>
                  <a:pt x="51749" y="48005"/>
                </a:lnTo>
                <a:lnTo>
                  <a:pt x="51749" y="48005"/>
                </a:lnTo>
                <a:lnTo>
                  <a:pt x="51831" y="43525"/>
                </a:lnTo>
                <a:close/>
                <a:moveTo>
                  <a:pt x="101121" y="41514"/>
                </a:moveTo>
                <a:lnTo>
                  <a:pt x="105867" y="44362"/>
                </a:lnTo>
                <a:lnTo>
                  <a:pt x="99101" y="48107"/>
                </a:lnTo>
                <a:lnTo>
                  <a:pt x="99203" y="42576"/>
                </a:lnTo>
                <a:lnTo>
                  <a:pt x="101121" y="41514"/>
                </a:lnTo>
                <a:close/>
                <a:moveTo>
                  <a:pt x="69914" y="43841"/>
                </a:moveTo>
                <a:lnTo>
                  <a:pt x="71905" y="45035"/>
                </a:lnTo>
                <a:lnTo>
                  <a:pt x="71864" y="47199"/>
                </a:lnTo>
                <a:lnTo>
                  <a:pt x="69833" y="48321"/>
                </a:lnTo>
                <a:lnTo>
                  <a:pt x="69914" y="43841"/>
                </a:lnTo>
                <a:close/>
                <a:moveTo>
                  <a:pt x="40830" y="39208"/>
                </a:moveTo>
                <a:lnTo>
                  <a:pt x="44841" y="41606"/>
                </a:lnTo>
                <a:lnTo>
                  <a:pt x="44739" y="47219"/>
                </a:lnTo>
                <a:lnTo>
                  <a:pt x="42637" y="48372"/>
                </a:lnTo>
                <a:lnTo>
                  <a:pt x="35881" y="44321"/>
                </a:lnTo>
                <a:lnTo>
                  <a:pt x="35922" y="41922"/>
                </a:lnTo>
                <a:lnTo>
                  <a:pt x="40830" y="39208"/>
                </a:lnTo>
                <a:close/>
                <a:moveTo>
                  <a:pt x="87988" y="44158"/>
                </a:moveTo>
                <a:lnTo>
                  <a:pt x="89977" y="45362"/>
                </a:lnTo>
                <a:lnTo>
                  <a:pt x="89937" y="47515"/>
                </a:lnTo>
                <a:lnTo>
                  <a:pt x="87906" y="48637"/>
                </a:lnTo>
                <a:lnTo>
                  <a:pt x="87957" y="45933"/>
                </a:lnTo>
                <a:lnTo>
                  <a:pt x="87988" y="44158"/>
                </a:lnTo>
                <a:close/>
                <a:moveTo>
                  <a:pt x="58913" y="39525"/>
                </a:moveTo>
                <a:lnTo>
                  <a:pt x="62914" y="41933"/>
                </a:lnTo>
                <a:lnTo>
                  <a:pt x="62822" y="47535"/>
                </a:lnTo>
                <a:lnTo>
                  <a:pt x="60720" y="48699"/>
                </a:lnTo>
                <a:lnTo>
                  <a:pt x="53964" y="44648"/>
                </a:lnTo>
                <a:lnTo>
                  <a:pt x="54005" y="42249"/>
                </a:lnTo>
                <a:lnTo>
                  <a:pt x="58913" y="39525"/>
                </a:lnTo>
                <a:close/>
                <a:moveTo>
                  <a:pt x="106061" y="44484"/>
                </a:moveTo>
                <a:lnTo>
                  <a:pt x="108051" y="45678"/>
                </a:lnTo>
                <a:lnTo>
                  <a:pt x="108020" y="47832"/>
                </a:lnTo>
                <a:lnTo>
                  <a:pt x="105979" y="48964"/>
                </a:lnTo>
                <a:lnTo>
                  <a:pt x="106061" y="44484"/>
                </a:lnTo>
                <a:close/>
                <a:moveTo>
                  <a:pt x="76987" y="39851"/>
                </a:moveTo>
                <a:lnTo>
                  <a:pt x="80997" y="42249"/>
                </a:lnTo>
                <a:lnTo>
                  <a:pt x="80895" y="47852"/>
                </a:lnTo>
                <a:lnTo>
                  <a:pt x="78793" y="49015"/>
                </a:lnTo>
                <a:lnTo>
                  <a:pt x="72037" y="44964"/>
                </a:lnTo>
                <a:lnTo>
                  <a:pt x="72078" y="42566"/>
                </a:lnTo>
                <a:lnTo>
                  <a:pt x="76987" y="39851"/>
                </a:lnTo>
                <a:close/>
                <a:moveTo>
                  <a:pt x="95060" y="40167"/>
                </a:moveTo>
                <a:lnTo>
                  <a:pt x="99071" y="42576"/>
                </a:lnTo>
                <a:lnTo>
                  <a:pt x="98969" y="48179"/>
                </a:lnTo>
                <a:lnTo>
                  <a:pt x="96866" y="49331"/>
                </a:lnTo>
                <a:lnTo>
                  <a:pt x="90111" y="45280"/>
                </a:lnTo>
                <a:lnTo>
                  <a:pt x="90151" y="42882"/>
                </a:lnTo>
                <a:lnTo>
                  <a:pt x="95060" y="40167"/>
                </a:lnTo>
                <a:close/>
                <a:moveTo>
                  <a:pt x="115123" y="39382"/>
                </a:moveTo>
                <a:lnTo>
                  <a:pt x="123940" y="44688"/>
                </a:lnTo>
                <a:lnTo>
                  <a:pt x="114950" y="49658"/>
                </a:lnTo>
                <a:lnTo>
                  <a:pt x="108183" y="45607"/>
                </a:lnTo>
                <a:lnTo>
                  <a:pt x="108235" y="43208"/>
                </a:lnTo>
                <a:lnTo>
                  <a:pt x="115123" y="39382"/>
                </a:lnTo>
                <a:close/>
                <a:moveTo>
                  <a:pt x="35881" y="44474"/>
                </a:moveTo>
                <a:lnTo>
                  <a:pt x="42576" y="48485"/>
                </a:lnTo>
                <a:lnTo>
                  <a:pt x="42535" y="50546"/>
                </a:lnTo>
                <a:lnTo>
                  <a:pt x="35840" y="46525"/>
                </a:lnTo>
                <a:lnTo>
                  <a:pt x="35881" y="44474"/>
                </a:lnTo>
                <a:close/>
                <a:moveTo>
                  <a:pt x="53954" y="44790"/>
                </a:moveTo>
                <a:lnTo>
                  <a:pt x="60648" y="48811"/>
                </a:lnTo>
                <a:lnTo>
                  <a:pt x="60618" y="50862"/>
                </a:lnTo>
                <a:lnTo>
                  <a:pt x="53924" y="46841"/>
                </a:lnTo>
                <a:lnTo>
                  <a:pt x="53954" y="44790"/>
                </a:lnTo>
                <a:close/>
                <a:moveTo>
                  <a:pt x="72037" y="45117"/>
                </a:moveTo>
                <a:lnTo>
                  <a:pt x="78722" y="49127"/>
                </a:lnTo>
                <a:lnTo>
                  <a:pt x="78691" y="51189"/>
                </a:lnTo>
                <a:lnTo>
                  <a:pt x="71996" y="47158"/>
                </a:lnTo>
                <a:lnTo>
                  <a:pt x="72037" y="45117"/>
                </a:lnTo>
                <a:close/>
                <a:moveTo>
                  <a:pt x="90111" y="45433"/>
                </a:moveTo>
                <a:lnTo>
                  <a:pt x="96805" y="49444"/>
                </a:lnTo>
                <a:lnTo>
                  <a:pt x="96764" y="51505"/>
                </a:lnTo>
                <a:lnTo>
                  <a:pt x="90070" y="47485"/>
                </a:lnTo>
                <a:lnTo>
                  <a:pt x="90111" y="45433"/>
                </a:lnTo>
                <a:close/>
                <a:moveTo>
                  <a:pt x="35891" y="36320"/>
                </a:moveTo>
                <a:lnTo>
                  <a:pt x="35799" y="41433"/>
                </a:lnTo>
                <a:lnTo>
                  <a:pt x="35799" y="41851"/>
                </a:lnTo>
                <a:lnTo>
                  <a:pt x="33625" y="43045"/>
                </a:lnTo>
                <a:lnTo>
                  <a:pt x="33544" y="47750"/>
                </a:lnTo>
                <a:lnTo>
                  <a:pt x="26717" y="51536"/>
                </a:lnTo>
                <a:lnTo>
                  <a:pt x="26901" y="41290"/>
                </a:lnTo>
                <a:lnTo>
                  <a:pt x="35891" y="36320"/>
                </a:lnTo>
                <a:close/>
                <a:moveTo>
                  <a:pt x="17950" y="36003"/>
                </a:moveTo>
                <a:lnTo>
                  <a:pt x="26768" y="41290"/>
                </a:lnTo>
                <a:lnTo>
                  <a:pt x="26584" y="51587"/>
                </a:lnTo>
                <a:lnTo>
                  <a:pt x="17767" y="46290"/>
                </a:lnTo>
                <a:lnTo>
                  <a:pt x="17950" y="36003"/>
                </a:lnTo>
                <a:close/>
                <a:moveTo>
                  <a:pt x="44739" y="47362"/>
                </a:moveTo>
                <a:lnTo>
                  <a:pt x="44657" y="51821"/>
                </a:lnTo>
                <a:lnTo>
                  <a:pt x="42667" y="50617"/>
                </a:lnTo>
                <a:lnTo>
                  <a:pt x="42708" y="48494"/>
                </a:lnTo>
                <a:lnTo>
                  <a:pt x="44739" y="47362"/>
                </a:lnTo>
                <a:close/>
                <a:moveTo>
                  <a:pt x="108183" y="45760"/>
                </a:moveTo>
                <a:lnTo>
                  <a:pt x="114878" y="49771"/>
                </a:lnTo>
                <a:lnTo>
                  <a:pt x="114837" y="51821"/>
                </a:lnTo>
                <a:lnTo>
                  <a:pt x="108153" y="47801"/>
                </a:lnTo>
                <a:lnTo>
                  <a:pt x="108183" y="45760"/>
                </a:lnTo>
                <a:close/>
                <a:moveTo>
                  <a:pt x="51699" y="43514"/>
                </a:moveTo>
                <a:lnTo>
                  <a:pt x="51617" y="48076"/>
                </a:lnTo>
                <a:lnTo>
                  <a:pt x="44790" y="51862"/>
                </a:lnTo>
                <a:lnTo>
                  <a:pt x="44871" y="47290"/>
                </a:lnTo>
                <a:lnTo>
                  <a:pt x="51699" y="43514"/>
                </a:lnTo>
                <a:close/>
                <a:moveTo>
                  <a:pt x="62812" y="47689"/>
                </a:moveTo>
                <a:lnTo>
                  <a:pt x="62741" y="52138"/>
                </a:lnTo>
                <a:lnTo>
                  <a:pt x="60741" y="50944"/>
                </a:lnTo>
                <a:lnTo>
                  <a:pt x="60781" y="48811"/>
                </a:lnTo>
                <a:lnTo>
                  <a:pt x="62812" y="47689"/>
                </a:lnTo>
                <a:close/>
                <a:moveTo>
                  <a:pt x="69782" y="43841"/>
                </a:moveTo>
                <a:lnTo>
                  <a:pt x="69701" y="48392"/>
                </a:lnTo>
                <a:lnTo>
                  <a:pt x="62863" y="52179"/>
                </a:lnTo>
                <a:lnTo>
                  <a:pt x="62945" y="47617"/>
                </a:lnTo>
                <a:lnTo>
                  <a:pt x="69782" y="43841"/>
                </a:lnTo>
                <a:close/>
                <a:moveTo>
                  <a:pt x="80895" y="48005"/>
                </a:moveTo>
                <a:lnTo>
                  <a:pt x="80813" y="52465"/>
                </a:lnTo>
                <a:lnTo>
                  <a:pt x="78824" y="51260"/>
                </a:lnTo>
                <a:lnTo>
                  <a:pt x="78854" y="49127"/>
                </a:lnTo>
                <a:lnTo>
                  <a:pt x="80895" y="48005"/>
                </a:lnTo>
                <a:close/>
                <a:moveTo>
                  <a:pt x="87855" y="44158"/>
                </a:moveTo>
                <a:lnTo>
                  <a:pt x="87773" y="48719"/>
                </a:lnTo>
                <a:lnTo>
                  <a:pt x="80946" y="52495"/>
                </a:lnTo>
                <a:lnTo>
                  <a:pt x="81028" y="47934"/>
                </a:lnTo>
                <a:lnTo>
                  <a:pt x="87855" y="44158"/>
                </a:lnTo>
                <a:close/>
                <a:moveTo>
                  <a:pt x="98969" y="48331"/>
                </a:moveTo>
                <a:lnTo>
                  <a:pt x="98887" y="52781"/>
                </a:lnTo>
                <a:lnTo>
                  <a:pt x="96896" y="51587"/>
                </a:lnTo>
                <a:lnTo>
                  <a:pt x="96937" y="49454"/>
                </a:lnTo>
                <a:lnTo>
                  <a:pt x="98969" y="48331"/>
                </a:lnTo>
                <a:close/>
                <a:moveTo>
                  <a:pt x="105928" y="44484"/>
                </a:moveTo>
                <a:lnTo>
                  <a:pt x="105847" y="49036"/>
                </a:lnTo>
                <a:lnTo>
                  <a:pt x="99019" y="52821"/>
                </a:lnTo>
                <a:lnTo>
                  <a:pt x="99101" y="48250"/>
                </a:lnTo>
                <a:lnTo>
                  <a:pt x="105928" y="44484"/>
                </a:lnTo>
                <a:close/>
                <a:moveTo>
                  <a:pt x="42667" y="50862"/>
                </a:moveTo>
                <a:lnTo>
                  <a:pt x="44545" y="51995"/>
                </a:lnTo>
                <a:lnTo>
                  <a:pt x="42626" y="53057"/>
                </a:lnTo>
                <a:lnTo>
                  <a:pt x="42626" y="53057"/>
                </a:lnTo>
                <a:lnTo>
                  <a:pt x="42667" y="50862"/>
                </a:lnTo>
                <a:close/>
                <a:moveTo>
                  <a:pt x="60741" y="51189"/>
                </a:moveTo>
                <a:lnTo>
                  <a:pt x="62618" y="52311"/>
                </a:lnTo>
                <a:lnTo>
                  <a:pt x="60700" y="53372"/>
                </a:lnTo>
                <a:lnTo>
                  <a:pt x="60741" y="51189"/>
                </a:lnTo>
                <a:close/>
                <a:moveTo>
                  <a:pt x="78813" y="51505"/>
                </a:moveTo>
                <a:lnTo>
                  <a:pt x="80691" y="52638"/>
                </a:lnTo>
                <a:lnTo>
                  <a:pt x="78772" y="53699"/>
                </a:lnTo>
                <a:lnTo>
                  <a:pt x="78813" y="51505"/>
                </a:lnTo>
                <a:close/>
                <a:moveTo>
                  <a:pt x="96887" y="51821"/>
                </a:moveTo>
                <a:lnTo>
                  <a:pt x="98774" y="52954"/>
                </a:lnTo>
                <a:lnTo>
                  <a:pt x="96856" y="54016"/>
                </a:lnTo>
                <a:lnTo>
                  <a:pt x="96887" y="51821"/>
                </a:lnTo>
                <a:close/>
                <a:moveTo>
                  <a:pt x="114970" y="52056"/>
                </a:moveTo>
                <a:lnTo>
                  <a:pt x="116929" y="53230"/>
                </a:lnTo>
                <a:lnTo>
                  <a:pt x="114929" y="54332"/>
                </a:lnTo>
                <a:lnTo>
                  <a:pt x="114970" y="52056"/>
                </a:lnTo>
                <a:close/>
                <a:moveTo>
                  <a:pt x="51617" y="48281"/>
                </a:moveTo>
                <a:lnTo>
                  <a:pt x="51617" y="48628"/>
                </a:lnTo>
                <a:lnTo>
                  <a:pt x="51525" y="53801"/>
                </a:lnTo>
                <a:lnTo>
                  <a:pt x="49678" y="54832"/>
                </a:lnTo>
                <a:lnTo>
                  <a:pt x="44933" y="51985"/>
                </a:lnTo>
                <a:lnTo>
                  <a:pt x="51617" y="48281"/>
                </a:lnTo>
                <a:close/>
                <a:moveTo>
                  <a:pt x="69690" y="48597"/>
                </a:moveTo>
                <a:lnTo>
                  <a:pt x="69690" y="48943"/>
                </a:lnTo>
                <a:lnTo>
                  <a:pt x="69598" y="54128"/>
                </a:lnTo>
                <a:lnTo>
                  <a:pt x="67751" y="55148"/>
                </a:lnTo>
                <a:lnTo>
                  <a:pt x="63006" y="52301"/>
                </a:lnTo>
                <a:lnTo>
                  <a:pt x="69690" y="48597"/>
                </a:lnTo>
                <a:close/>
                <a:moveTo>
                  <a:pt x="87773" y="48923"/>
                </a:moveTo>
                <a:lnTo>
                  <a:pt x="87671" y="54444"/>
                </a:lnTo>
                <a:lnTo>
                  <a:pt x="85824" y="55465"/>
                </a:lnTo>
                <a:lnTo>
                  <a:pt x="81089" y="52628"/>
                </a:lnTo>
                <a:lnTo>
                  <a:pt x="87773" y="48923"/>
                </a:lnTo>
                <a:close/>
                <a:moveTo>
                  <a:pt x="105847" y="49240"/>
                </a:moveTo>
                <a:lnTo>
                  <a:pt x="105836" y="49587"/>
                </a:lnTo>
                <a:lnTo>
                  <a:pt x="105745" y="54760"/>
                </a:lnTo>
                <a:lnTo>
                  <a:pt x="103908" y="55792"/>
                </a:lnTo>
                <a:lnTo>
                  <a:pt x="99162" y="52944"/>
                </a:lnTo>
                <a:lnTo>
                  <a:pt x="105847" y="49240"/>
                </a:lnTo>
                <a:close/>
                <a:moveTo>
                  <a:pt x="35779" y="46719"/>
                </a:moveTo>
                <a:lnTo>
                  <a:pt x="42535" y="50780"/>
                </a:lnTo>
                <a:lnTo>
                  <a:pt x="42494" y="53128"/>
                </a:lnTo>
                <a:lnTo>
                  <a:pt x="37534" y="55863"/>
                </a:lnTo>
                <a:lnTo>
                  <a:pt x="33575" y="53485"/>
                </a:lnTo>
                <a:lnTo>
                  <a:pt x="33677" y="47882"/>
                </a:lnTo>
                <a:lnTo>
                  <a:pt x="35779" y="46719"/>
                </a:lnTo>
                <a:close/>
                <a:moveTo>
                  <a:pt x="53852" y="47045"/>
                </a:moveTo>
                <a:lnTo>
                  <a:pt x="60607" y="51107"/>
                </a:lnTo>
                <a:lnTo>
                  <a:pt x="60567" y="53444"/>
                </a:lnTo>
                <a:lnTo>
                  <a:pt x="55607" y="56189"/>
                </a:lnTo>
                <a:lnTo>
                  <a:pt x="51647" y="53812"/>
                </a:lnTo>
                <a:lnTo>
                  <a:pt x="51740" y="48628"/>
                </a:lnTo>
                <a:lnTo>
                  <a:pt x="51749" y="48209"/>
                </a:lnTo>
                <a:lnTo>
                  <a:pt x="53852" y="47045"/>
                </a:lnTo>
                <a:close/>
                <a:moveTo>
                  <a:pt x="71925" y="47362"/>
                </a:moveTo>
                <a:lnTo>
                  <a:pt x="78681" y="51424"/>
                </a:lnTo>
                <a:lnTo>
                  <a:pt x="78640" y="53771"/>
                </a:lnTo>
                <a:lnTo>
                  <a:pt x="73690" y="56506"/>
                </a:lnTo>
                <a:lnTo>
                  <a:pt x="69731" y="54128"/>
                </a:lnTo>
                <a:lnTo>
                  <a:pt x="69823" y="48943"/>
                </a:lnTo>
                <a:lnTo>
                  <a:pt x="69823" y="48525"/>
                </a:lnTo>
                <a:lnTo>
                  <a:pt x="71925" y="47362"/>
                </a:lnTo>
                <a:close/>
                <a:moveTo>
                  <a:pt x="90009" y="47689"/>
                </a:moveTo>
                <a:lnTo>
                  <a:pt x="96764" y="51750"/>
                </a:lnTo>
                <a:lnTo>
                  <a:pt x="96723" y="54087"/>
                </a:lnTo>
                <a:lnTo>
                  <a:pt x="91764" y="56832"/>
                </a:lnTo>
                <a:lnTo>
                  <a:pt x="87804" y="54444"/>
                </a:lnTo>
                <a:lnTo>
                  <a:pt x="87906" y="48852"/>
                </a:lnTo>
                <a:lnTo>
                  <a:pt x="90009" y="47689"/>
                </a:lnTo>
                <a:close/>
                <a:moveTo>
                  <a:pt x="33544" y="47964"/>
                </a:moveTo>
                <a:lnTo>
                  <a:pt x="33442" y="53556"/>
                </a:lnTo>
                <a:lnTo>
                  <a:pt x="37401" y="55944"/>
                </a:lnTo>
                <a:lnTo>
                  <a:pt x="35626" y="56924"/>
                </a:lnTo>
                <a:lnTo>
                  <a:pt x="26860" y="51669"/>
                </a:lnTo>
                <a:lnTo>
                  <a:pt x="33544" y="47964"/>
                </a:lnTo>
                <a:close/>
                <a:moveTo>
                  <a:pt x="108142" y="47954"/>
                </a:moveTo>
                <a:lnTo>
                  <a:pt x="114837" y="51975"/>
                </a:lnTo>
                <a:lnTo>
                  <a:pt x="114796" y="54413"/>
                </a:lnTo>
                <a:lnTo>
                  <a:pt x="109836" y="57148"/>
                </a:lnTo>
                <a:lnTo>
                  <a:pt x="105877" y="54771"/>
                </a:lnTo>
                <a:lnTo>
                  <a:pt x="105969" y="49587"/>
                </a:lnTo>
                <a:lnTo>
                  <a:pt x="105979" y="49168"/>
                </a:lnTo>
                <a:lnTo>
                  <a:pt x="108142" y="47964"/>
                </a:lnTo>
                <a:lnTo>
                  <a:pt x="108142" y="47954"/>
                </a:lnTo>
                <a:close/>
                <a:moveTo>
                  <a:pt x="51586" y="53924"/>
                </a:moveTo>
                <a:lnTo>
                  <a:pt x="55475" y="56261"/>
                </a:lnTo>
                <a:lnTo>
                  <a:pt x="53699" y="57241"/>
                </a:lnTo>
                <a:lnTo>
                  <a:pt x="49801" y="54903"/>
                </a:lnTo>
                <a:lnTo>
                  <a:pt x="51586" y="53924"/>
                </a:lnTo>
                <a:close/>
                <a:moveTo>
                  <a:pt x="69660" y="54240"/>
                </a:moveTo>
                <a:lnTo>
                  <a:pt x="73558" y="56577"/>
                </a:lnTo>
                <a:lnTo>
                  <a:pt x="71782" y="57557"/>
                </a:lnTo>
                <a:lnTo>
                  <a:pt x="67884" y="55230"/>
                </a:lnTo>
                <a:lnTo>
                  <a:pt x="69660" y="54240"/>
                </a:lnTo>
                <a:close/>
                <a:moveTo>
                  <a:pt x="44821" y="52066"/>
                </a:moveTo>
                <a:lnTo>
                  <a:pt x="49545" y="54903"/>
                </a:lnTo>
                <a:lnTo>
                  <a:pt x="44719" y="57567"/>
                </a:lnTo>
                <a:lnTo>
                  <a:pt x="44821" y="52066"/>
                </a:lnTo>
                <a:close/>
                <a:moveTo>
                  <a:pt x="87732" y="54556"/>
                </a:moveTo>
                <a:lnTo>
                  <a:pt x="91631" y="56903"/>
                </a:lnTo>
                <a:lnTo>
                  <a:pt x="89855" y="57883"/>
                </a:lnTo>
                <a:lnTo>
                  <a:pt x="85957" y="55547"/>
                </a:lnTo>
                <a:lnTo>
                  <a:pt x="87732" y="54556"/>
                </a:lnTo>
                <a:close/>
                <a:moveTo>
                  <a:pt x="62893" y="52393"/>
                </a:moveTo>
                <a:lnTo>
                  <a:pt x="67619" y="55220"/>
                </a:lnTo>
                <a:lnTo>
                  <a:pt x="62791" y="57894"/>
                </a:lnTo>
                <a:lnTo>
                  <a:pt x="62802" y="57495"/>
                </a:lnTo>
                <a:lnTo>
                  <a:pt x="62893" y="52393"/>
                </a:lnTo>
                <a:close/>
                <a:moveTo>
                  <a:pt x="105816" y="54883"/>
                </a:moveTo>
                <a:lnTo>
                  <a:pt x="109704" y="57220"/>
                </a:lnTo>
                <a:lnTo>
                  <a:pt x="107929" y="58200"/>
                </a:lnTo>
                <a:lnTo>
                  <a:pt x="104030" y="55863"/>
                </a:lnTo>
                <a:lnTo>
                  <a:pt x="105816" y="54883"/>
                </a:lnTo>
                <a:close/>
                <a:moveTo>
                  <a:pt x="80967" y="52710"/>
                </a:moveTo>
                <a:lnTo>
                  <a:pt x="85691" y="55536"/>
                </a:lnTo>
                <a:lnTo>
                  <a:pt x="80875" y="58210"/>
                </a:lnTo>
                <a:lnTo>
                  <a:pt x="80875" y="57812"/>
                </a:lnTo>
                <a:lnTo>
                  <a:pt x="80967" y="52710"/>
                </a:lnTo>
                <a:close/>
                <a:moveTo>
                  <a:pt x="99050" y="53026"/>
                </a:moveTo>
                <a:lnTo>
                  <a:pt x="103775" y="55863"/>
                </a:lnTo>
                <a:lnTo>
                  <a:pt x="98948" y="58536"/>
                </a:lnTo>
                <a:lnTo>
                  <a:pt x="98948" y="58536"/>
                </a:lnTo>
                <a:lnTo>
                  <a:pt x="98958" y="58139"/>
                </a:lnTo>
                <a:lnTo>
                  <a:pt x="99050" y="53026"/>
                </a:lnTo>
                <a:close/>
                <a:moveTo>
                  <a:pt x="42494" y="53281"/>
                </a:moveTo>
                <a:lnTo>
                  <a:pt x="42392" y="58792"/>
                </a:lnTo>
                <a:lnTo>
                  <a:pt x="37667" y="55944"/>
                </a:lnTo>
                <a:lnTo>
                  <a:pt x="42494" y="53281"/>
                </a:lnTo>
                <a:close/>
                <a:moveTo>
                  <a:pt x="44688" y="52077"/>
                </a:moveTo>
                <a:lnTo>
                  <a:pt x="44586" y="57649"/>
                </a:lnTo>
                <a:lnTo>
                  <a:pt x="42524" y="58792"/>
                </a:lnTo>
                <a:lnTo>
                  <a:pt x="42626" y="53209"/>
                </a:lnTo>
                <a:lnTo>
                  <a:pt x="44678" y="52077"/>
                </a:lnTo>
                <a:close/>
                <a:moveTo>
                  <a:pt x="124012" y="44800"/>
                </a:moveTo>
                <a:lnTo>
                  <a:pt x="123828" y="55087"/>
                </a:lnTo>
                <a:lnTo>
                  <a:pt x="117021" y="58853"/>
                </a:lnTo>
                <a:lnTo>
                  <a:pt x="117123" y="53199"/>
                </a:lnTo>
                <a:lnTo>
                  <a:pt x="114970" y="51903"/>
                </a:lnTo>
                <a:lnTo>
                  <a:pt x="115011" y="49771"/>
                </a:lnTo>
                <a:lnTo>
                  <a:pt x="124012" y="44800"/>
                </a:lnTo>
                <a:close/>
                <a:moveTo>
                  <a:pt x="60567" y="53597"/>
                </a:moveTo>
                <a:lnTo>
                  <a:pt x="60465" y="59108"/>
                </a:lnTo>
                <a:lnTo>
                  <a:pt x="55740" y="56261"/>
                </a:lnTo>
                <a:lnTo>
                  <a:pt x="60567" y="53597"/>
                </a:lnTo>
                <a:close/>
                <a:moveTo>
                  <a:pt x="62750" y="52393"/>
                </a:moveTo>
                <a:lnTo>
                  <a:pt x="62761" y="52403"/>
                </a:lnTo>
                <a:lnTo>
                  <a:pt x="62669" y="57495"/>
                </a:lnTo>
                <a:lnTo>
                  <a:pt x="62669" y="57965"/>
                </a:lnTo>
                <a:lnTo>
                  <a:pt x="60598" y="59108"/>
                </a:lnTo>
                <a:lnTo>
                  <a:pt x="60700" y="53526"/>
                </a:lnTo>
                <a:lnTo>
                  <a:pt x="62750" y="52393"/>
                </a:lnTo>
                <a:close/>
                <a:moveTo>
                  <a:pt x="78640" y="53924"/>
                </a:moveTo>
                <a:lnTo>
                  <a:pt x="78548" y="59425"/>
                </a:lnTo>
                <a:lnTo>
                  <a:pt x="73813" y="56588"/>
                </a:lnTo>
                <a:lnTo>
                  <a:pt x="78640" y="53924"/>
                </a:lnTo>
                <a:close/>
                <a:moveTo>
                  <a:pt x="80824" y="52710"/>
                </a:moveTo>
                <a:lnTo>
                  <a:pt x="80834" y="52719"/>
                </a:lnTo>
                <a:lnTo>
                  <a:pt x="80752" y="57812"/>
                </a:lnTo>
                <a:lnTo>
                  <a:pt x="80742" y="58282"/>
                </a:lnTo>
                <a:lnTo>
                  <a:pt x="78670" y="59434"/>
                </a:lnTo>
                <a:lnTo>
                  <a:pt x="78772" y="53842"/>
                </a:lnTo>
                <a:lnTo>
                  <a:pt x="80824" y="52710"/>
                </a:lnTo>
                <a:close/>
                <a:moveTo>
                  <a:pt x="96713" y="54240"/>
                </a:moveTo>
                <a:lnTo>
                  <a:pt x="96621" y="59751"/>
                </a:lnTo>
                <a:lnTo>
                  <a:pt x="91896" y="56903"/>
                </a:lnTo>
                <a:lnTo>
                  <a:pt x="96713" y="54240"/>
                </a:lnTo>
                <a:close/>
                <a:moveTo>
                  <a:pt x="98897" y="53036"/>
                </a:moveTo>
                <a:lnTo>
                  <a:pt x="98917" y="53046"/>
                </a:lnTo>
                <a:lnTo>
                  <a:pt x="98826" y="58128"/>
                </a:lnTo>
                <a:lnTo>
                  <a:pt x="98815" y="58608"/>
                </a:lnTo>
                <a:lnTo>
                  <a:pt x="96754" y="59751"/>
                </a:lnTo>
                <a:lnTo>
                  <a:pt x="96846" y="54168"/>
                </a:lnTo>
                <a:lnTo>
                  <a:pt x="98897" y="53036"/>
                </a:lnTo>
                <a:close/>
                <a:moveTo>
                  <a:pt x="114796" y="54556"/>
                </a:moveTo>
                <a:lnTo>
                  <a:pt x="114694" y="60067"/>
                </a:lnTo>
                <a:lnTo>
                  <a:pt x="109970" y="57230"/>
                </a:lnTo>
                <a:lnTo>
                  <a:pt x="114796" y="54556"/>
                </a:lnTo>
                <a:close/>
                <a:moveTo>
                  <a:pt x="116991" y="53342"/>
                </a:moveTo>
                <a:lnTo>
                  <a:pt x="116889" y="58924"/>
                </a:lnTo>
                <a:lnTo>
                  <a:pt x="114827" y="60067"/>
                </a:lnTo>
                <a:lnTo>
                  <a:pt x="114929" y="54485"/>
                </a:lnTo>
                <a:lnTo>
                  <a:pt x="116991" y="53342"/>
                </a:lnTo>
                <a:close/>
                <a:moveTo>
                  <a:pt x="37534" y="56016"/>
                </a:moveTo>
                <a:lnTo>
                  <a:pt x="42422" y="58955"/>
                </a:lnTo>
                <a:lnTo>
                  <a:pt x="42453" y="58975"/>
                </a:lnTo>
                <a:lnTo>
                  <a:pt x="44586" y="57792"/>
                </a:lnTo>
                <a:lnTo>
                  <a:pt x="44586" y="57792"/>
                </a:lnTo>
                <a:lnTo>
                  <a:pt x="44535" y="60536"/>
                </a:lnTo>
                <a:lnTo>
                  <a:pt x="44504" y="62353"/>
                </a:lnTo>
                <a:lnTo>
                  <a:pt x="35503" y="67333"/>
                </a:lnTo>
                <a:lnTo>
                  <a:pt x="35503" y="67333"/>
                </a:lnTo>
                <a:lnTo>
                  <a:pt x="35687" y="57037"/>
                </a:lnTo>
                <a:lnTo>
                  <a:pt x="37534" y="56016"/>
                </a:lnTo>
                <a:close/>
                <a:moveTo>
                  <a:pt x="26737" y="51750"/>
                </a:moveTo>
                <a:lnTo>
                  <a:pt x="35555" y="57037"/>
                </a:lnTo>
                <a:lnTo>
                  <a:pt x="35371" y="67333"/>
                </a:lnTo>
                <a:lnTo>
                  <a:pt x="26563" y="62037"/>
                </a:lnTo>
                <a:lnTo>
                  <a:pt x="26737" y="51750"/>
                </a:lnTo>
                <a:close/>
                <a:moveTo>
                  <a:pt x="49668" y="54975"/>
                </a:moveTo>
                <a:lnTo>
                  <a:pt x="53638" y="57352"/>
                </a:lnTo>
                <a:lnTo>
                  <a:pt x="53454" y="67650"/>
                </a:lnTo>
                <a:lnTo>
                  <a:pt x="44637" y="62353"/>
                </a:lnTo>
                <a:lnTo>
                  <a:pt x="44719" y="57720"/>
                </a:lnTo>
                <a:lnTo>
                  <a:pt x="49668" y="54975"/>
                </a:lnTo>
                <a:close/>
                <a:moveTo>
                  <a:pt x="55607" y="56343"/>
                </a:moveTo>
                <a:lnTo>
                  <a:pt x="60496" y="59282"/>
                </a:lnTo>
                <a:lnTo>
                  <a:pt x="60526" y="59302"/>
                </a:lnTo>
                <a:lnTo>
                  <a:pt x="62659" y="58118"/>
                </a:lnTo>
                <a:lnTo>
                  <a:pt x="62577" y="62670"/>
                </a:lnTo>
                <a:lnTo>
                  <a:pt x="53586" y="67660"/>
                </a:lnTo>
                <a:lnTo>
                  <a:pt x="53760" y="57352"/>
                </a:lnTo>
                <a:lnTo>
                  <a:pt x="55607" y="56343"/>
                </a:lnTo>
                <a:close/>
                <a:moveTo>
                  <a:pt x="67751" y="55302"/>
                </a:moveTo>
                <a:lnTo>
                  <a:pt x="71710" y="57669"/>
                </a:lnTo>
                <a:lnTo>
                  <a:pt x="71527" y="67976"/>
                </a:lnTo>
                <a:lnTo>
                  <a:pt x="62710" y="62670"/>
                </a:lnTo>
                <a:lnTo>
                  <a:pt x="62791" y="58046"/>
                </a:lnTo>
                <a:lnTo>
                  <a:pt x="67751" y="55302"/>
                </a:lnTo>
                <a:close/>
                <a:moveTo>
                  <a:pt x="73680" y="56659"/>
                </a:moveTo>
                <a:lnTo>
                  <a:pt x="78568" y="59598"/>
                </a:lnTo>
                <a:lnTo>
                  <a:pt x="78609" y="59618"/>
                </a:lnTo>
                <a:lnTo>
                  <a:pt x="80742" y="58434"/>
                </a:lnTo>
                <a:lnTo>
                  <a:pt x="80742" y="58434"/>
                </a:lnTo>
                <a:lnTo>
                  <a:pt x="80661" y="62996"/>
                </a:lnTo>
                <a:lnTo>
                  <a:pt x="71660" y="67976"/>
                </a:lnTo>
                <a:lnTo>
                  <a:pt x="71844" y="57679"/>
                </a:lnTo>
                <a:lnTo>
                  <a:pt x="73680" y="56659"/>
                </a:lnTo>
                <a:close/>
                <a:moveTo>
                  <a:pt x="85824" y="55618"/>
                </a:moveTo>
                <a:lnTo>
                  <a:pt x="89784" y="57996"/>
                </a:lnTo>
                <a:lnTo>
                  <a:pt x="89600" y="68292"/>
                </a:lnTo>
                <a:lnTo>
                  <a:pt x="80783" y="62996"/>
                </a:lnTo>
                <a:lnTo>
                  <a:pt x="80865" y="58363"/>
                </a:lnTo>
                <a:lnTo>
                  <a:pt x="85824" y="55618"/>
                </a:lnTo>
                <a:close/>
                <a:moveTo>
                  <a:pt x="91764" y="56975"/>
                </a:moveTo>
                <a:lnTo>
                  <a:pt x="96652" y="59914"/>
                </a:lnTo>
                <a:lnTo>
                  <a:pt x="96683" y="59935"/>
                </a:lnTo>
                <a:lnTo>
                  <a:pt x="98815" y="58761"/>
                </a:lnTo>
                <a:lnTo>
                  <a:pt x="98733" y="63312"/>
                </a:lnTo>
                <a:lnTo>
                  <a:pt x="89733" y="68292"/>
                </a:lnTo>
                <a:lnTo>
                  <a:pt x="89916" y="57996"/>
                </a:lnTo>
                <a:lnTo>
                  <a:pt x="91764" y="56975"/>
                </a:lnTo>
                <a:close/>
                <a:moveTo>
                  <a:pt x="103897" y="55934"/>
                </a:moveTo>
                <a:lnTo>
                  <a:pt x="107867" y="58312"/>
                </a:lnTo>
                <a:lnTo>
                  <a:pt x="107684" y="68619"/>
                </a:lnTo>
                <a:lnTo>
                  <a:pt x="98866" y="63312"/>
                </a:lnTo>
                <a:lnTo>
                  <a:pt x="98948" y="58679"/>
                </a:lnTo>
                <a:lnTo>
                  <a:pt x="103897" y="55934"/>
                </a:lnTo>
                <a:close/>
                <a:moveTo>
                  <a:pt x="109836" y="57302"/>
                </a:moveTo>
                <a:lnTo>
                  <a:pt x="114725" y="60241"/>
                </a:lnTo>
                <a:lnTo>
                  <a:pt x="114755" y="60261"/>
                </a:lnTo>
                <a:lnTo>
                  <a:pt x="116889" y="59078"/>
                </a:lnTo>
                <a:lnTo>
                  <a:pt x="116807" y="63629"/>
                </a:lnTo>
                <a:lnTo>
                  <a:pt x="107806" y="68619"/>
                </a:lnTo>
                <a:lnTo>
                  <a:pt x="107990" y="58312"/>
                </a:lnTo>
                <a:lnTo>
                  <a:pt x="109836" y="57302"/>
                </a:lnTo>
                <a:close/>
                <a:moveTo>
                  <a:pt x="45535" y="0"/>
                </a:moveTo>
                <a:lnTo>
                  <a:pt x="36340" y="5093"/>
                </a:lnTo>
                <a:lnTo>
                  <a:pt x="36156" y="15604"/>
                </a:lnTo>
                <a:lnTo>
                  <a:pt x="41698" y="18941"/>
                </a:lnTo>
                <a:lnTo>
                  <a:pt x="36412" y="21870"/>
                </a:lnTo>
                <a:lnTo>
                  <a:pt x="27493" y="16512"/>
                </a:lnTo>
                <a:lnTo>
                  <a:pt x="27462" y="16491"/>
                </a:lnTo>
                <a:lnTo>
                  <a:pt x="18328" y="21553"/>
                </a:lnTo>
                <a:lnTo>
                  <a:pt x="9419" y="16185"/>
                </a:lnTo>
                <a:lnTo>
                  <a:pt x="9389" y="16165"/>
                </a:lnTo>
                <a:lnTo>
                  <a:pt x="194" y="21267"/>
                </a:lnTo>
                <a:lnTo>
                  <a:pt x="0" y="31779"/>
                </a:lnTo>
                <a:lnTo>
                  <a:pt x="8981" y="37177"/>
                </a:lnTo>
                <a:lnTo>
                  <a:pt x="9011" y="37198"/>
                </a:lnTo>
                <a:lnTo>
                  <a:pt x="18145" y="32136"/>
                </a:lnTo>
                <a:lnTo>
                  <a:pt x="21206" y="33973"/>
                </a:lnTo>
                <a:lnTo>
                  <a:pt x="17818" y="35851"/>
                </a:lnTo>
                <a:lnTo>
                  <a:pt x="17634" y="46362"/>
                </a:lnTo>
                <a:lnTo>
                  <a:pt x="26615" y="51760"/>
                </a:lnTo>
                <a:lnTo>
                  <a:pt x="26431" y="62108"/>
                </a:lnTo>
                <a:lnTo>
                  <a:pt x="35401" y="67507"/>
                </a:lnTo>
                <a:lnTo>
                  <a:pt x="35442" y="67527"/>
                </a:lnTo>
                <a:lnTo>
                  <a:pt x="44565" y="62466"/>
                </a:lnTo>
                <a:lnTo>
                  <a:pt x="53484" y="67823"/>
                </a:lnTo>
                <a:lnTo>
                  <a:pt x="53515" y="67843"/>
                </a:lnTo>
                <a:lnTo>
                  <a:pt x="62648" y="62782"/>
                </a:lnTo>
                <a:lnTo>
                  <a:pt x="71558" y="68140"/>
                </a:lnTo>
                <a:lnTo>
                  <a:pt x="71588" y="68160"/>
                </a:lnTo>
                <a:lnTo>
                  <a:pt x="80722" y="63108"/>
                </a:lnTo>
                <a:lnTo>
                  <a:pt x="89631" y="68466"/>
                </a:lnTo>
                <a:lnTo>
                  <a:pt x="89662" y="68487"/>
                </a:lnTo>
                <a:lnTo>
                  <a:pt x="98795" y="63425"/>
                </a:lnTo>
                <a:lnTo>
                  <a:pt x="107714" y="68782"/>
                </a:lnTo>
                <a:lnTo>
                  <a:pt x="107745" y="68803"/>
                </a:lnTo>
                <a:lnTo>
                  <a:pt x="116939" y="63711"/>
                </a:lnTo>
                <a:lnTo>
                  <a:pt x="117021" y="59006"/>
                </a:lnTo>
                <a:lnTo>
                  <a:pt x="123950" y="55169"/>
                </a:lnTo>
                <a:lnTo>
                  <a:pt x="124144" y="44648"/>
                </a:lnTo>
                <a:lnTo>
                  <a:pt x="115163" y="39259"/>
                </a:lnTo>
                <a:lnTo>
                  <a:pt x="115133" y="39239"/>
                </a:lnTo>
                <a:lnTo>
                  <a:pt x="108235" y="43056"/>
                </a:lnTo>
                <a:lnTo>
                  <a:pt x="108337" y="37453"/>
                </a:lnTo>
                <a:lnTo>
                  <a:pt x="108316" y="37443"/>
                </a:lnTo>
                <a:lnTo>
                  <a:pt x="117317" y="32452"/>
                </a:lnTo>
                <a:lnTo>
                  <a:pt x="126236" y="37810"/>
                </a:lnTo>
                <a:lnTo>
                  <a:pt x="126267" y="37831"/>
                </a:lnTo>
                <a:lnTo>
                  <a:pt x="135462" y="32738"/>
                </a:lnTo>
                <a:lnTo>
                  <a:pt x="135645" y="22227"/>
                </a:lnTo>
                <a:lnTo>
                  <a:pt x="126675" y="16829"/>
                </a:lnTo>
                <a:lnTo>
                  <a:pt x="126849" y="6695"/>
                </a:lnTo>
                <a:lnTo>
                  <a:pt x="117878" y="1296"/>
                </a:lnTo>
                <a:lnTo>
                  <a:pt x="117837" y="1286"/>
                </a:lnTo>
                <a:lnTo>
                  <a:pt x="108714" y="6338"/>
                </a:lnTo>
                <a:lnTo>
                  <a:pt x="99795" y="980"/>
                </a:lnTo>
                <a:lnTo>
                  <a:pt x="99765" y="959"/>
                </a:lnTo>
                <a:lnTo>
                  <a:pt x="90631" y="6021"/>
                </a:lnTo>
                <a:lnTo>
                  <a:pt x="81722" y="664"/>
                </a:lnTo>
                <a:lnTo>
                  <a:pt x="81691" y="643"/>
                </a:lnTo>
                <a:lnTo>
                  <a:pt x="72558" y="5694"/>
                </a:lnTo>
                <a:lnTo>
                  <a:pt x="63649" y="337"/>
                </a:lnTo>
                <a:lnTo>
                  <a:pt x="63618" y="317"/>
                </a:lnTo>
                <a:lnTo>
                  <a:pt x="54484" y="5378"/>
                </a:lnTo>
                <a:lnTo>
                  <a:pt x="45565" y="20"/>
                </a:lnTo>
                <a:lnTo>
                  <a:pt x="45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8"/>
          <p:cNvSpPr/>
          <p:nvPr/>
        </p:nvSpPr>
        <p:spPr>
          <a:xfrm>
            <a:off x="-23250" y="0"/>
            <a:ext cx="91905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34000">
                <a:schemeClr val="lt1"/>
              </a:gs>
              <a:gs pos="100000">
                <a:schemeClr val="lt2"/>
              </a:gs>
              <a:gs pos="100000">
                <a:srgbClr val="BEBE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18"/>
          <p:cNvSpPr txBox="1">
            <a:spLocks noGrp="1"/>
          </p:cNvSpPr>
          <p:nvPr>
            <p:ph type="title"/>
          </p:nvPr>
        </p:nvSpPr>
        <p:spPr>
          <a:xfrm>
            <a:off x="720000" y="489425"/>
            <a:ext cx="77040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9pPr>
          </a:lstStyle>
          <a:p>
            <a:endParaRPr/>
          </a:p>
        </p:txBody>
      </p:sp>
      <p:sp>
        <p:nvSpPr>
          <p:cNvPr id="1100" name="Google Shape;1100;p18"/>
          <p:cNvSpPr/>
          <p:nvPr/>
        </p:nvSpPr>
        <p:spPr>
          <a:xfrm>
            <a:off x="-3305500" y="132727"/>
            <a:ext cx="5290194" cy="2683317"/>
          </a:xfrm>
          <a:custGeom>
            <a:avLst/>
            <a:gdLst/>
            <a:ahLst/>
            <a:cxnLst/>
            <a:rect l="l" t="t" r="r" b="b"/>
            <a:pathLst>
              <a:path w="135646" h="68803" extrusionOk="0">
                <a:moveTo>
                  <a:pt x="45535" y="153"/>
                </a:moveTo>
                <a:lnTo>
                  <a:pt x="54352" y="5450"/>
                </a:lnTo>
                <a:lnTo>
                  <a:pt x="45351" y="10420"/>
                </a:lnTo>
                <a:lnTo>
                  <a:pt x="36534" y="5134"/>
                </a:lnTo>
                <a:lnTo>
                  <a:pt x="45535" y="153"/>
                </a:lnTo>
                <a:close/>
                <a:moveTo>
                  <a:pt x="63608" y="469"/>
                </a:moveTo>
                <a:lnTo>
                  <a:pt x="72425" y="5776"/>
                </a:lnTo>
                <a:lnTo>
                  <a:pt x="63424" y="10746"/>
                </a:lnTo>
                <a:lnTo>
                  <a:pt x="54617" y="5460"/>
                </a:lnTo>
                <a:lnTo>
                  <a:pt x="63608" y="469"/>
                </a:lnTo>
                <a:close/>
                <a:moveTo>
                  <a:pt x="81691" y="796"/>
                </a:moveTo>
                <a:lnTo>
                  <a:pt x="90498" y="6093"/>
                </a:lnTo>
                <a:lnTo>
                  <a:pt x="81507" y="11062"/>
                </a:lnTo>
                <a:lnTo>
                  <a:pt x="72690" y="5776"/>
                </a:lnTo>
                <a:lnTo>
                  <a:pt x="81691" y="796"/>
                </a:lnTo>
                <a:close/>
                <a:moveTo>
                  <a:pt x="99765" y="1113"/>
                </a:moveTo>
                <a:lnTo>
                  <a:pt x="108582" y="6409"/>
                </a:lnTo>
                <a:lnTo>
                  <a:pt x="99581" y="11379"/>
                </a:lnTo>
                <a:lnTo>
                  <a:pt x="90764" y="6093"/>
                </a:lnTo>
                <a:lnTo>
                  <a:pt x="99765" y="1113"/>
                </a:lnTo>
                <a:close/>
                <a:moveTo>
                  <a:pt x="117837" y="1429"/>
                </a:moveTo>
                <a:lnTo>
                  <a:pt x="126654" y="6735"/>
                </a:lnTo>
                <a:lnTo>
                  <a:pt x="117653" y="11706"/>
                </a:lnTo>
                <a:lnTo>
                  <a:pt x="108836" y="6419"/>
                </a:lnTo>
                <a:lnTo>
                  <a:pt x="117837" y="1429"/>
                </a:lnTo>
                <a:close/>
                <a:moveTo>
                  <a:pt x="54413" y="5562"/>
                </a:moveTo>
                <a:lnTo>
                  <a:pt x="54321" y="10674"/>
                </a:lnTo>
                <a:lnTo>
                  <a:pt x="54239" y="15584"/>
                </a:lnTo>
                <a:lnTo>
                  <a:pt x="48647" y="18675"/>
                </a:lnTo>
                <a:lnTo>
                  <a:pt x="45565" y="16829"/>
                </a:lnTo>
                <a:lnTo>
                  <a:pt x="45535" y="16808"/>
                </a:lnTo>
                <a:lnTo>
                  <a:pt x="45300" y="16940"/>
                </a:lnTo>
                <a:lnTo>
                  <a:pt x="45413" y="10532"/>
                </a:lnTo>
                <a:lnTo>
                  <a:pt x="54413" y="5562"/>
                </a:lnTo>
                <a:close/>
                <a:moveTo>
                  <a:pt x="54230" y="15736"/>
                </a:moveTo>
                <a:lnTo>
                  <a:pt x="54230" y="15849"/>
                </a:lnTo>
                <a:lnTo>
                  <a:pt x="48872" y="18818"/>
                </a:lnTo>
                <a:lnTo>
                  <a:pt x="48780" y="18757"/>
                </a:lnTo>
                <a:lnTo>
                  <a:pt x="54230" y="15736"/>
                </a:lnTo>
                <a:close/>
                <a:moveTo>
                  <a:pt x="36473" y="5245"/>
                </a:moveTo>
                <a:lnTo>
                  <a:pt x="45290" y="10532"/>
                </a:lnTo>
                <a:lnTo>
                  <a:pt x="45168" y="17012"/>
                </a:lnTo>
                <a:lnTo>
                  <a:pt x="41830" y="18870"/>
                </a:lnTo>
                <a:lnTo>
                  <a:pt x="36289" y="15532"/>
                </a:lnTo>
                <a:lnTo>
                  <a:pt x="36473" y="5245"/>
                </a:lnTo>
                <a:close/>
                <a:moveTo>
                  <a:pt x="72486" y="5889"/>
                </a:moveTo>
                <a:lnTo>
                  <a:pt x="72404" y="10991"/>
                </a:lnTo>
                <a:lnTo>
                  <a:pt x="72313" y="15899"/>
                </a:lnTo>
                <a:lnTo>
                  <a:pt x="66721" y="19002"/>
                </a:lnTo>
                <a:lnTo>
                  <a:pt x="63649" y="17155"/>
                </a:lnTo>
                <a:lnTo>
                  <a:pt x="63618" y="17135"/>
                </a:lnTo>
                <a:lnTo>
                  <a:pt x="63383" y="17257"/>
                </a:lnTo>
                <a:lnTo>
                  <a:pt x="63496" y="10858"/>
                </a:lnTo>
                <a:lnTo>
                  <a:pt x="72486" y="5889"/>
                </a:lnTo>
                <a:close/>
                <a:moveTo>
                  <a:pt x="54546" y="5572"/>
                </a:moveTo>
                <a:lnTo>
                  <a:pt x="63363" y="10858"/>
                </a:lnTo>
                <a:lnTo>
                  <a:pt x="63251" y="17339"/>
                </a:lnTo>
                <a:lnTo>
                  <a:pt x="60169" y="19043"/>
                </a:lnTo>
                <a:lnTo>
                  <a:pt x="54373" y="15553"/>
                </a:lnTo>
                <a:lnTo>
                  <a:pt x="54454" y="10674"/>
                </a:lnTo>
                <a:lnTo>
                  <a:pt x="54546" y="5572"/>
                </a:lnTo>
                <a:close/>
                <a:moveTo>
                  <a:pt x="72313" y="16053"/>
                </a:moveTo>
                <a:lnTo>
                  <a:pt x="72313" y="16175"/>
                </a:lnTo>
                <a:lnTo>
                  <a:pt x="66955" y="19135"/>
                </a:lnTo>
                <a:lnTo>
                  <a:pt x="66853" y="19074"/>
                </a:lnTo>
                <a:lnTo>
                  <a:pt x="72313" y="16053"/>
                </a:lnTo>
                <a:close/>
                <a:moveTo>
                  <a:pt x="54362" y="15706"/>
                </a:moveTo>
                <a:lnTo>
                  <a:pt x="60036" y="19114"/>
                </a:lnTo>
                <a:lnTo>
                  <a:pt x="59904" y="19186"/>
                </a:lnTo>
                <a:lnTo>
                  <a:pt x="54362" y="15849"/>
                </a:lnTo>
                <a:lnTo>
                  <a:pt x="54362" y="15706"/>
                </a:lnTo>
                <a:close/>
                <a:moveTo>
                  <a:pt x="90569" y="6205"/>
                </a:moveTo>
                <a:lnTo>
                  <a:pt x="90478" y="11307"/>
                </a:lnTo>
                <a:lnTo>
                  <a:pt x="90386" y="16226"/>
                </a:lnTo>
                <a:lnTo>
                  <a:pt x="84804" y="19319"/>
                </a:lnTo>
                <a:lnTo>
                  <a:pt x="81722" y="17471"/>
                </a:lnTo>
                <a:lnTo>
                  <a:pt x="81691" y="17451"/>
                </a:lnTo>
                <a:lnTo>
                  <a:pt x="81457" y="17584"/>
                </a:lnTo>
                <a:lnTo>
                  <a:pt x="81569" y="11175"/>
                </a:lnTo>
                <a:lnTo>
                  <a:pt x="90569" y="6205"/>
                </a:lnTo>
                <a:close/>
                <a:moveTo>
                  <a:pt x="72619" y="5889"/>
                </a:moveTo>
                <a:lnTo>
                  <a:pt x="81436" y="11175"/>
                </a:lnTo>
                <a:lnTo>
                  <a:pt x="81324" y="17655"/>
                </a:lnTo>
                <a:lnTo>
                  <a:pt x="78242" y="19359"/>
                </a:lnTo>
                <a:lnTo>
                  <a:pt x="72445" y="15869"/>
                </a:lnTo>
                <a:lnTo>
                  <a:pt x="72527" y="10991"/>
                </a:lnTo>
                <a:lnTo>
                  <a:pt x="72619" y="5889"/>
                </a:lnTo>
                <a:close/>
                <a:moveTo>
                  <a:pt x="90386" y="16380"/>
                </a:moveTo>
                <a:lnTo>
                  <a:pt x="90386" y="16491"/>
                </a:lnTo>
                <a:lnTo>
                  <a:pt x="85028" y="19461"/>
                </a:lnTo>
                <a:lnTo>
                  <a:pt x="84926" y="19400"/>
                </a:lnTo>
                <a:lnTo>
                  <a:pt x="90386" y="16380"/>
                </a:lnTo>
                <a:close/>
                <a:moveTo>
                  <a:pt x="72445" y="16022"/>
                </a:moveTo>
                <a:lnTo>
                  <a:pt x="78109" y="19430"/>
                </a:lnTo>
                <a:lnTo>
                  <a:pt x="77976" y="19502"/>
                </a:lnTo>
                <a:lnTo>
                  <a:pt x="72435" y="16175"/>
                </a:lnTo>
                <a:lnTo>
                  <a:pt x="72445" y="16022"/>
                </a:lnTo>
                <a:close/>
                <a:moveTo>
                  <a:pt x="45535" y="16961"/>
                </a:moveTo>
                <a:lnTo>
                  <a:pt x="48515" y="18757"/>
                </a:lnTo>
                <a:lnTo>
                  <a:pt x="45239" y="20564"/>
                </a:lnTo>
                <a:lnTo>
                  <a:pt x="45300" y="17094"/>
                </a:lnTo>
                <a:lnTo>
                  <a:pt x="45535" y="16961"/>
                </a:lnTo>
                <a:close/>
                <a:moveTo>
                  <a:pt x="48647" y="18829"/>
                </a:moveTo>
                <a:lnTo>
                  <a:pt x="48739" y="18890"/>
                </a:lnTo>
                <a:lnTo>
                  <a:pt x="45433" y="20727"/>
                </a:lnTo>
                <a:lnTo>
                  <a:pt x="45331" y="20666"/>
                </a:lnTo>
                <a:lnTo>
                  <a:pt x="48647" y="18829"/>
                </a:lnTo>
                <a:close/>
                <a:moveTo>
                  <a:pt x="45270" y="20778"/>
                </a:moveTo>
                <a:lnTo>
                  <a:pt x="45300" y="20798"/>
                </a:lnTo>
                <a:lnTo>
                  <a:pt x="45270" y="20818"/>
                </a:lnTo>
                <a:lnTo>
                  <a:pt x="45270" y="20778"/>
                </a:lnTo>
                <a:close/>
                <a:moveTo>
                  <a:pt x="45168" y="17165"/>
                </a:moveTo>
                <a:lnTo>
                  <a:pt x="45106" y="20829"/>
                </a:lnTo>
                <a:lnTo>
                  <a:pt x="41963" y="18941"/>
                </a:lnTo>
                <a:lnTo>
                  <a:pt x="45168" y="17165"/>
                </a:lnTo>
                <a:close/>
                <a:moveTo>
                  <a:pt x="63240" y="17482"/>
                </a:moveTo>
                <a:lnTo>
                  <a:pt x="63179" y="20849"/>
                </a:lnTo>
                <a:lnTo>
                  <a:pt x="60301" y="19114"/>
                </a:lnTo>
                <a:lnTo>
                  <a:pt x="63240" y="17482"/>
                </a:lnTo>
                <a:close/>
                <a:moveTo>
                  <a:pt x="63608" y="17278"/>
                </a:moveTo>
                <a:lnTo>
                  <a:pt x="66588" y="19074"/>
                </a:lnTo>
                <a:lnTo>
                  <a:pt x="63312" y="20890"/>
                </a:lnTo>
                <a:lnTo>
                  <a:pt x="63373" y="17410"/>
                </a:lnTo>
                <a:lnTo>
                  <a:pt x="63608" y="17278"/>
                </a:lnTo>
                <a:close/>
                <a:moveTo>
                  <a:pt x="66721" y="19155"/>
                </a:moveTo>
                <a:lnTo>
                  <a:pt x="66823" y="19217"/>
                </a:lnTo>
                <a:lnTo>
                  <a:pt x="63506" y="21043"/>
                </a:lnTo>
                <a:lnTo>
                  <a:pt x="63414" y="20982"/>
                </a:lnTo>
                <a:lnTo>
                  <a:pt x="66721" y="19155"/>
                </a:lnTo>
                <a:close/>
                <a:moveTo>
                  <a:pt x="60169" y="19186"/>
                </a:moveTo>
                <a:lnTo>
                  <a:pt x="63149" y="20982"/>
                </a:lnTo>
                <a:lnTo>
                  <a:pt x="63016" y="21053"/>
                </a:lnTo>
                <a:lnTo>
                  <a:pt x="60036" y="19267"/>
                </a:lnTo>
                <a:lnTo>
                  <a:pt x="60169" y="19186"/>
                </a:lnTo>
                <a:close/>
                <a:moveTo>
                  <a:pt x="63342" y="21094"/>
                </a:moveTo>
                <a:lnTo>
                  <a:pt x="63373" y="21115"/>
                </a:lnTo>
                <a:lnTo>
                  <a:pt x="63342" y="21135"/>
                </a:lnTo>
                <a:lnTo>
                  <a:pt x="63342" y="21094"/>
                </a:lnTo>
                <a:close/>
                <a:moveTo>
                  <a:pt x="63179" y="21115"/>
                </a:moveTo>
                <a:lnTo>
                  <a:pt x="63179" y="21156"/>
                </a:lnTo>
                <a:lnTo>
                  <a:pt x="63149" y="21135"/>
                </a:lnTo>
                <a:lnTo>
                  <a:pt x="63179" y="21115"/>
                </a:lnTo>
                <a:close/>
                <a:moveTo>
                  <a:pt x="81324" y="17808"/>
                </a:moveTo>
                <a:lnTo>
                  <a:pt x="81262" y="21176"/>
                </a:lnTo>
                <a:lnTo>
                  <a:pt x="78375" y="19441"/>
                </a:lnTo>
                <a:lnTo>
                  <a:pt x="81324" y="17808"/>
                </a:lnTo>
                <a:close/>
                <a:moveTo>
                  <a:pt x="81691" y="17604"/>
                </a:moveTo>
                <a:lnTo>
                  <a:pt x="84671" y="19390"/>
                </a:lnTo>
                <a:lnTo>
                  <a:pt x="81395" y="21206"/>
                </a:lnTo>
                <a:lnTo>
                  <a:pt x="81457" y="17736"/>
                </a:lnTo>
                <a:lnTo>
                  <a:pt x="81691" y="17604"/>
                </a:lnTo>
                <a:close/>
                <a:moveTo>
                  <a:pt x="78242" y="19512"/>
                </a:moveTo>
                <a:lnTo>
                  <a:pt x="81222" y="21298"/>
                </a:lnTo>
                <a:lnTo>
                  <a:pt x="81089" y="21369"/>
                </a:lnTo>
                <a:lnTo>
                  <a:pt x="78109" y="19584"/>
                </a:lnTo>
                <a:lnTo>
                  <a:pt x="78242" y="19512"/>
                </a:lnTo>
                <a:close/>
                <a:moveTo>
                  <a:pt x="84793" y="19471"/>
                </a:moveTo>
                <a:lnTo>
                  <a:pt x="84895" y="19532"/>
                </a:lnTo>
                <a:lnTo>
                  <a:pt x="81589" y="21369"/>
                </a:lnTo>
                <a:lnTo>
                  <a:pt x="81487" y="21308"/>
                </a:lnTo>
                <a:lnTo>
                  <a:pt x="84793" y="19471"/>
                </a:lnTo>
                <a:close/>
                <a:moveTo>
                  <a:pt x="81416" y="21421"/>
                </a:moveTo>
                <a:lnTo>
                  <a:pt x="81457" y="21441"/>
                </a:lnTo>
                <a:lnTo>
                  <a:pt x="81416" y="21462"/>
                </a:lnTo>
                <a:lnTo>
                  <a:pt x="81416" y="21421"/>
                </a:lnTo>
                <a:close/>
                <a:moveTo>
                  <a:pt x="81253" y="21431"/>
                </a:moveTo>
                <a:lnTo>
                  <a:pt x="81253" y="21471"/>
                </a:lnTo>
                <a:lnTo>
                  <a:pt x="81222" y="21451"/>
                </a:lnTo>
                <a:lnTo>
                  <a:pt x="81253" y="21431"/>
                </a:lnTo>
                <a:close/>
                <a:moveTo>
                  <a:pt x="90702" y="6205"/>
                </a:moveTo>
                <a:lnTo>
                  <a:pt x="99509" y="11491"/>
                </a:lnTo>
                <a:lnTo>
                  <a:pt x="99336" y="21492"/>
                </a:lnTo>
                <a:lnTo>
                  <a:pt x="90519" y="16196"/>
                </a:lnTo>
                <a:lnTo>
                  <a:pt x="90610" y="11318"/>
                </a:lnTo>
                <a:lnTo>
                  <a:pt x="90702" y="6205"/>
                </a:lnTo>
                <a:close/>
                <a:moveTo>
                  <a:pt x="108643" y="6531"/>
                </a:moveTo>
                <a:lnTo>
                  <a:pt x="108551" y="11634"/>
                </a:lnTo>
                <a:lnTo>
                  <a:pt x="108469" y="16543"/>
                </a:lnTo>
                <a:lnTo>
                  <a:pt x="99468" y="21533"/>
                </a:lnTo>
                <a:lnTo>
                  <a:pt x="99642" y="11502"/>
                </a:lnTo>
                <a:lnTo>
                  <a:pt x="108643" y="6531"/>
                </a:lnTo>
                <a:close/>
                <a:moveTo>
                  <a:pt x="108459" y="16695"/>
                </a:moveTo>
                <a:lnTo>
                  <a:pt x="108459" y="16808"/>
                </a:lnTo>
                <a:lnTo>
                  <a:pt x="99662" y="21686"/>
                </a:lnTo>
                <a:lnTo>
                  <a:pt x="99560" y="21625"/>
                </a:lnTo>
                <a:lnTo>
                  <a:pt x="108459" y="16695"/>
                </a:lnTo>
                <a:close/>
                <a:moveTo>
                  <a:pt x="90519" y="16339"/>
                </a:moveTo>
                <a:lnTo>
                  <a:pt x="99295" y="21625"/>
                </a:lnTo>
                <a:lnTo>
                  <a:pt x="99162" y="21696"/>
                </a:lnTo>
                <a:lnTo>
                  <a:pt x="90519" y="16491"/>
                </a:lnTo>
                <a:lnTo>
                  <a:pt x="90519" y="16339"/>
                </a:lnTo>
                <a:close/>
                <a:moveTo>
                  <a:pt x="99489" y="21737"/>
                </a:moveTo>
                <a:lnTo>
                  <a:pt x="99529" y="21757"/>
                </a:lnTo>
                <a:lnTo>
                  <a:pt x="99489" y="21778"/>
                </a:lnTo>
                <a:lnTo>
                  <a:pt x="99489" y="21737"/>
                </a:lnTo>
                <a:close/>
                <a:moveTo>
                  <a:pt x="99336" y="21757"/>
                </a:moveTo>
                <a:lnTo>
                  <a:pt x="99336" y="21798"/>
                </a:lnTo>
                <a:lnTo>
                  <a:pt x="99295" y="21778"/>
                </a:lnTo>
                <a:lnTo>
                  <a:pt x="99336" y="21757"/>
                </a:lnTo>
                <a:close/>
                <a:moveTo>
                  <a:pt x="108775" y="6531"/>
                </a:moveTo>
                <a:lnTo>
                  <a:pt x="117592" y="11817"/>
                </a:lnTo>
                <a:lnTo>
                  <a:pt x="117409" y="21809"/>
                </a:lnTo>
                <a:lnTo>
                  <a:pt x="108591" y="16512"/>
                </a:lnTo>
                <a:lnTo>
                  <a:pt x="108684" y="11634"/>
                </a:lnTo>
                <a:lnTo>
                  <a:pt x="108775" y="6531"/>
                </a:lnTo>
                <a:close/>
                <a:moveTo>
                  <a:pt x="126716" y="6848"/>
                </a:moveTo>
                <a:lnTo>
                  <a:pt x="126542" y="16869"/>
                </a:lnTo>
                <a:lnTo>
                  <a:pt x="117542" y="21849"/>
                </a:lnTo>
                <a:lnTo>
                  <a:pt x="117725" y="11817"/>
                </a:lnTo>
                <a:lnTo>
                  <a:pt x="126716" y="6848"/>
                </a:lnTo>
                <a:close/>
                <a:moveTo>
                  <a:pt x="126542" y="17012"/>
                </a:moveTo>
                <a:lnTo>
                  <a:pt x="126532" y="17135"/>
                </a:lnTo>
                <a:lnTo>
                  <a:pt x="117735" y="22002"/>
                </a:lnTo>
                <a:lnTo>
                  <a:pt x="117633" y="21952"/>
                </a:lnTo>
                <a:lnTo>
                  <a:pt x="126542" y="17012"/>
                </a:lnTo>
                <a:close/>
                <a:moveTo>
                  <a:pt x="108591" y="16665"/>
                </a:moveTo>
                <a:lnTo>
                  <a:pt x="117378" y="21941"/>
                </a:lnTo>
                <a:lnTo>
                  <a:pt x="117245" y="22013"/>
                </a:lnTo>
                <a:lnTo>
                  <a:pt x="108591" y="16818"/>
                </a:lnTo>
                <a:lnTo>
                  <a:pt x="108591" y="16665"/>
                </a:lnTo>
                <a:close/>
                <a:moveTo>
                  <a:pt x="117572" y="22063"/>
                </a:moveTo>
                <a:lnTo>
                  <a:pt x="117603" y="22084"/>
                </a:lnTo>
                <a:lnTo>
                  <a:pt x="117572" y="22104"/>
                </a:lnTo>
                <a:lnTo>
                  <a:pt x="117572" y="22063"/>
                </a:lnTo>
                <a:close/>
                <a:moveTo>
                  <a:pt x="117409" y="22074"/>
                </a:moveTo>
                <a:lnTo>
                  <a:pt x="117409" y="22115"/>
                </a:lnTo>
                <a:lnTo>
                  <a:pt x="117368" y="22094"/>
                </a:lnTo>
                <a:lnTo>
                  <a:pt x="117409" y="22074"/>
                </a:lnTo>
                <a:close/>
                <a:moveTo>
                  <a:pt x="54291" y="15961"/>
                </a:moveTo>
                <a:lnTo>
                  <a:pt x="59771" y="19257"/>
                </a:lnTo>
                <a:lnTo>
                  <a:pt x="54484" y="22186"/>
                </a:lnTo>
                <a:lnTo>
                  <a:pt x="49005" y="18900"/>
                </a:lnTo>
                <a:lnTo>
                  <a:pt x="54291" y="15961"/>
                </a:lnTo>
                <a:close/>
                <a:moveTo>
                  <a:pt x="72374" y="16287"/>
                </a:moveTo>
                <a:lnTo>
                  <a:pt x="77854" y="19584"/>
                </a:lnTo>
                <a:lnTo>
                  <a:pt x="72558" y="22512"/>
                </a:lnTo>
                <a:lnTo>
                  <a:pt x="67077" y="19217"/>
                </a:lnTo>
                <a:lnTo>
                  <a:pt x="72374" y="16287"/>
                </a:lnTo>
                <a:close/>
                <a:moveTo>
                  <a:pt x="59904" y="19339"/>
                </a:moveTo>
                <a:lnTo>
                  <a:pt x="62884" y="21124"/>
                </a:lnTo>
                <a:lnTo>
                  <a:pt x="57587" y="24054"/>
                </a:lnTo>
                <a:lnTo>
                  <a:pt x="54617" y="22267"/>
                </a:lnTo>
                <a:lnTo>
                  <a:pt x="59904" y="19339"/>
                </a:lnTo>
                <a:close/>
                <a:moveTo>
                  <a:pt x="48872" y="18972"/>
                </a:moveTo>
                <a:lnTo>
                  <a:pt x="54352" y="22258"/>
                </a:lnTo>
                <a:lnTo>
                  <a:pt x="51046" y="24084"/>
                </a:lnTo>
                <a:lnTo>
                  <a:pt x="45565" y="20798"/>
                </a:lnTo>
                <a:lnTo>
                  <a:pt x="48872" y="18972"/>
                </a:lnTo>
                <a:close/>
                <a:moveTo>
                  <a:pt x="77976" y="19655"/>
                </a:moveTo>
                <a:lnTo>
                  <a:pt x="80956" y="21451"/>
                </a:lnTo>
                <a:lnTo>
                  <a:pt x="75660" y="24370"/>
                </a:lnTo>
                <a:lnTo>
                  <a:pt x="72690" y="22584"/>
                </a:lnTo>
                <a:lnTo>
                  <a:pt x="77976" y="19655"/>
                </a:lnTo>
                <a:close/>
                <a:moveTo>
                  <a:pt x="66945" y="19288"/>
                </a:moveTo>
                <a:lnTo>
                  <a:pt x="72425" y="22584"/>
                </a:lnTo>
                <a:lnTo>
                  <a:pt x="69118" y="24411"/>
                </a:lnTo>
                <a:lnTo>
                  <a:pt x="63639" y="21124"/>
                </a:lnTo>
                <a:lnTo>
                  <a:pt x="66945" y="19288"/>
                </a:lnTo>
                <a:close/>
                <a:moveTo>
                  <a:pt x="85028" y="19614"/>
                </a:moveTo>
                <a:lnTo>
                  <a:pt x="90498" y="22900"/>
                </a:lnTo>
                <a:lnTo>
                  <a:pt x="87192" y="24727"/>
                </a:lnTo>
                <a:lnTo>
                  <a:pt x="81711" y="21441"/>
                </a:lnTo>
                <a:lnTo>
                  <a:pt x="85028" y="19614"/>
                </a:lnTo>
                <a:close/>
                <a:moveTo>
                  <a:pt x="54546" y="22380"/>
                </a:moveTo>
                <a:lnTo>
                  <a:pt x="57454" y="24125"/>
                </a:lnTo>
                <a:lnTo>
                  <a:pt x="54484" y="25768"/>
                </a:lnTo>
                <a:lnTo>
                  <a:pt x="54546" y="22380"/>
                </a:lnTo>
                <a:close/>
                <a:moveTo>
                  <a:pt x="54413" y="22380"/>
                </a:moveTo>
                <a:lnTo>
                  <a:pt x="54352" y="25839"/>
                </a:lnTo>
                <a:lnTo>
                  <a:pt x="54148" y="25952"/>
                </a:lnTo>
                <a:lnTo>
                  <a:pt x="51178" y="24166"/>
                </a:lnTo>
                <a:lnTo>
                  <a:pt x="54413" y="22380"/>
                </a:lnTo>
                <a:close/>
                <a:moveTo>
                  <a:pt x="72619" y="22696"/>
                </a:moveTo>
                <a:lnTo>
                  <a:pt x="75527" y="24442"/>
                </a:lnTo>
                <a:lnTo>
                  <a:pt x="72558" y="26084"/>
                </a:lnTo>
                <a:lnTo>
                  <a:pt x="72619" y="22696"/>
                </a:lnTo>
                <a:close/>
                <a:moveTo>
                  <a:pt x="72486" y="22696"/>
                </a:moveTo>
                <a:lnTo>
                  <a:pt x="72425" y="26156"/>
                </a:lnTo>
                <a:lnTo>
                  <a:pt x="72221" y="26268"/>
                </a:lnTo>
                <a:lnTo>
                  <a:pt x="69251" y="24492"/>
                </a:lnTo>
                <a:lnTo>
                  <a:pt x="72486" y="22696"/>
                </a:lnTo>
                <a:close/>
                <a:moveTo>
                  <a:pt x="90447" y="16604"/>
                </a:moveTo>
                <a:lnTo>
                  <a:pt x="99030" y="21768"/>
                </a:lnTo>
                <a:lnTo>
                  <a:pt x="90641" y="26401"/>
                </a:lnTo>
                <a:lnTo>
                  <a:pt x="90702" y="22870"/>
                </a:lnTo>
                <a:lnTo>
                  <a:pt x="85161" y="19532"/>
                </a:lnTo>
                <a:lnTo>
                  <a:pt x="90447" y="16604"/>
                </a:lnTo>
                <a:close/>
                <a:moveTo>
                  <a:pt x="9378" y="16318"/>
                </a:moveTo>
                <a:lnTo>
                  <a:pt x="18195" y="21625"/>
                </a:lnTo>
                <a:lnTo>
                  <a:pt x="9205" y="26594"/>
                </a:lnTo>
                <a:lnTo>
                  <a:pt x="388" y="21308"/>
                </a:lnTo>
                <a:lnTo>
                  <a:pt x="9378" y="16318"/>
                </a:lnTo>
                <a:close/>
                <a:moveTo>
                  <a:pt x="90569" y="23013"/>
                </a:moveTo>
                <a:lnTo>
                  <a:pt x="90508" y="26483"/>
                </a:lnTo>
                <a:lnTo>
                  <a:pt x="90304" y="26594"/>
                </a:lnTo>
                <a:lnTo>
                  <a:pt x="87324" y="24809"/>
                </a:lnTo>
                <a:lnTo>
                  <a:pt x="90569" y="23013"/>
                </a:lnTo>
                <a:close/>
                <a:moveTo>
                  <a:pt x="27462" y="16645"/>
                </a:moveTo>
                <a:lnTo>
                  <a:pt x="36279" y="21941"/>
                </a:lnTo>
                <a:lnTo>
                  <a:pt x="27278" y="26911"/>
                </a:lnTo>
                <a:lnTo>
                  <a:pt x="18461" y="21625"/>
                </a:lnTo>
                <a:lnTo>
                  <a:pt x="27462" y="16645"/>
                </a:lnTo>
                <a:close/>
                <a:moveTo>
                  <a:pt x="108520" y="16931"/>
                </a:moveTo>
                <a:lnTo>
                  <a:pt x="117113" y="22084"/>
                </a:lnTo>
                <a:lnTo>
                  <a:pt x="108378" y="26911"/>
                </a:lnTo>
                <a:lnTo>
                  <a:pt x="99795" y="21768"/>
                </a:lnTo>
                <a:lnTo>
                  <a:pt x="108520" y="16931"/>
                </a:lnTo>
                <a:close/>
                <a:moveTo>
                  <a:pt x="41830" y="19012"/>
                </a:moveTo>
                <a:lnTo>
                  <a:pt x="45127" y="21002"/>
                </a:lnTo>
                <a:lnTo>
                  <a:pt x="45025" y="27034"/>
                </a:lnTo>
                <a:lnTo>
                  <a:pt x="36534" y="21952"/>
                </a:lnTo>
                <a:lnTo>
                  <a:pt x="41830" y="19012"/>
                </a:lnTo>
                <a:close/>
                <a:moveTo>
                  <a:pt x="45433" y="20880"/>
                </a:moveTo>
                <a:lnTo>
                  <a:pt x="50913" y="24166"/>
                </a:lnTo>
                <a:lnTo>
                  <a:pt x="45351" y="27227"/>
                </a:lnTo>
                <a:lnTo>
                  <a:pt x="45157" y="27115"/>
                </a:lnTo>
                <a:lnTo>
                  <a:pt x="45259" y="20972"/>
                </a:lnTo>
                <a:lnTo>
                  <a:pt x="45433" y="20880"/>
                </a:lnTo>
                <a:close/>
                <a:moveTo>
                  <a:pt x="126665" y="16981"/>
                </a:moveTo>
                <a:lnTo>
                  <a:pt x="135451" y="22258"/>
                </a:lnTo>
                <a:lnTo>
                  <a:pt x="126450" y="27227"/>
                </a:lnTo>
                <a:lnTo>
                  <a:pt x="117868" y="22084"/>
                </a:lnTo>
                <a:lnTo>
                  <a:pt x="126665" y="17206"/>
                </a:lnTo>
                <a:lnTo>
                  <a:pt x="126665" y="16981"/>
                </a:lnTo>
                <a:close/>
                <a:moveTo>
                  <a:pt x="63016" y="21206"/>
                </a:moveTo>
                <a:lnTo>
                  <a:pt x="63210" y="21319"/>
                </a:lnTo>
                <a:lnTo>
                  <a:pt x="63118" y="26197"/>
                </a:lnTo>
                <a:lnTo>
                  <a:pt x="63097" y="27360"/>
                </a:lnTo>
                <a:lnTo>
                  <a:pt x="57720" y="24125"/>
                </a:lnTo>
                <a:lnTo>
                  <a:pt x="63016" y="21206"/>
                </a:lnTo>
                <a:close/>
                <a:moveTo>
                  <a:pt x="63506" y="21196"/>
                </a:moveTo>
                <a:lnTo>
                  <a:pt x="68986" y="24482"/>
                </a:lnTo>
                <a:lnTo>
                  <a:pt x="63424" y="27554"/>
                </a:lnTo>
                <a:lnTo>
                  <a:pt x="63231" y="27431"/>
                </a:lnTo>
                <a:lnTo>
                  <a:pt x="63251" y="26207"/>
                </a:lnTo>
                <a:lnTo>
                  <a:pt x="63342" y="21288"/>
                </a:lnTo>
                <a:lnTo>
                  <a:pt x="63506" y="21196"/>
                </a:lnTo>
                <a:close/>
                <a:moveTo>
                  <a:pt x="81089" y="21523"/>
                </a:moveTo>
                <a:lnTo>
                  <a:pt x="81283" y="21645"/>
                </a:lnTo>
                <a:lnTo>
                  <a:pt x="81191" y="26523"/>
                </a:lnTo>
                <a:lnTo>
                  <a:pt x="81171" y="27676"/>
                </a:lnTo>
                <a:lnTo>
                  <a:pt x="75792" y="24451"/>
                </a:lnTo>
                <a:lnTo>
                  <a:pt x="81089" y="21523"/>
                </a:lnTo>
                <a:close/>
                <a:moveTo>
                  <a:pt x="81579" y="21512"/>
                </a:moveTo>
                <a:lnTo>
                  <a:pt x="87059" y="24798"/>
                </a:lnTo>
                <a:lnTo>
                  <a:pt x="81507" y="27870"/>
                </a:lnTo>
                <a:lnTo>
                  <a:pt x="81303" y="27758"/>
                </a:lnTo>
                <a:lnTo>
                  <a:pt x="81324" y="26523"/>
                </a:lnTo>
                <a:lnTo>
                  <a:pt x="81416" y="21614"/>
                </a:lnTo>
                <a:lnTo>
                  <a:pt x="81579" y="21512"/>
                </a:lnTo>
                <a:close/>
                <a:moveTo>
                  <a:pt x="45147" y="27268"/>
                </a:moveTo>
                <a:lnTo>
                  <a:pt x="45290" y="27340"/>
                </a:lnTo>
                <a:lnTo>
                  <a:pt x="45218" y="31146"/>
                </a:lnTo>
                <a:lnTo>
                  <a:pt x="45086" y="31064"/>
                </a:lnTo>
                <a:lnTo>
                  <a:pt x="45147" y="27268"/>
                </a:lnTo>
                <a:close/>
                <a:moveTo>
                  <a:pt x="63231" y="27585"/>
                </a:moveTo>
                <a:lnTo>
                  <a:pt x="63363" y="27666"/>
                </a:lnTo>
                <a:lnTo>
                  <a:pt x="63292" y="31463"/>
                </a:lnTo>
                <a:lnTo>
                  <a:pt x="63159" y="31381"/>
                </a:lnTo>
                <a:lnTo>
                  <a:pt x="63231" y="27585"/>
                </a:lnTo>
                <a:close/>
                <a:moveTo>
                  <a:pt x="81303" y="27901"/>
                </a:moveTo>
                <a:lnTo>
                  <a:pt x="81436" y="27982"/>
                </a:lnTo>
                <a:lnTo>
                  <a:pt x="81375" y="31789"/>
                </a:lnTo>
                <a:lnTo>
                  <a:pt x="81232" y="31708"/>
                </a:lnTo>
                <a:lnTo>
                  <a:pt x="81303" y="27901"/>
                </a:lnTo>
                <a:close/>
                <a:moveTo>
                  <a:pt x="54352" y="25993"/>
                </a:moveTo>
                <a:lnTo>
                  <a:pt x="54321" y="27483"/>
                </a:lnTo>
                <a:lnTo>
                  <a:pt x="54230" y="32667"/>
                </a:lnTo>
                <a:lnTo>
                  <a:pt x="54097" y="32738"/>
                </a:lnTo>
                <a:lnTo>
                  <a:pt x="54209" y="26064"/>
                </a:lnTo>
                <a:lnTo>
                  <a:pt x="54352" y="25993"/>
                </a:lnTo>
                <a:close/>
                <a:moveTo>
                  <a:pt x="72425" y="26309"/>
                </a:moveTo>
                <a:lnTo>
                  <a:pt x="72404" y="27799"/>
                </a:lnTo>
                <a:lnTo>
                  <a:pt x="72313" y="32983"/>
                </a:lnTo>
                <a:lnTo>
                  <a:pt x="72170" y="33055"/>
                </a:lnTo>
                <a:lnTo>
                  <a:pt x="72293" y="26390"/>
                </a:lnTo>
                <a:lnTo>
                  <a:pt x="72425" y="26309"/>
                </a:lnTo>
                <a:close/>
                <a:moveTo>
                  <a:pt x="90498" y="26625"/>
                </a:moveTo>
                <a:lnTo>
                  <a:pt x="90386" y="33300"/>
                </a:lnTo>
                <a:lnTo>
                  <a:pt x="90243" y="33381"/>
                </a:lnTo>
                <a:lnTo>
                  <a:pt x="90365" y="26707"/>
                </a:lnTo>
                <a:lnTo>
                  <a:pt x="90498" y="26625"/>
                </a:lnTo>
                <a:close/>
                <a:moveTo>
                  <a:pt x="18390" y="21737"/>
                </a:moveTo>
                <a:lnTo>
                  <a:pt x="27207" y="27023"/>
                </a:lnTo>
                <a:lnTo>
                  <a:pt x="27146" y="30830"/>
                </a:lnTo>
                <a:lnTo>
                  <a:pt x="27053" y="30778"/>
                </a:lnTo>
                <a:lnTo>
                  <a:pt x="27023" y="30758"/>
                </a:lnTo>
                <a:lnTo>
                  <a:pt x="21339" y="33901"/>
                </a:lnTo>
                <a:lnTo>
                  <a:pt x="18216" y="32023"/>
                </a:lnTo>
                <a:lnTo>
                  <a:pt x="18308" y="26839"/>
                </a:lnTo>
                <a:lnTo>
                  <a:pt x="18390" y="21737"/>
                </a:lnTo>
                <a:close/>
                <a:moveTo>
                  <a:pt x="36340" y="22054"/>
                </a:moveTo>
                <a:lnTo>
                  <a:pt x="36248" y="27166"/>
                </a:lnTo>
                <a:lnTo>
                  <a:pt x="36156" y="32340"/>
                </a:lnTo>
                <a:lnTo>
                  <a:pt x="32768" y="34218"/>
                </a:lnTo>
                <a:lnTo>
                  <a:pt x="27268" y="30912"/>
                </a:lnTo>
                <a:lnTo>
                  <a:pt x="27339" y="27023"/>
                </a:lnTo>
                <a:lnTo>
                  <a:pt x="36340" y="22054"/>
                </a:lnTo>
                <a:close/>
                <a:moveTo>
                  <a:pt x="36473" y="22063"/>
                </a:moveTo>
                <a:lnTo>
                  <a:pt x="45025" y="27186"/>
                </a:lnTo>
                <a:lnTo>
                  <a:pt x="44953" y="31136"/>
                </a:lnTo>
                <a:lnTo>
                  <a:pt x="44973" y="31146"/>
                </a:lnTo>
                <a:lnTo>
                  <a:pt x="39412" y="34228"/>
                </a:lnTo>
                <a:lnTo>
                  <a:pt x="36289" y="32340"/>
                </a:lnTo>
                <a:lnTo>
                  <a:pt x="36381" y="27166"/>
                </a:lnTo>
                <a:lnTo>
                  <a:pt x="36473" y="22063"/>
                </a:lnTo>
                <a:close/>
                <a:moveTo>
                  <a:pt x="57587" y="24206"/>
                </a:moveTo>
                <a:lnTo>
                  <a:pt x="63097" y="27503"/>
                </a:lnTo>
                <a:lnTo>
                  <a:pt x="63026" y="31381"/>
                </a:lnTo>
                <a:lnTo>
                  <a:pt x="57403" y="34493"/>
                </a:lnTo>
                <a:lnTo>
                  <a:pt x="54362" y="32667"/>
                </a:lnTo>
                <a:lnTo>
                  <a:pt x="54454" y="27483"/>
                </a:lnTo>
                <a:lnTo>
                  <a:pt x="54484" y="25921"/>
                </a:lnTo>
                <a:lnTo>
                  <a:pt x="57587" y="24206"/>
                </a:lnTo>
                <a:close/>
                <a:moveTo>
                  <a:pt x="51046" y="24237"/>
                </a:moveTo>
                <a:lnTo>
                  <a:pt x="54076" y="26064"/>
                </a:lnTo>
                <a:lnTo>
                  <a:pt x="53964" y="32810"/>
                </a:lnTo>
                <a:lnTo>
                  <a:pt x="50851" y="34534"/>
                </a:lnTo>
                <a:lnTo>
                  <a:pt x="45351" y="31218"/>
                </a:lnTo>
                <a:lnTo>
                  <a:pt x="45413" y="27350"/>
                </a:lnTo>
                <a:lnTo>
                  <a:pt x="51046" y="24237"/>
                </a:lnTo>
                <a:close/>
                <a:moveTo>
                  <a:pt x="75660" y="24523"/>
                </a:moveTo>
                <a:lnTo>
                  <a:pt x="81171" y="27830"/>
                </a:lnTo>
                <a:lnTo>
                  <a:pt x="81099" y="31697"/>
                </a:lnTo>
                <a:lnTo>
                  <a:pt x="75486" y="34810"/>
                </a:lnTo>
                <a:lnTo>
                  <a:pt x="72435" y="32983"/>
                </a:lnTo>
                <a:lnTo>
                  <a:pt x="72527" y="27809"/>
                </a:lnTo>
                <a:lnTo>
                  <a:pt x="72558" y="26238"/>
                </a:lnTo>
                <a:lnTo>
                  <a:pt x="75660" y="24523"/>
                </a:lnTo>
                <a:close/>
                <a:moveTo>
                  <a:pt x="69118" y="24564"/>
                </a:moveTo>
                <a:lnTo>
                  <a:pt x="72160" y="26381"/>
                </a:lnTo>
                <a:lnTo>
                  <a:pt x="72037" y="33136"/>
                </a:lnTo>
                <a:lnTo>
                  <a:pt x="68935" y="34851"/>
                </a:lnTo>
                <a:lnTo>
                  <a:pt x="63424" y="31544"/>
                </a:lnTo>
                <a:lnTo>
                  <a:pt x="63496" y="27666"/>
                </a:lnTo>
                <a:lnTo>
                  <a:pt x="69118" y="24564"/>
                </a:lnTo>
                <a:close/>
                <a:moveTo>
                  <a:pt x="87192" y="24880"/>
                </a:moveTo>
                <a:lnTo>
                  <a:pt x="90233" y="26707"/>
                </a:lnTo>
                <a:lnTo>
                  <a:pt x="90111" y="33452"/>
                </a:lnTo>
                <a:lnTo>
                  <a:pt x="87008" y="35177"/>
                </a:lnTo>
                <a:lnTo>
                  <a:pt x="81498" y="31860"/>
                </a:lnTo>
                <a:lnTo>
                  <a:pt x="81569" y="27993"/>
                </a:lnTo>
                <a:lnTo>
                  <a:pt x="87192" y="24880"/>
                </a:lnTo>
                <a:close/>
                <a:moveTo>
                  <a:pt x="36217" y="32452"/>
                </a:moveTo>
                <a:lnTo>
                  <a:pt x="39279" y="34300"/>
                </a:lnTo>
                <a:lnTo>
                  <a:pt x="35963" y="36137"/>
                </a:lnTo>
                <a:lnTo>
                  <a:pt x="32901" y="34300"/>
                </a:lnTo>
                <a:lnTo>
                  <a:pt x="36217" y="32452"/>
                </a:lnTo>
                <a:close/>
                <a:moveTo>
                  <a:pt x="53964" y="32962"/>
                </a:moveTo>
                <a:lnTo>
                  <a:pt x="53903" y="36361"/>
                </a:lnTo>
                <a:lnTo>
                  <a:pt x="50984" y="34616"/>
                </a:lnTo>
                <a:lnTo>
                  <a:pt x="53964" y="32962"/>
                </a:lnTo>
                <a:close/>
                <a:moveTo>
                  <a:pt x="54301" y="32779"/>
                </a:moveTo>
                <a:lnTo>
                  <a:pt x="57271" y="34565"/>
                </a:lnTo>
                <a:lnTo>
                  <a:pt x="54026" y="36361"/>
                </a:lnTo>
                <a:lnTo>
                  <a:pt x="54087" y="32891"/>
                </a:lnTo>
                <a:lnTo>
                  <a:pt x="54301" y="32779"/>
                </a:lnTo>
                <a:close/>
                <a:moveTo>
                  <a:pt x="72037" y="33279"/>
                </a:moveTo>
                <a:lnTo>
                  <a:pt x="71976" y="36688"/>
                </a:lnTo>
                <a:lnTo>
                  <a:pt x="69057" y="34932"/>
                </a:lnTo>
                <a:lnTo>
                  <a:pt x="72037" y="33279"/>
                </a:lnTo>
                <a:close/>
                <a:moveTo>
                  <a:pt x="72374" y="33095"/>
                </a:moveTo>
                <a:lnTo>
                  <a:pt x="75354" y="34892"/>
                </a:lnTo>
                <a:lnTo>
                  <a:pt x="72109" y="36688"/>
                </a:lnTo>
                <a:lnTo>
                  <a:pt x="72170" y="33207"/>
                </a:lnTo>
                <a:lnTo>
                  <a:pt x="72374" y="33095"/>
                </a:lnTo>
                <a:close/>
                <a:moveTo>
                  <a:pt x="18267" y="21737"/>
                </a:moveTo>
                <a:lnTo>
                  <a:pt x="18175" y="26839"/>
                </a:lnTo>
                <a:lnTo>
                  <a:pt x="18084" y="32023"/>
                </a:lnTo>
                <a:lnTo>
                  <a:pt x="9083" y="37004"/>
                </a:lnTo>
                <a:lnTo>
                  <a:pt x="9083" y="37004"/>
                </a:lnTo>
                <a:lnTo>
                  <a:pt x="9266" y="26707"/>
                </a:lnTo>
                <a:lnTo>
                  <a:pt x="18267" y="21737"/>
                </a:lnTo>
                <a:close/>
                <a:moveTo>
                  <a:pt x="316" y="21421"/>
                </a:moveTo>
                <a:lnTo>
                  <a:pt x="9133" y="26707"/>
                </a:lnTo>
                <a:lnTo>
                  <a:pt x="8950" y="37004"/>
                </a:lnTo>
                <a:lnTo>
                  <a:pt x="132" y="31708"/>
                </a:lnTo>
                <a:lnTo>
                  <a:pt x="316" y="21421"/>
                </a:lnTo>
                <a:close/>
                <a:moveTo>
                  <a:pt x="90111" y="33606"/>
                </a:moveTo>
                <a:lnTo>
                  <a:pt x="90049" y="37004"/>
                </a:lnTo>
                <a:lnTo>
                  <a:pt x="87140" y="35248"/>
                </a:lnTo>
                <a:lnTo>
                  <a:pt x="90111" y="33606"/>
                </a:lnTo>
                <a:close/>
                <a:moveTo>
                  <a:pt x="99162" y="21849"/>
                </a:moveTo>
                <a:lnTo>
                  <a:pt x="99356" y="21961"/>
                </a:lnTo>
                <a:lnTo>
                  <a:pt x="99275" y="26839"/>
                </a:lnTo>
                <a:lnTo>
                  <a:pt x="99182" y="32023"/>
                </a:lnTo>
                <a:lnTo>
                  <a:pt x="90182" y="37004"/>
                </a:lnTo>
                <a:lnTo>
                  <a:pt x="90243" y="33534"/>
                </a:lnTo>
                <a:lnTo>
                  <a:pt x="90519" y="33381"/>
                </a:lnTo>
                <a:lnTo>
                  <a:pt x="90631" y="26554"/>
                </a:lnTo>
                <a:lnTo>
                  <a:pt x="99162" y="21849"/>
                </a:lnTo>
                <a:close/>
                <a:moveTo>
                  <a:pt x="27012" y="30912"/>
                </a:moveTo>
                <a:lnTo>
                  <a:pt x="27135" y="30983"/>
                </a:lnTo>
                <a:lnTo>
                  <a:pt x="27023" y="37320"/>
                </a:lnTo>
                <a:lnTo>
                  <a:pt x="21472" y="33983"/>
                </a:lnTo>
                <a:lnTo>
                  <a:pt x="27012" y="30912"/>
                </a:lnTo>
                <a:close/>
                <a:moveTo>
                  <a:pt x="99662" y="21839"/>
                </a:moveTo>
                <a:lnTo>
                  <a:pt x="108306" y="27023"/>
                </a:lnTo>
                <a:lnTo>
                  <a:pt x="108122" y="37320"/>
                </a:lnTo>
                <a:lnTo>
                  <a:pt x="99315" y="32023"/>
                </a:lnTo>
                <a:lnTo>
                  <a:pt x="99407" y="26839"/>
                </a:lnTo>
                <a:lnTo>
                  <a:pt x="99489" y="21931"/>
                </a:lnTo>
                <a:lnTo>
                  <a:pt x="99662" y="21839"/>
                </a:lnTo>
                <a:close/>
                <a:moveTo>
                  <a:pt x="27268" y="31064"/>
                </a:moveTo>
                <a:lnTo>
                  <a:pt x="32636" y="34289"/>
                </a:lnTo>
                <a:lnTo>
                  <a:pt x="27155" y="37330"/>
                </a:lnTo>
                <a:lnTo>
                  <a:pt x="27268" y="31064"/>
                </a:lnTo>
                <a:close/>
                <a:moveTo>
                  <a:pt x="117235" y="22165"/>
                </a:moveTo>
                <a:lnTo>
                  <a:pt x="117429" y="22288"/>
                </a:lnTo>
                <a:lnTo>
                  <a:pt x="117347" y="27166"/>
                </a:lnTo>
                <a:lnTo>
                  <a:pt x="117256" y="32340"/>
                </a:lnTo>
                <a:lnTo>
                  <a:pt x="108255" y="37330"/>
                </a:lnTo>
                <a:lnTo>
                  <a:pt x="108439" y="27023"/>
                </a:lnTo>
                <a:lnTo>
                  <a:pt x="117235" y="22165"/>
                </a:lnTo>
                <a:close/>
                <a:moveTo>
                  <a:pt x="45341" y="31381"/>
                </a:moveTo>
                <a:lnTo>
                  <a:pt x="50719" y="34606"/>
                </a:lnTo>
                <a:lnTo>
                  <a:pt x="45239" y="37647"/>
                </a:lnTo>
                <a:lnTo>
                  <a:pt x="45239" y="37647"/>
                </a:lnTo>
                <a:lnTo>
                  <a:pt x="45341" y="31381"/>
                </a:lnTo>
                <a:close/>
                <a:moveTo>
                  <a:pt x="45096" y="31228"/>
                </a:moveTo>
                <a:lnTo>
                  <a:pt x="45218" y="31299"/>
                </a:lnTo>
                <a:lnTo>
                  <a:pt x="45106" y="37647"/>
                </a:lnTo>
                <a:lnTo>
                  <a:pt x="39544" y="34300"/>
                </a:lnTo>
                <a:lnTo>
                  <a:pt x="45096" y="31228"/>
                </a:lnTo>
                <a:close/>
                <a:moveTo>
                  <a:pt x="117735" y="22156"/>
                </a:moveTo>
                <a:lnTo>
                  <a:pt x="126389" y="27340"/>
                </a:lnTo>
                <a:lnTo>
                  <a:pt x="126205" y="37647"/>
                </a:lnTo>
                <a:lnTo>
                  <a:pt x="117388" y="32340"/>
                </a:lnTo>
                <a:lnTo>
                  <a:pt x="117480" y="27166"/>
                </a:lnTo>
                <a:lnTo>
                  <a:pt x="117562" y="22247"/>
                </a:lnTo>
                <a:lnTo>
                  <a:pt x="117735" y="22156"/>
                </a:lnTo>
                <a:close/>
                <a:moveTo>
                  <a:pt x="135512" y="22380"/>
                </a:moveTo>
                <a:lnTo>
                  <a:pt x="135329" y="32667"/>
                </a:lnTo>
                <a:lnTo>
                  <a:pt x="126338" y="37647"/>
                </a:lnTo>
                <a:lnTo>
                  <a:pt x="126511" y="27350"/>
                </a:lnTo>
                <a:lnTo>
                  <a:pt x="135512" y="22380"/>
                </a:lnTo>
                <a:close/>
                <a:moveTo>
                  <a:pt x="63169" y="31544"/>
                </a:moveTo>
                <a:lnTo>
                  <a:pt x="63292" y="31626"/>
                </a:lnTo>
                <a:lnTo>
                  <a:pt x="63179" y="37963"/>
                </a:lnTo>
                <a:lnTo>
                  <a:pt x="57618" y="34626"/>
                </a:lnTo>
                <a:lnTo>
                  <a:pt x="63169" y="31544"/>
                </a:lnTo>
                <a:close/>
                <a:moveTo>
                  <a:pt x="63424" y="31697"/>
                </a:moveTo>
                <a:lnTo>
                  <a:pt x="68792" y="34932"/>
                </a:lnTo>
                <a:lnTo>
                  <a:pt x="63312" y="37963"/>
                </a:lnTo>
                <a:lnTo>
                  <a:pt x="63424" y="31697"/>
                </a:lnTo>
                <a:close/>
                <a:moveTo>
                  <a:pt x="81242" y="31871"/>
                </a:moveTo>
                <a:lnTo>
                  <a:pt x="81364" y="31942"/>
                </a:lnTo>
                <a:lnTo>
                  <a:pt x="81253" y="38289"/>
                </a:lnTo>
                <a:lnTo>
                  <a:pt x="75701" y="34942"/>
                </a:lnTo>
                <a:lnTo>
                  <a:pt x="81242" y="31871"/>
                </a:lnTo>
                <a:close/>
                <a:moveTo>
                  <a:pt x="81498" y="32023"/>
                </a:moveTo>
                <a:lnTo>
                  <a:pt x="86865" y="35248"/>
                </a:lnTo>
                <a:lnTo>
                  <a:pt x="81385" y="38289"/>
                </a:lnTo>
                <a:lnTo>
                  <a:pt x="81498" y="32023"/>
                </a:lnTo>
                <a:close/>
                <a:moveTo>
                  <a:pt x="39412" y="34371"/>
                </a:moveTo>
                <a:lnTo>
                  <a:pt x="45137" y="37810"/>
                </a:lnTo>
                <a:lnTo>
                  <a:pt x="45168" y="37831"/>
                </a:lnTo>
                <a:lnTo>
                  <a:pt x="50842" y="34687"/>
                </a:lnTo>
                <a:lnTo>
                  <a:pt x="53903" y="36524"/>
                </a:lnTo>
                <a:lnTo>
                  <a:pt x="46892" y="40402"/>
                </a:lnTo>
                <a:lnTo>
                  <a:pt x="42861" y="37973"/>
                </a:lnTo>
                <a:lnTo>
                  <a:pt x="42830" y="37953"/>
                </a:lnTo>
                <a:lnTo>
                  <a:pt x="40830" y="39055"/>
                </a:lnTo>
                <a:lnTo>
                  <a:pt x="36095" y="36218"/>
                </a:lnTo>
                <a:lnTo>
                  <a:pt x="39412" y="34371"/>
                </a:lnTo>
                <a:close/>
                <a:moveTo>
                  <a:pt x="57485" y="34697"/>
                </a:moveTo>
                <a:lnTo>
                  <a:pt x="63210" y="38137"/>
                </a:lnTo>
                <a:lnTo>
                  <a:pt x="63240" y="38157"/>
                </a:lnTo>
                <a:lnTo>
                  <a:pt x="68925" y="35003"/>
                </a:lnTo>
                <a:lnTo>
                  <a:pt x="71986" y="36851"/>
                </a:lnTo>
                <a:lnTo>
                  <a:pt x="64975" y="40718"/>
                </a:lnTo>
                <a:lnTo>
                  <a:pt x="60934" y="38289"/>
                </a:lnTo>
                <a:lnTo>
                  <a:pt x="60904" y="38269"/>
                </a:lnTo>
                <a:lnTo>
                  <a:pt x="58913" y="39382"/>
                </a:lnTo>
                <a:lnTo>
                  <a:pt x="54168" y="36534"/>
                </a:lnTo>
                <a:lnTo>
                  <a:pt x="57485" y="34697"/>
                </a:lnTo>
                <a:close/>
                <a:moveTo>
                  <a:pt x="75568" y="35014"/>
                </a:moveTo>
                <a:lnTo>
                  <a:pt x="81283" y="38453"/>
                </a:lnTo>
                <a:lnTo>
                  <a:pt x="81314" y="38473"/>
                </a:lnTo>
                <a:lnTo>
                  <a:pt x="86998" y="35330"/>
                </a:lnTo>
                <a:lnTo>
                  <a:pt x="90059" y="37167"/>
                </a:lnTo>
                <a:lnTo>
                  <a:pt x="83049" y="41045"/>
                </a:lnTo>
                <a:lnTo>
                  <a:pt x="79007" y="38616"/>
                </a:lnTo>
                <a:lnTo>
                  <a:pt x="78976" y="38596"/>
                </a:lnTo>
                <a:lnTo>
                  <a:pt x="76987" y="39698"/>
                </a:lnTo>
                <a:lnTo>
                  <a:pt x="72241" y="36851"/>
                </a:lnTo>
                <a:lnTo>
                  <a:pt x="75568" y="35014"/>
                </a:lnTo>
                <a:close/>
                <a:moveTo>
                  <a:pt x="21339" y="34055"/>
                </a:moveTo>
                <a:lnTo>
                  <a:pt x="27053" y="37493"/>
                </a:lnTo>
                <a:lnTo>
                  <a:pt x="27094" y="37514"/>
                </a:lnTo>
                <a:lnTo>
                  <a:pt x="32768" y="34371"/>
                </a:lnTo>
                <a:lnTo>
                  <a:pt x="35830" y="36208"/>
                </a:lnTo>
                <a:lnTo>
                  <a:pt x="26829" y="41178"/>
                </a:lnTo>
                <a:lnTo>
                  <a:pt x="18022" y="35892"/>
                </a:lnTo>
                <a:lnTo>
                  <a:pt x="21339" y="34055"/>
                </a:lnTo>
                <a:close/>
                <a:moveTo>
                  <a:pt x="99315" y="32187"/>
                </a:moveTo>
                <a:lnTo>
                  <a:pt x="108133" y="37493"/>
                </a:lnTo>
                <a:lnTo>
                  <a:pt x="101121" y="41362"/>
                </a:lnTo>
                <a:lnTo>
                  <a:pt x="97091" y="38933"/>
                </a:lnTo>
                <a:lnTo>
                  <a:pt x="97050" y="38912"/>
                </a:lnTo>
                <a:lnTo>
                  <a:pt x="95060" y="40014"/>
                </a:lnTo>
                <a:lnTo>
                  <a:pt x="90324" y="37177"/>
                </a:lnTo>
                <a:lnTo>
                  <a:pt x="99315" y="32187"/>
                </a:lnTo>
                <a:close/>
                <a:moveTo>
                  <a:pt x="42820" y="38106"/>
                </a:moveTo>
                <a:lnTo>
                  <a:pt x="46769" y="40473"/>
                </a:lnTo>
                <a:lnTo>
                  <a:pt x="44912" y="41494"/>
                </a:lnTo>
                <a:lnTo>
                  <a:pt x="40963" y="39137"/>
                </a:lnTo>
                <a:lnTo>
                  <a:pt x="42820" y="38106"/>
                </a:lnTo>
                <a:close/>
                <a:moveTo>
                  <a:pt x="36024" y="36330"/>
                </a:moveTo>
                <a:lnTo>
                  <a:pt x="40708" y="39126"/>
                </a:lnTo>
                <a:lnTo>
                  <a:pt x="35932" y="41770"/>
                </a:lnTo>
                <a:lnTo>
                  <a:pt x="35932" y="41433"/>
                </a:lnTo>
                <a:lnTo>
                  <a:pt x="36024" y="36330"/>
                </a:lnTo>
                <a:close/>
                <a:moveTo>
                  <a:pt x="60904" y="38422"/>
                </a:moveTo>
                <a:lnTo>
                  <a:pt x="64843" y="40790"/>
                </a:lnTo>
                <a:lnTo>
                  <a:pt x="62986" y="41820"/>
                </a:lnTo>
                <a:lnTo>
                  <a:pt x="59046" y="39453"/>
                </a:lnTo>
                <a:lnTo>
                  <a:pt x="60904" y="38422"/>
                </a:lnTo>
                <a:close/>
                <a:moveTo>
                  <a:pt x="54097" y="36647"/>
                </a:moveTo>
                <a:lnTo>
                  <a:pt x="58781" y="39453"/>
                </a:lnTo>
                <a:lnTo>
                  <a:pt x="54005" y="42096"/>
                </a:lnTo>
                <a:lnTo>
                  <a:pt x="54015" y="41749"/>
                </a:lnTo>
                <a:lnTo>
                  <a:pt x="54097" y="36647"/>
                </a:lnTo>
                <a:close/>
                <a:moveTo>
                  <a:pt x="78976" y="38749"/>
                </a:moveTo>
                <a:lnTo>
                  <a:pt x="82916" y="41117"/>
                </a:lnTo>
                <a:lnTo>
                  <a:pt x="81058" y="42137"/>
                </a:lnTo>
                <a:lnTo>
                  <a:pt x="77119" y="39779"/>
                </a:lnTo>
                <a:lnTo>
                  <a:pt x="78976" y="38749"/>
                </a:lnTo>
                <a:close/>
                <a:moveTo>
                  <a:pt x="72180" y="36963"/>
                </a:moveTo>
                <a:lnTo>
                  <a:pt x="76854" y="39770"/>
                </a:lnTo>
                <a:lnTo>
                  <a:pt x="72078" y="42412"/>
                </a:lnTo>
                <a:lnTo>
                  <a:pt x="72088" y="42076"/>
                </a:lnTo>
                <a:lnTo>
                  <a:pt x="72180" y="36963"/>
                </a:lnTo>
                <a:close/>
                <a:moveTo>
                  <a:pt x="97050" y="39065"/>
                </a:moveTo>
                <a:lnTo>
                  <a:pt x="100989" y="41433"/>
                </a:lnTo>
                <a:lnTo>
                  <a:pt x="99142" y="42464"/>
                </a:lnTo>
                <a:lnTo>
                  <a:pt x="95193" y="40096"/>
                </a:lnTo>
                <a:lnTo>
                  <a:pt x="97050" y="39065"/>
                </a:lnTo>
                <a:close/>
                <a:moveTo>
                  <a:pt x="90253" y="37289"/>
                </a:moveTo>
                <a:lnTo>
                  <a:pt x="94927" y="40085"/>
                </a:lnTo>
                <a:lnTo>
                  <a:pt x="90161" y="42739"/>
                </a:lnTo>
                <a:lnTo>
                  <a:pt x="90161" y="42392"/>
                </a:lnTo>
                <a:lnTo>
                  <a:pt x="90253" y="37289"/>
                </a:lnTo>
                <a:close/>
                <a:moveTo>
                  <a:pt x="53974" y="36647"/>
                </a:moveTo>
                <a:lnTo>
                  <a:pt x="53883" y="41749"/>
                </a:lnTo>
                <a:lnTo>
                  <a:pt x="53872" y="42167"/>
                </a:lnTo>
                <a:lnTo>
                  <a:pt x="51770" y="43331"/>
                </a:lnTo>
                <a:lnTo>
                  <a:pt x="47025" y="40484"/>
                </a:lnTo>
                <a:lnTo>
                  <a:pt x="53974" y="36647"/>
                </a:lnTo>
                <a:close/>
                <a:moveTo>
                  <a:pt x="72048" y="36963"/>
                </a:moveTo>
                <a:lnTo>
                  <a:pt x="71955" y="42065"/>
                </a:lnTo>
                <a:lnTo>
                  <a:pt x="71946" y="42484"/>
                </a:lnTo>
                <a:lnTo>
                  <a:pt x="69843" y="43647"/>
                </a:lnTo>
                <a:lnTo>
                  <a:pt x="65098" y="40800"/>
                </a:lnTo>
                <a:lnTo>
                  <a:pt x="72048" y="36963"/>
                </a:lnTo>
                <a:close/>
                <a:moveTo>
                  <a:pt x="90120" y="37280"/>
                </a:moveTo>
                <a:lnTo>
                  <a:pt x="90029" y="42392"/>
                </a:lnTo>
                <a:lnTo>
                  <a:pt x="90029" y="42811"/>
                </a:lnTo>
                <a:lnTo>
                  <a:pt x="87927" y="43974"/>
                </a:lnTo>
                <a:lnTo>
                  <a:pt x="83181" y="41117"/>
                </a:lnTo>
                <a:lnTo>
                  <a:pt x="90120" y="37280"/>
                </a:lnTo>
                <a:close/>
                <a:moveTo>
                  <a:pt x="35799" y="41994"/>
                </a:moveTo>
                <a:lnTo>
                  <a:pt x="35759" y="44249"/>
                </a:lnTo>
                <a:lnTo>
                  <a:pt x="33829" y="43086"/>
                </a:lnTo>
                <a:lnTo>
                  <a:pt x="35799" y="41994"/>
                </a:lnTo>
                <a:close/>
                <a:moveTo>
                  <a:pt x="108194" y="37606"/>
                </a:moveTo>
                <a:lnTo>
                  <a:pt x="108102" y="43127"/>
                </a:lnTo>
                <a:lnTo>
                  <a:pt x="105999" y="44290"/>
                </a:lnTo>
                <a:lnTo>
                  <a:pt x="101254" y="41443"/>
                </a:lnTo>
                <a:lnTo>
                  <a:pt x="108194" y="37606"/>
                </a:lnTo>
                <a:close/>
                <a:moveTo>
                  <a:pt x="53872" y="42321"/>
                </a:moveTo>
                <a:lnTo>
                  <a:pt x="53831" y="44566"/>
                </a:lnTo>
                <a:lnTo>
                  <a:pt x="51903" y="43412"/>
                </a:lnTo>
                <a:lnTo>
                  <a:pt x="53872" y="42321"/>
                </a:lnTo>
                <a:close/>
                <a:moveTo>
                  <a:pt x="71946" y="42637"/>
                </a:moveTo>
                <a:lnTo>
                  <a:pt x="71905" y="44882"/>
                </a:lnTo>
                <a:lnTo>
                  <a:pt x="69976" y="43729"/>
                </a:lnTo>
                <a:lnTo>
                  <a:pt x="71946" y="42637"/>
                </a:lnTo>
                <a:close/>
                <a:moveTo>
                  <a:pt x="90018" y="42963"/>
                </a:moveTo>
                <a:lnTo>
                  <a:pt x="89977" y="45208"/>
                </a:lnTo>
                <a:lnTo>
                  <a:pt x="88049" y="44045"/>
                </a:lnTo>
                <a:lnTo>
                  <a:pt x="90018" y="42963"/>
                </a:lnTo>
                <a:close/>
                <a:moveTo>
                  <a:pt x="108102" y="43280"/>
                </a:moveTo>
                <a:lnTo>
                  <a:pt x="108061" y="45525"/>
                </a:lnTo>
                <a:lnTo>
                  <a:pt x="106132" y="44372"/>
                </a:lnTo>
                <a:lnTo>
                  <a:pt x="108102" y="43280"/>
                </a:lnTo>
                <a:close/>
                <a:moveTo>
                  <a:pt x="46892" y="40555"/>
                </a:moveTo>
                <a:lnTo>
                  <a:pt x="51638" y="43403"/>
                </a:lnTo>
                <a:lnTo>
                  <a:pt x="44871" y="47138"/>
                </a:lnTo>
                <a:lnTo>
                  <a:pt x="44973" y="41616"/>
                </a:lnTo>
                <a:lnTo>
                  <a:pt x="46892" y="40555"/>
                </a:lnTo>
                <a:close/>
                <a:moveTo>
                  <a:pt x="64965" y="40872"/>
                </a:moveTo>
                <a:lnTo>
                  <a:pt x="69710" y="43729"/>
                </a:lnTo>
                <a:lnTo>
                  <a:pt x="62955" y="47464"/>
                </a:lnTo>
                <a:lnTo>
                  <a:pt x="63047" y="41933"/>
                </a:lnTo>
                <a:lnTo>
                  <a:pt x="64965" y="40872"/>
                </a:lnTo>
                <a:close/>
                <a:moveTo>
                  <a:pt x="33758" y="43198"/>
                </a:moveTo>
                <a:lnTo>
                  <a:pt x="35748" y="44392"/>
                </a:lnTo>
                <a:lnTo>
                  <a:pt x="35718" y="46556"/>
                </a:lnTo>
                <a:lnTo>
                  <a:pt x="33677" y="47678"/>
                </a:lnTo>
                <a:lnTo>
                  <a:pt x="33758" y="43198"/>
                </a:lnTo>
                <a:close/>
                <a:moveTo>
                  <a:pt x="83049" y="41188"/>
                </a:moveTo>
                <a:lnTo>
                  <a:pt x="87794" y="44045"/>
                </a:lnTo>
                <a:lnTo>
                  <a:pt x="81028" y="47780"/>
                </a:lnTo>
                <a:lnTo>
                  <a:pt x="81130" y="42249"/>
                </a:lnTo>
                <a:lnTo>
                  <a:pt x="83049" y="41188"/>
                </a:lnTo>
                <a:close/>
                <a:moveTo>
                  <a:pt x="51831" y="43525"/>
                </a:moveTo>
                <a:lnTo>
                  <a:pt x="53831" y="44719"/>
                </a:lnTo>
                <a:lnTo>
                  <a:pt x="53790" y="46872"/>
                </a:lnTo>
                <a:lnTo>
                  <a:pt x="51749" y="48005"/>
                </a:lnTo>
                <a:lnTo>
                  <a:pt x="51749" y="48005"/>
                </a:lnTo>
                <a:lnTo>
                  <a:pt x="51831" y="43525"/>
                </a:lnTo>
                <a:close/>
                <a:moveTo>
                  <a:pt x="101121" y="41514"/>
                </a:moveTo>
                <a:lnTo>
                  <a:pt x="105867" y="44362"/>
                </a:lnTo>
                <a:lnTo>
                  <a:pt x="99101" y="48107"/>
                </a:lnTo>
                <a:lnTo>
                  <a:pt x="99203" y="42576"/>
                </a:lnTo>
                <a:lnTo>
                  <a:pt x="101121" y="41514"/>
                </a:lnTo>
                <a:close/>
                <a:moveTo>
                  <a:pt x="69914" y="43841"/>
                </a:moveTo>
                <a:lnTo>
                  <a:pt x="71905" y="45035"/>
                </a:lnTo>
                <a:lnTo>
                  <a:pt x="71864" y="47199"/>
                </a:lnTo>
                <a:lnTo>
                  <a:pt x="69833" y="48321"/>
                </a:lnTo>
                <a:lnTo>
                  <a:pt x="69914" y="43841"/>
                </a:lnTo>
                <a:close/>
                <a:moveTo>
                  <a:pt x="40830" y="39208"/>
                </a:moveTo>
                <a:lnTo>
                  <a:pt x="44841" y="41606"/>
                </a:lnTo>
                <a:lnTo>
                  <a:pt x="44739" y="47219"/>
                </a:lnTo>
                <a:lnTo>
                  <a:pt x="42637" y="48372"/>
                </a:lnTo>
                <a:lnTo>
                  <a:pt x="35881" y="44321"/>
                </a:lnTo>
                <a:lnTo>
                  <a:pt x="35922" y="41922"/>
                </a:lnTo>
                <a:lnTo>
                  <a:pt x="40830" y="39208"/>
                </a:lnTo>
                <a:close/>
                <a:moveTo>
                  <a:pt x="87988" y="44158"/>
                </a:moveTo>
                <a:lnTo>
                  <a:pt x="89977" y="45362"/>
                </a:lnTo>
                <a:lnTo>
                  <a:pt x="89937" y="47515"/>
                </a:lnTo>
                <a:lnTo>
                  <a:pt x="87906" y="48637"/>
                </a:lnTo>
                <a:lnTo>
                  <a:pt x="87957" y="45933"/>
                </a:lnTo>
                <a:lnTo>
                  <a:pt x="87988" y="44158"/>
                </a:lnTo>
                <a:close/>
                <a:moveTo>
                  <a:pt x="58913" y="39525"/>
                </a:moveTo>
                <a:lnTo>
                  <a:pt x="62914" y="41933"/>
                </a:lnTo>
                <a:lnTo>
                  <a:pt x="62822" y="47535"/>
                </a:lnTo>
                <a:lnTo>
                  <a:pt x="60720" y="48699"/>
                </a:lnTo>
                <a:lnTo>
                  <a:pt x="53964" y="44648"/>
                </a:lnTo>
                <a:lnTo>
                  <a:pt x="54005" y="42249"/>
                </a:lnTo>
                <a:lnTo>
                  <a:pt x="58913" y="39525"/>
                </a:lnTo>
                <a:close/>
                <a:moveTo>
                  <a:pt x="106061" y="44484"/>
                </a:moveTo>
                <a:lnTo>
                  <a:pt x="108051" y="45678"/>
                </a:lnTo>
                <a:lnTo>
                  <a:pt x="108020" y="47832"/>
                </a:lnTo>
                <a:lnTo>
                  <a:pt x="105979" y="48964"/>
                </a:lnTo>
                <a:lnTo>
                  <a:pt x="106061" y="44484"/>
                </a:lnTo>
                <a:close/>
                <a:moveTo>
                  <a:pt x="76987" y="39851"/>
                </a:moveTo>
                <a:lnTo>
                  <a:pt x="80997" y="42249"/>
                </a:lnTo>
                <a:lnTo>
                  <a:pt x="80895" y="47852"/>
                </a:lnTo>
                <a:lnTo>
                  <a:pt x="78793" y="49015"/>
                </a:lnTo>
                <a:lnTo>
                  <a:pt x="72037" y="44964"/>
                </a:lnTo>
                <a:lnTo>
                  <a:pt x="72078" y="42566"/>
                </a:lnTo>
                <a:lnTo>
                  <a:pt x="76987" y="39851"/>
                </a:lnTo>
                <a:close/>
                <a:moveTo>
                  <a:pt x="95060" y="40167"/>
                </a:moveTo>
                <a:lnTo>
                  <a:pt x="99071" y="42576"/>
                </a:lnTo>
                <a:lnTo>
                  <a:pt x="98969" y="48179"/>
                </a:lnTo>
                <a:lnTo>
                  <a:pt x="96866" y="49331"/>
                </a:lnTo>
                <a:lnTo>
                  <a:pt x="90111" y="45280"/>
                </a:lnTo>
                <a:lnTo>
                  <a:pt x="90151" y="42882"/>
                </a:lnTo>
                <a:lnTo>
                  <a:pt x="95060" y="40167"/>
                </a:lnTo>
                <a:close/>
                <a:moveTo>
                  <a:pt x="115123" y="39382"/>
                </a:moveTo>
                <a:lnTo>
                  <a:pt x="123940" y="44688"/>
                </a:lnTo>
                <a:lnTo>
                  <a:pt x="114950" y="49658"/>
                </a:lnTo>
                <a:lnTo>
                  <a:pt x="108183" y="45607"/>
                </a:lnTo>
                <a:lnTo>
                  <a:pt x="108235" y="43208"/>
                </a:lnTo>
                <a:lnTo>
                  <a:pt x="115123" y="39382"/>
                </a:lnTo>
                <a:close/>
                <a:moveTo>
                  <a:pt x="35881" y="44474"/>
                </a:moveTo>
                <a:lnTo>
                  <a:pt x="42576" y="48485"/>
                </a:lnTo>
                <a:lnTo>
                  <a:pt x="42535" y="50546"/>
                </a:lnTo>
                <a:lnTo>
                  <a:pt x="35840" y="46525"/>
                </a:lnTo>
                <a:lnTo>
                  <a:pt x="35881" y="44474"/>
                </a:lnTo>
                <a:close/>
                <a:moveTo>
                  <a:pt x="53954" y="44790"/>
                </a:moveTo>
                <a:lnTo>
                  <a:pt x="60648" y="48811"/>
                </a:lnTo>
                <a:lnTo>
                  <a:pt x="60618" y="50862"/>
                </a:lnTo>
                <a:lnTo>
                  <a:pt x="53924" y="46841"/>
                </a:lnTo>
                <a:lnTo>
                  <a:pt x="53954" y="44790"/>
                </a:lnTo>
                <a:close/>
                <a:moveTo>
                  <a:pt x="72037" y="45117"/>
                </a:moveTo>
                <a:lnTo>
                  <a:pt x="78722" y="49127"/>
                </a:lnTo>
                <a:lnTo>
                  <a:pt x="78691" y="51189"/>
                </a:lnTo>
                <a:lnTo>
                  <a:pt x="71996" y="47158"/>
                </a:lnTo>
                <a:lnTo>
                  <a:pt x="72037" y="45117"/>
                </a:lnTo>
                <a:close/>
                <a:moveTo>
                  <a:pt x="90111" y="45433"/>
                </a:moveTo>
                <a:lnTo>
                  <a:pt x="96805" y="49444"/>
                </a:lnTo>
                <a:lnTo>
                  <a:pt x="96764" y="51505"/>
                </a:lnTo>
                <a:lnTo>
                  <a:pt x="90070" y="47485"/>
                </a:lnTo>
                <a:lnTo>
                  <a:pt x="90111" y="45433"/>
                </a:lnTo>
                <a:close/>
                <a:moveTo>
                  <a:pt x="35891" y="36320"/>
                </a:moveTo>
                <a:lnTo>
                  <a:pt x="35799" y="41433"/>
                </a:lnTo>
                <a:lnTo>
                  <a:pt x="35799" y="41851"/>
                </a:lnTo>
                <a:lnTo>
                  <a:pt x="33625" y="43045"/>
                </a:lnTo>
                <a:lnTo>
                  <a:pt x="33544" y="47750"/>
                </a:lnTo>
                <a:lnTo>
                  <a:pt x="26717" y="51536"/>
                </a:lnTo>
                <a:lnTo>
                  <a:pt x="26901" y="41290"/>
                </a:lnTo>
                <a:lnTo>
                  <a:pt x="35891" y="36320"/>
                </a:lnTo>
                <a:close/>
                <a:moveTo>
                  <a:pt x="17950" y="36003"/>
                </a:moveTo>
                <a:lnTo>
                  <a:pt x="26768" y="41290"/>
                </a:lnTo>
                <a:lnTo>
                  <a:pt x="26584" y="51587"/>
                </a:lnTo>
                <a:lnTo>
                  <a:pt x="17767" y="46290"/>
                </a:lnTo>
                <a:lnTo>
                  <a:pt x="17950" y="36003"/>
                </a:lnTo>
                <a:close/>
                <a:moveTo>
                  <a:pt x="44739" y="47362"/>
                </a:moveTo>
                <a:lnTo>
                  <a:pt x="44657" y="51821"/>
                </a:lnTo>
                <a:lnTo>
                  <a:pt x="42667" y="50617"/>
                </a:lnTo>
                <a:lnTo>
                  <a:pt x="42708" y="48494"/>
                </a:lnTo>
                <a:lnTo>
                  <a:pt x="44739" y="47362"/>
                </a:lnTo>
                <a:close/>
                <a:moveTo>
                  <a:pt x="108183" y="45760"/>
                </a:moveTo>
                <a:lnTo>
                  <a:pt x="114878" y="49771"/>
                </a:lnTo>
                <a:lnTo>
                  <a:pt x="114837" y="51821"/>
                </a:lnTo>
                <a:lnTo>
                  <a:pt x="108153" y="47801"/>
                </a:lnTo>
                <a:lnTo>
                  <a:pt x="108183" y="45760"/>
                </a:lnTo>
                <a:close/>
                <a:moveTo>
                  <a:pt x="51699" y="43514"/>
                </a:moveTo>
                <a:lnTo>
                  <a:pt x="51617" y="48076"/>
                </a:lnTo>
                <a:lnTo>
                  <a:pt x="44790" y="51862"/>
                </a:lnTo>
                <a:lnTo>
                  <a:pt x="44871" y="47290"/>
                </a:lnTo>
                <a:lnTo>
                  <a:pt x="51699" y="43514"/>
                </a:lnTo>
                <a:close/>
                <a:moveTo>
                  <a:pt x="62812" y="47689"/>
                </a:moveTo>
                <a:lnTo>
                  <a:pt x="62741" y="52138"/>
                </a:lnTo>
                <a:lnTo>
                  <a:pt x="60741" y="50944"/>
                </a:lnTo>
                <a:lnTo>
                  <a:pt x="60781" y="48811"/>
                </a:lnTo>
                <a:lnTo>
                  <a:pt x="62812" y="47689"/>
                </a:lnTo>
                <a:close/>
                <a:moveTo>
                  <a:pt x="69782" y="43841"/>
                </a:moveTo>
                <a:lnTo>
                  <a:pt x="69701" y="48392"/>
                </a:lnTo>
                <a:lnTo>
                  <a:pt x="62863" y="52179"/>
                </a:lnTo>
                <a:lnTo>
                  <a:pt x="62945" y="47617"/>
                </a:lnTo>
                <a:lnTo>
                  <a:pt x="69782" y="43841"/>
                </a:lnTo>
                <a:close/>
                <a:moveTo>
                  <a:pt x="80895" y="48005"/>
                </a:moveTo>
                <a:lnTo>
                  <a:pt x="80813" y="52465"/>
                </a:lnTo>
                <a:lnTo>
                  <a:pt x="78824" y="51260"/>
                </a:lnTo>
                <a:lnTo>
                  <a:pt x="78854" y="49127"/>
                </a:lnTo>
                <a:lnTo>
                  <a:pt x="80895" y="48005"/>
                </a:lnTo>
                <a:close/>
                <a:moveTo>
                  <a:pt x="87855" y="44158"/>
                </a:moveTo>
                <a:lnTo>
                  <a:pt x="87773" y="48719"/>
                </a:lnTo>
                <a:lnTo>
                  <a:pt x="80946" y="52495"/>
                </a:lnTo>
                <a:lnTo>
                  <a:pt x="81028" y="47934"/>
                </a:lnTo>
                <a:lnTo>
                  <a:pt x="87855" y="44158"/>
                </a:lnTo>
                <a:close/>
                <a:moveTo>
                  <a:pt x="98969" y="48331"/>
                </a:moveTo>
                <a:lnTo>
                  <a:pt x="98887" y="52781"/>
                </a:lnTo>
                <a:lnTo>
                  <a:pt x="96896" y="51587"/>
                </a:lnTo>
                <a:lnTo>
                  <a:pt x="96937" y="49454"/>
                </a:lnTo>
                <a:lnTo>
                  <a:pt x="98969" y="48331"/>
                </a:lnTo>
                <a:close/>
                <a:moveTo>
                  <a:pt x="105928" y="44484"/>
                </a:moveTo>
                <a:lnTo>
                  <a:pt x="105847" y="49036"/>
                </a:lnTo>
                <a:lnTo>
                  <a:pt x="99019" y="52821"/>
                </a:lnTo>
                <a:lnTo>
                  <a:pt x="99101" y="48250"/>
                </a:lnTo>
                <a:lnTo>
                  <a:pt x="105928" y="44484"/>
                </a:lnTo>
                <a:close/>
                <a:moveTo>
                  <a:pt x="42667" y="50862"/>
                </a:moveTo>
                <a:lnTo>
                  <a:pt x="44545" y="51995"/>
                </a:lnTo>
                <a:lnTo>
                  <a:pt x="42626" y="53057"/>
                </a:lnTo>
                <a:lnTo>
                  <a:pt x="42626" y="53057"/>
                </a:lnTo>
                <a:lnTo>
                  <a:pt x="42667" y="50862"/>
                </a:lnTo>
                <a:close/>
                <a:moveTo>
                  <a:pt x="60741" y="51189"/>
                </a:moveTo>
                <a:lnTo>
                  <a:pt x="62618" y="52311"/>
                </a:lnTo>
                <a:lnTo>
                  <a:pt x="60700" y="53372"/>
                </a:lnTo>
                <a:lnTo>
                  <a:pt x="60741" y="51189"/>
                </a:lnTo>
                <a:close/>
                <a:moveTo>
                  <a:pt x="78813" y="51505"/>
                </a:moveTo>
                <a:lnTo>
                  <a:pt x="80691" y="52638"/>
                </a:lnTo>
                <a:lnTo>
                  <a:pt x="78772" y="53699"/>
                </a:lnTo>
                <a:lnTo>
                  <a:pt x="78813" y="51505"/>
                </a:lnTo>
                <a:close/>
                <a:moveTo>
                  <a:pt x="96887" y="51821"/>
                </a:moveTo>
                <a:lnTo>
                  <a:pt x="98774" y="52954"/>
                </a:lnTo>
                <a:lnTo>
                  <a:pt x="96856" y="54016"/>
                </a:lnTo>
                <a:lnTo>
                  <a:pt x="96887" y="51821"/>
                </a:lnTo>
                <a:close/>
                <a:moveTo>
                  <a:pt x="114970" y="52056"/>
                </a:moveTo>
                <a:lnTo>
                  <a:pt x="116929" y="53230"/>
                </a:lnTo>
                <a:lnTo>
                  <a:pt x="114929" y="54332"/>
                </a:lnTo>
                <a:lnTo>
                  <a:pt x="114970" y="52056"/>
                </a:lnTo>
                <a:close/>
                <a:moveTo>
                  <a:pt x="51617" y="48281"/>
                </a:moveTo>
                <a:lnTo>
                  <a:pt x="51617" y="48628"/>
                </a:lnTo>
                <a:lnTo>
                  <a:pt x="51525" y="53801"/>
                </a:lnTo>
                <a:lnTo>
                  <a:pt x="49678" y="54832"/>
                </a:lnTo>
                <a:lnTo>
                  <a:pt x="44933" y="51985"/>
                </a:lnTo>
                <a:lnTo>
                  <a:pt x="51617" y="48281"/>
                </a:lnTo>
                <a:close/>
                <a:moveTo>
                  <a:pt x="69690" y="48597"/>
                </a:moveTo>
                <a:lnTo>
                  <a:pt x="69690" y="48943"/>
                </a:lnTo>
                <a:lnTo>
                  <a:pt x="69598" y="54128"/>
                </a:lnTo>
                <a:lnTo>
                  <a:pt x="67751" y="55148"/>
                </a:lnTo>
                <a:lnTo>
                  <a:pt x="63006" y="52301"/>
                </a:lnTo>
                <a:lnTo>
                  <a:pt x="69690" y="48597"/>
                </a:lnTo>
                <a:close/>
                <a:moveTo>
                  <a:pt x="87773" y="48923"/>
                </a:moveTo>
                <a:lnTo>
                  <a:pt x="87671" y="54444"/>
                </a:lnTo>
                <a:lnTo>
                  <a:pt x="85824" y="55465"/>
                </a:lnTo>
                <a:lnTo>
                  <a:pt x="81089" y="52628"/>
                </a:lnTo>
                <a:lnTo>
                  <a:pt x="87773" y="48923"/>
                </a:lnTo>
                <a:close/>
                <a:moveTo>
                  <a:pt x="105847" y="49240"/>
                </a:moveTo>
                <a:lnTo>
                  <a:pt x="105836" y="49587"/>
                </a:lnTo>
                <a:lnTo>
                  <a:pt x="105745" y="54760"/>
                </a:lnTo>
                <a:lnTo>
                  <a:pt x="103908" y="55792"/>
                </a:lnTo>
                <a:lnTo>
                  <a:pt x="99162" y="52944"/>
                </a:lnTo>
                <a:lnTo>
                  <a:pt x="105847" y="49240"/>
                </a:lnTo>
                <a:close/>
                <a:moveTo>
                  <a:pt x="35779" y="46719"/>
                </a:moveTo>
                <a:lnTo>
                  <a:pt x="42535" y="50780"/>
                </a:lnTo>
                <a:lnTo>
                  <a:pt x="42494" y="53128"/>
                </a:lnTo>
                <a:lnTo>
                  <a:pt x="37534" y="55863"/>
                </a:lnTo>
                <a:lnTo>
                  <a:pt x="33575" y="53485"/>
                </a:lnTo>
                <a:lnTo>
                  <a:pt x="33677" y="47882"/>
                </a:lnTo>
                <a:lnTo>
                  <a:pt x="35779" y="46719"/>
                </a:lnTo>
                <a:close/>
                <a:moveTo>
                  <a:pt x="53852" y="47045"/>
                </a:moveTo>
                <a:lnTo>
                  <a:pt x="60607" y="51107"/>
                </a:lnTo>
                <a:lnTo>
                  <a:pt x="60567" y="53444"/>
                </a:lnTo>
                <a:lnTo>
                  <a:pt x="55607" y="56189"/>
                </a:lnTo>
                <a:lnTo>
                  <a:pt x="51647" y="53812"/>
                </a:lnTo>
                <a:lnTo>
                  <a:pt x="51740" y="48628"/>
                </a:lnTo>
                <a:lnTo>
                  <a:pt x="51749" y="48209"/>
                </a:lnTo>
                <a:lnTo>
                  <a:pt x="53852" y="47045"/>
                </a:lnTo>
                <a:close/>
                <a:moveTo>
                  <a:pt x="71925" y="47362"/>
                </a:moveTo>
                <a:lnTo>
                  <a:pt x="78681" y="51424"/>
                </a:lnTo>
                <a:lnTo>
                  <a:pt x="78640" y="53771"/>
                </a:lnTo>
                <a:lnTo>
                  <a:pt x="73690" y="56506"/>
                </a:lnTo>
                <a:lnTo>
                  <a:pt x="69731" y="54128"/>
                </a:lnTo>
                <a:lnTo>
                  <a:pt x="69823" y="48943"/>
                </a:lnTo>
                <a:lnTo>
                  <a:pt x="69823" y="48525"/>
                </a:lnTo>
                <a:lnTo>
                  <a:pt x="71925" y="47362"/>
                </a:lnTo>
                <a:close/>
                <a:moveTo>
                  <a:pt x="90009" y="47689"/>
                </a:moveTo>
                <a:lnTo>
                  <a:pt x="96764" y="51750"/>
                </a:lnTo>
                <a:lnTo>
                  <a:pt x="96723" y="54087"/>
                </a:lnTo>
                <a:lnTo>
                  <a:pt x="91764" y="56832"/>
                </a:lnTo>
                <a:lnTo>
                  <a:pt x="87804" y="54444"/>
                </a:lnTo>
                <a:lnTo>
                  <a:pt x="87906" y="48852"/>
                </a:lnTo>
                <a:lnTo>
                  <a:pt x="90009" y="47689"/>
                </a:lnTo>
                <a:close/>
                <a:moveTo>
                  <a:pt x="33544" y="47964"/>
                </a:moveTo>
                <a:lnTo>
                  <a:pt x="33442" y="53556"/>
                </a:lnTo>
                <a:lnTo>
                  <a:pt x="37401" y="55944"/>
                </a:lnTo>
                <a:lnTo>
                  <a:pt x="35626" y="56924"/>
                </a:lnTo>
                <a:lnTo>
                  <a:pt x="26860" y="51669"/>
                </a:lnTo>
                <a:lnTo>
                  <a:pt x="33544" y="47964"/>
                </a:lnTo>
                <a:close/>
                <a:moveTo>
                  <a:pt x="108142" y="47954"/>
                </a:moveTo>
                <a:lnTo>
                  <a:pt x="114837" y="51975"/>
                </a:lnTo>
                <a:lnTo>
                  <a:pt x="114796" y="54413"/>
                </a:lnTo>
                <a:lnTo>
                  <a:pt x="109836" y="57148"/>
                </a:lnTo>
                <a:lnTo>
                  <a:pt x="105877" y="54771"/>
                </a:lnTo>
                <a:lnTo>
                  <a:pt x="105969" y="49587"/>
                </a:lnTo>
                <a:lnTo>
                  <a:pt x="105979" y="49168"/>
                </a:lnTo>
                <a:lnTo>
                  <a:pt x="108142" y="47964"/>
                </a:lnTo>
                <a:lnTo>
                  <a:pt x="108142" y="47954"/>
                </a:lnTo>
                <a:close/>
                <a:moveTo>
                  <a:pt x="51586" y="53924"/>
                </a:moveTo>
                <a:lnTo>
                  <a:pt x="55475" y="56261"/>
                </a:lnTo>
                <a:lnTo>
                  <a:pt x="53699" y="57241"/>
                </a:lnTo>
                <a:lnTo>
                  <a:pt x="49801" y="54903"/>
                </a:lnTo>
                <a:lnTo>
                  <a:pt x="51586" y="53924"/>
                </a:lnTo>
                <a:close/>
                <a:moveTo>
                  <a:pt x="69660" y="54240"/>
                </a:moveTo>
                <a:lnTo>
                  <a:pt x="73558" y="56577"/>
                </a:lnTo>
                <a:lnTo>
                  <a:pt x="71782" y="57557"/>
                </a:lnTo>
                <a:lnTo>
                  <a:pt x="67884" y="55230"/>
                </a:lnTo>
                <a:lnTo>
                  <a:pt x="69660" y="54240"/>
                </a:lnTo>
                <a:close/>
                <a:moveTo>
                  <a:pt x="44821" y="52066"/>
                </a:moveTo>
                <a:lnTo>
                  <a:pt x="49545" y="54903"/>
                </a:lnTo>
                <a:lnTo>
                  <a:pt x="44719" y="57567"/>
                </a:lnTo>
                <a:lnTo>
                  <a:pt x="44821" y="52066"/>
                </a:lnTo>
                <a:close/>
                <a:moveTo>
                  <a:pt x="87732" y="54556"/>
                </a:moveTo>
                <a:lnTo>
                  <a:pt x="91631" y="56903"/>
                </a:lnTo>
                <a:lnTo>
                  <a:pt x="89855" y="57883"/>
                </a:lnTo>
                <a:lnTo>
                  <a:pt x="85957" y="55547"/>
                </a:lnTo>
                <a:lnTo>
                  <a:pt x="87732" y="54556"/>
                </a:lnTo>
                <a:close/>
                <a:moveTo>
                  <a:pt x="62893" y="52393"/>
                </a:moveTo>
                <a:lnTo>
                  <a:pt x="67619" y="55220"/>
                </a:lnTo>
                <a:lnTo>
                  <a:pt x="62791" y="57894"/>
                </a:lnTo>
                <a:lnTo>
                  <a:pt x="62802" y="57495"/>
                </a:lnTo>
                <a:lnTo>
                  <a:pt x="62893" y="52393"/>
                </a:lnTo>
                <a:close/>
                <a:moveTo>
                  <a:pt x="105816" y="54883"/>
                </a:moveTo>
                <a:lnTo>
                  <a:pt x="109704" y="57220"/>
                </a:lnTo>
                <a:lnTo>
                  <a:pt x="107929" y="58200"/>
                </a:lnTo>
                <a:lnTo>
                  <a:pt x="104030" y="55863"/>
                </a:lnTo>
                <a:lnTo>
                  <a:pt x="105816" y="54883"/>
                </a:lnTo>
                <a:close/>
                <a:moveTo>
                  <a:pt x="80967" y="52710"/>
                </a:moveTo>
                <a:lnTo>
                  <a:pt x="85691" y="55536"/>
                </a:lnTo>
                <a:lnTo>
                  <a:pt x="80875" y="58210"/>
                </a:lnTo>
                <a:lnTo>
                  <a:pt x="80875" y="57812"/>
                </a:lnTo>
                <a:lnTo>
                  <a:pt x="80967" y="52710"/>
                </a:lnTo>
                <a:close/>
                <a:moveTo>
                  <a:pt x="99050" y="53026"/>
                </a:moveTo>
                <a:lnTo>
                  <a:pt x="103775" y="55863"/>
                </a:lnTo>
                <a:lnTo>
                  <a:pt x="98948" y="58536"/>
                </a:lnTo>
                <a:lnTo>
                  <a:pt x="98948" y="58536"/>
                </a:lnTo>
                <a:lnTo>
                  <a:pt x="98958" y="58139"/>
                </a:lnTo>
                <a:lnTo>
                  <a:pt x="99050" y="53026"/>
                </a:lnTo>
                <a:close/>
                <a:moveTo>
                  <a:pt x="42494" y="53281"/>
                </a:moveTo>
                <a:lnTo>
                  <a:pt x="42392" y="58792"/>
                </a:lnTo>
                <a:lnTo>
                  <a:pt x="37667" y="55944"/>
                </a:lnTo>
                <a:lnTo>
                  <a:pt x="42494" y="53281"/>
                </a:lnTo>
                <a:close/>
                <a:moveTo>
                  <a:pt x="44688" y="52077"/>
                </a:moveTo>
                <a:lnTo>
                  <a:pt x="44586" y="57649"/>
                </a:lnTo>
                <a:lnTo>
                  <a:pt x="42524" y="58792"/>
                </a:lnTo>
                <a:lnTo>
                  <a:pt x="42626" y="53209"/>
                </a:lnTo>
                <a:lnTo>
                  <a:pt x="44678" y="52077"/>
                </a:lnTo>
                <a:close/>
                <a:moveTo>
                  <a:pt x="124012" y="44800"/>
                </a:moveTo>
                <a:lnTo>
                  <a:pt x="123828" y="55087"/>
                </a:lnTo>
                <a:lnTo>
                  <a:pt x="117021" y="58853"/>
                </a:lnTo>
                <a:lnTo>
                  <a:pt x="117123" y="53199"/>
                </a:lnTo>
                <a:lnTo>
                  <a:pt x="114970" y="51903"/>
                </a:lnTo>
                <a:lnTo>
                  <a:pt x="115011" y="49771"/>
                </a:lnTo>
                <a:lnTo>
                  <a:pt x="124012" y="44800"/>
                </a:lnTo>
                <a:close/>
                <a:moveTo>
                  <a:pt x="60567" y="53597"/>
                </a:moveTo>
                <a:lnTo>
                  <a:pt x="60465" y="59108"/>
                </a:lnTo>
                <a:lnTo>
                  <a:pt x="55740" y="56261"/>
                </a:lnTo>
                <a:lnTo>
                  <a:pt x="60567" y="53597"/>
                </a:lnTo>
                <a:close/>
                <a:moveTo>
                  <a:pt x="62750" y="52393"/>
                </a:moveTo>
                <a:lnTo>
                  <a:pt x="62761" y="52403"/>
                </a:lnTo>
                <a:lnTo>
                  <a:pt x="62669" y="57495"/>
                </a:lnTo>
                <a:lnTo>
                  <a:pt x="62669" y="57965"/>
                </a:lnTo>
                <a:lnTo>
                  <a:pt x="60598" y="59108"/>
                </a:lnTo>
                <a:lnTo>
                  <a:pt x="60700" y="53526"/>
                </a:lnTo>
                <a:lnTo>
                  <a:pt x="62750" y="52393"/>
                </a:lnTo>
                <a:close/>
                <a:moveTo>
                  <a:pt x="78640" y="53924"/>
                </a:moveTo>
                <a:lnTo>
                  <a:pt x="78548" y="59425"/>
                </a:lnTo>
                <a:lnTo>
                  <a:pt x="73813" y="56588"/>
                </a:lnTo>
                <a:lnTo>
                  <a:pt x="78640" y="53924"/>
                </a:lnTo>
                <a:close/>
                <a:moveTo>
                  <a:pt x="80824" y="52710"/>
                </a:moveTo>
                <a:lnTo>
                  <a:pt x="80834" y="52719"/>
                </a:lnTo>
                <a:lnTo>
                  <a:pt x="80752" y="57812"/>
                </a:lnTo>
                <a:lnTo>
                  <a:pt x="80742" y="58282"/>
                </a:lnTo>
                <a:lnTo>
                  <a:pt x="78670" y="59434"/>
                </a:lnTo>
                <a:lnTo>
                  <a:pt x="78772" y="53842"/>
                </a:lnTo>
                <a:lnTo>
                  <a:pt x="80824" y="52710"/>
                </a:lnTo>
                <a:close/>
                <a:moveTo>
                  <a:pt x="96713" y="54240"/>
                </a:moveTo>
                <a:lnTo>
                  <a:pt x="96621" y="59751"/>
                </a:lnTo>
                <a:lnTo>
                  <a:pt x="91896" y="56903"/>
                </a:lnTo>
                <a:lnTo>
                  <a:pt x="96713" y="54240"/>
                </a:lnTo>
                <a:close/>
                <a:moveTo>
                  <a:pt x="98897" y="53036"/>
                </a:moveTo>
                <a:lnTo>
                  <a:pt x="98917" y="53046"/>
                </a:lnTo>
                <a:lnTo>
                  <a:pt x="98826" y="58128"/>
                </a:lnTo>
                <a:lnTo>
                  <a:pt x="98815" y="58608"/>
                </a:lnTo>
                <a:lnTo>
                  <a:pt x="96754" y="59751"/>
                </a:lnTo>
                <a:lnTo>
                  <a:pt x="96846" y="54168"/>
                </a:lnTo>
                <a:lnTo>
                  <a:pt x="98897" y="53036"/>
                </a:lnTo>
                <a:close/>
                <a:moveTo>
                  <a:pt x="114796" y="54556"/>
                </a:moveTo>
                <a:lnTo>
                  <a:pt x="114694" y="60067"/>
                </a:lnTo>
                <a:lnTo>
                  <a:pt x="109970" y="57230"/>
                </a:lnTo>
                <a:lnTo>
                  <a:pt x="114796" y="54556"/>
                </a:lnTo>
                <a:close/>
                <a:moveTo>
                  <a:pt x="116991" y="53342"/>
                </a:moveTo>
                <a:lnTo>
                  <a:pt x="116889" y="58924"/>
                </a:lnTo>
                <a:lnTo>
                  <a:pt x="114827" y="60067"/>
                </a:lnTo>
                <a:lnTo>
                  <a:pt x="114929" y="54485"/>
                </a:lnTo>
                <a:lnTo>
                  <a:pt x="116991" y="53342"/>
                </a:lnTo>
                <a:close/>
                <a:moveTo>
                  <a:pt x="37534" y="56016"/>
                </a:moveTo>
                <a:lnTo>
                  <a:pt x="42422" y="58955"/>
                </a:lnTo>
                <a:lnTo>
                  <a:pt x="42453" y="58975"/>
                </a:lnTo>
                <a:lnTo>
                  <a:pt x="44586" y="57792"/>
                </a:lnTo>
                <a:lnTo>
                  <a:pt x="44586" y="57792"/>
                </a:lnTo>
                <a:lnTo>
                  <a:pt x="44535" y="60536"/>
                </a:lnTo>
                <a:lnTo>
                  <a:pt x="44504" y="62353"/>
                </a:lnTo>
                <a:lnTo>
                  <a:pt x="35503" y="67333"/>
                </a:lnTo>
                <a:lnTo>
                  <a:pt x="35503" y="67333"/>
                </a:lnTo>
                <a:lnTo>
                  <a:pt x="35687" y="57037"/>
                </a:lnTo>
                <a:lnTo>
                  <a:pt x="37534" y="56016"/>
                </a:lnTo>
                <a:close/>
                <a:moveTo>
                  <a:pt x="26737" y="51750"/>
                </a:moveTo>
                <a:lnTo>
                  <a:pt x="35555" y="57037"/>
                </a:lnTo>
                <a:lnTo>
                  <a:pt x="35371" y="67333"/>
                </a:lnTo>
                <a:lnTo>
                  <a:pt x="26563" y="62037"/>
                </a:lnTo>
                <a:lnTo>
                  <a:pt x="26737" y="51750"/>
                </a:lnTo>
                <a:close/>
                <a:moveTo>
                  <a:pt x="49668" y="54975"/>
                </a:moveTo>
                <a:lnTo>
                  <a:pt x="53638" y="57352"/>
                </a:lnTo>
                <a:lnTo>
                  <a:pt x="53454" y="67650"/>
                </a:lnTo>
                <a:lnTo>
                  <a:pt x="44637" y="62353"/>
                </a:lnTo>
                <a:lnTo>
                  <a:pt x="44719" y="57720"/>
                </a:lnTo>
                <a:lnTo>
                  <a:pt x="49668" y="54975"/>
                </a:lnTo>
                <a:close/>
                <a:moveTo>
                  <a:pt x="55607" y="56343"/>
                </a:moveTo>
                <a:lnTo>
                  <a:pt x="60496" y="59282"/>
                </a:lnTo>
                <a:lnTo>
                  <a:pt x="60526" y="59302"/>
                </a:lnTo>
                <a:lnTo>
                  <a:pt x="62659" y="58118"/>
                </a:lnTo>
                <a:lnTo>
                  <a:pt x="62577" y="62670"/>
                </a:lnTo>
                <a:lnTo>
                  <a:pt x="53586" y="67660"/>
                </a:lnTo>
                <a:lnTo>
                  <a:pt x="53760" y="57352"/>
                </a:lnTo>
                <a:lnTo>
                  <a:pt x="55607" y="56343"/>
                </a:lnTo>
                <a:close/>
                <a:moveTo>
                  <a:pt x="67751" y="55302"/>
                </a:moveTo>
                <a:lnTo>
                  <a:pt x="71710" y="57669"/>
                </a:lnTo>
                <a:lnTo>
                  <a:pt x="71527" y="67976"/>
                </a:lnTo>
                <a:lnTo>
                  <a:pt x="62710" y="62670"/>
                </a:lnTo>
                <a:lnTo>
                  <a:pt x="62791" y="58046"/>
                </a:lnTo>
                <a:lnTo>
                  <a:pt x="67751" y="55302"/>
                </a:lnTo>
                <a:close/>
                <a:moveTo>
                  <a:pt x="73680" y="56659"/>
                </a:moveTo>
                <a:lnTo>
                  <a:pt x="78568" y="59598"/>
                </a:lnTo>
                <a:lnTo>
                  <a:pt x="78609" y="59618"/>
                </a:lnTo>
                <a:lnTo>
                  <a:pt x="80742" y="58434"/>
                </a:lnTo>
                <a:lnTo>
                  <a:pt x="80742" y="58434"/>
                </a:lnTo>
                <a:lnTo>
                  <a:pt x="80661" y="62996"/>
                </a:lnTo>
                <a:lnTo>
                  <a:pt x="71660" y="67976"/>
                </a:lnTo>
                <a:lnTo>
                  <a:pt x="71844" y="57679"/>
                </a:lnTo>
                <a:lnTo>
                  <a:pt x="73680" y="56659"/>
                </a:lnTo>
                <a:close/>
                <a:moveTo>
                  <a:pt x="85824" y="55618"/>
                </a:moveTo>
                <a:lnTo>
                  <a:pt x="89784" y="57996"/>
                </a:lnTo>
                <a:lnTo>
                  <a:pt x="89600" y="68292"/>
                </a:lnTo>
                <a:lnTo>
                  <a:pt x="80783" y="62996"/>
                </a:lnTo>
                <a:lnTo>
                  <a:pt x="80865" y="58363"/>
                </a:lnTo>
                <a:lnTo>
                  <a:pt x="85824" y="55618"/>
                </a:lnTo>
                <a:close/>
                <a:moveTo>
                  <a:pt x="91764" y="56975"/>
                </a:moveTo>
                <a:lnTo>
                  <a:pt x="96652" y="59914"/>
                </a:lnTo>
                <a:lnTo>
                  <a:pt x="96683" y="59935"/>
                </a:lnTo>
                <a:lnTo>
                  <a:pt x="98815" y="58761"/>
                </a:lnTo>
                <a:lnTo>
                  <a:pt x="98733" y="63312"/>
                </a:lnTo>
                <a:lnTo>
                  <a:pt x="89733" y="68292"/>
                </a:lnTo>
                <a:lnTo>
                  <a:pt x="89916" y="57996"/>
                </a:lnTo>
                <a:lnTo>
                  <a:pt x="91764" y="56975"/>
                </a:lnTo>
                <a:close/>
                <a:moveTo>
                  <a:pt x="103897" y="55934"/>
                </a:moveTo>
                <a:lnTo>
                  <a:pt x="107867" y="58312"/>
                </a:lnTo>
                <a:lnTo>
                  <a:pt x="107684" y="68619"/>
                </a:lnTo>
                <a:lnTo>
                  <a:pt x="98866" y="63312"/>
                </a:lnTo>
                <a:lnTo>
                  <a:pt x="98948" y="58679"/>
                </a:lnTo>
                <a:lnTo>
                  <a:pt x="103897" y="55934"/>
                </a:lnTo>
                <a:close/>
                <a:moveTo>
                  <a:pt x="109836" y="57302"/>
                </a:moveTo>
                <a:lnTo>
                  <a:pt x="114725" y="60241"/>
                </a:lnTo>
                <a:lnTo>
                  <a:pt x="114755" y="60261"/>
                </a:lnTo>
                <a:lnTo>
                  <a:pt x="116889" y="59078"/>
                </a:lnTo>
                <a:lnTo>
                  <a:pt x="116807" y="63629"/>
                </a:lnTo>
                <a:lnTo>
                  <a:pt x="107806" y="68619"/>
                </a:lnTo>
                <a:lnTo>
                  <a:pt x="107990" y="58312"/>
                </a:lnTo>
                <a:lnTo>
                  <a:pt x="109836" y="57302"/>
                </a:lnTo>
                <a:close/>
                <a:moveTo>
                  <a:pt x="45535" y="0"/>
                </a:moveTo>
                <a:lnTo>
                  <a:pt x="36340" y="5093"/>
                </a:lnTo>
                <a:lnTo>
                  <a:pt x="36156" y="15604"/>
                </a:lnTo>
                <a:lnTo>
                  <a:pt x="41698" y="18941"/>
                </a:lnTo>
                <a:lnTo>
                  <a:pt x="36412" y="21870"/>
                </a:lnTo>
                <a:lnTo>
                  <a:pt x="27493" y="16512"/>
                </a:lnTo>
                <a:lnTo>
                  <a:pt x="27462" y="16491"/>
                </a:lnTo>
                <a:lnTo>
                  <a:pt x="18328" y="21553"/>
                </a:lnTo>
                <a:lnTo>
                  <a:pt x="9419" y="16185"/>
                </a:lnTo>
                <a:lnTo>
                  <a:pt x="9389" y="16165"/>
                </a:lnTo>
                <a:lnTo>
                  <a:pt x="194" y="21267"/>
                </a:lnTo>
                <a:lnTo>
                  <a:pt x="0" y="31779"/>
                </a:lnTo>
                <a:lnTo>
                  <a:pt x="8981" y="37177"/>
                </a:lnTo>
                <a:lnTo>
                  <a:pt x="9011" y="37198"/>
                </a:lnTo>
                <a:lnTo>
                  <a:pt x="18145" y="32136"/>
                </a:lnTo>
                <a:lnTo>
                  <a:pt x="21206" y="33973"/>
                </a:lnTo>
                <a:lnTo>
                  <a:pt x="17818" y="35851"/>
                </a:lnTo>
                <a:lnTo>
                  <a:pt x="17634" y="46362"/>
                </a:lnTo>
                <a:lnTo>
                  <a:pt x="26615" y="51760"/>
                </a:lnTo>
                <a:lnTo>
                  <a:pt x="26431" y="62108"/>
                </a:lnTo>
                <a:lnTo>
                  <a:pt x="35401" y="67507"/>
                </a:lnTo>
                <a:lnTo>
                  <a:pt x="35442" y="67527"/>
                </a:lnTo>
                <a:lnTo>
                  <a:pt x="44565" y="62466"/>
                </a:lnTo>
                <a:lnTo>
                  <a:pt x="53484" y="67823"/>
                </a:lnTo>
                <a:lnTo>
                  <a:pt x="53515" y="67843"/>
                </a:lnTo>
                <a:lnTo>
                  <a:pt x="62648" y="62782"/>
                </a:lnTo>
                <a:lnTo>
                  <a:pt x="71558" y="68140"/>
                </a:lnTo>
                <a:lnTo>
                  <a:pt x="71588" y="68160"/>
                </a:lnTo>
                <a:lnTo>
                  <a:pt x="80722" y="63108"/>
                </a:lnTo>
                <a:lnTo>
                  <a:pt x="89631" y="68466"/>
                </a:lnTo>
                <a:lnTo>
                  <a:pt x="89662" y="68487"/>
                </a:lnTo>
                <a:lnTo>
                  <a:pt x="98795" y="63425"/>
                </a:lnTo>
                <a:lnTo>
                  <a:pt x="107714" y="68782"/>
                </a:lnTo>
                <a:lnTo>
                  <a:pt x="107745" y="68803"/>
                </a:lnTo>
                <a:lnTo>
                  <a:pt x="116939" y="63711"/>
                </a:lnTo>
                <a:lnTo>
                  <a:pt x="117021" y="59006"/>
                </a:lnTo>
                <a:lnTo>
                  <a:pt x="123950" y="55169"/>
                </a:lnTo>
                <a:lnTo>
                  <a:pt x="124144" y="44648"/>
                </a:lnTo>
                <a:lnTo>
                  <a:pt x="115163" y="39259"/>
                </a:lnTo>
                <a:lnTo>
                  <a:pt x="115133" y="39239"/>
                </a:lnTo>
                <a:lnTo>
                  <a:pt x="108235" y="43056"/>
                </a:lnTo>
                <a:lnTo>
                  <a:pt x="108337" y="37453"/>
                </a:lnTo>
                <a:lnTo>
                  <a:pt x="108316" y="37443"/>
                </a:lnTo>
                <a:lnTo>
                  <a:pt x="117317" y="32452"/>
                </a:lnTo>
                <a:lnTo>
                  <a:pt x="126236" y="37810"/>
                </a:lnTo>
                <a:lnTo>
                  <a:pt x="126267" y="37831"/>
                </a:lnTo>
                <a:lnTo>
                  <a:pt x="135462" y="32738"/>
                </a:lnTo>
                <a:lnTo>
                  <a:pt x="135645" y="22227"/>
                </a:lnTo>
                <a:lnTo>
                  <a:pt x="126675" y="16829"/>
                </a:lnTo>
                <a:lnTo>
                  <a:pt x="126849" y="6695"/>
                </a:lnTo>
                <a:lnTo>
                  <a:pt x="117878" y="1296"/>
                </a:lnTo>
                <a:lnTo>
                  <a:pt x="117837" y="1286"/>
                </a:lnTo>
                <a:lnTo>
                  <a:pt x="108714" y="6338"/>
                </a:lnTo>
                <a:lnTo>
                  <a:pt x="99795" y="980"/>
                </a:lnTo>
                <a:lnTo>
                  <a:pt x="99765" y="959"/>
                </a:lnTo>
                <a:lnTo>
                  <a:pt x="90631" y="6021"/>
                </a:lnTo>
                <a:lnTo>
                  <a:pt x="81722" y="664"/>
                </a:lnTo>
                <a:lnTo>
                  <a:pt x="81691" y="643"/>
                </a:lnTo>
                <a:lnTo>
                  <a:pt x="72558" y="5694"/>
                </a:lnTo>
                <a:lnTo>
                  <a:pt x="63649" y="337"/>
                </a:lnTo>
                <a:lnTo>
                  <a:pt x="63618" y="317"/>
                </a:lnTo>
                <a:lnTo>
                  <a:pt x="54484" y="5378"/>
                </a:lnTo>
                <a:lnTo>
                  <a:pt x="45565" y="20"/>
                </a:lnTo>
                <a:lnTo>
                  <a:pt x="45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1" name="Google Shape;1101;p18"/>
          <p:cNvCxnSpPr/>
          <p:nvPr/>
        </p:nvCxnSpPr>
        <p:spPr>
          <a:xfrm>
            <a:off x="7252625" y="540000"/>
            <a:ext cx="29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102" name="Google Shape;1102;p18"/>
          <p:cNvGrpSpPr/>
          <p:nvPr/>
        </p:nvGrpSpPr>
        <p:grpSpPr>
          <a:xfrm>
            <a:off x="8015922" y="1634992"/>
            <a:ext cx="467225" cy="553956"/>
            <a:chOff x="5830922" y="361217"/>
            <a:chExt cx="467225" cy="553956"/>
          </a:xfrm>
        </p:grpSpPr>
        <p:sp>
          <p:nvSpPr>
            <p:cNvPr id="1103" name="Google Shape;1103;p18"/>
            <p:cNvSpPr/>
            <p:nvPr/>
          </p:nvSpPr>
          <p:spPr>
            <a:xfrm>
              <a:off x="5830922" y="509514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22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5830922" y="58487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122"/>
                  </a:lnTo>
                  <a:lnTo>
                    <a:pt x="0" y="653"/>
                  </a:lnTo>
                  <a:lnTo>
                    <a:pt x="4133" y="653"/>
                  </a:lnTo>
                  <a:lnTo>
                    <a:pt x="4133" y="378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830922" y="65971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830922" y="735071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0"/>
                  </a:moveTo>
                  <a:lnTo>
                    <a:pt x="0" y="429"/>
                  </a:lnTo>
                  <a:lnTo>
                    <a:pt x="0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5830922" y="80991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0" y="1"/>
                  </a:moveTo>
                  <a:lnTo>
                    <a:pt x="0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5830922" y="88527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133" y="643"/>
                  </a:lnTo>
                  <a:lnTo>
                    <a:pt x="4133" y="92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6106205" y="509514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05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6106205" y="584870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653"/>
                  </a:lnTo>
                  <a:lnTo>
                    <a:pt x="4133" y="65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6106205" y="659715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256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511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6106205" y="361217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490"/>
                  </a:lnTo>
                  <a:lnTo>
                    <a:pt x="1" y="644"/>
                  </a:lnTo>
                  <a:lnTo>
                    <a:pt x="4133" y="64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6106205" y="436062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654"/>
                  </a:lnTo>
                  <a:lnTo>
                    <a:pt x="4133" y="654"/>
                  </a:lnTo>
                  <a:lnTo>
                    <a:pt x="4133" y="21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6106205" y="735071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0"/>
                  </a:moveTo>
                  <a:lnTo>
                    <a:pt x="1" y="398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6106205" y="809917"/>
              <a:ext cx="191942" cy="30365"/>
            </a:xfrm>
            <a:custGeom>
              <a:avLst/>
              <a:gdLst/>
              <a:ahLst/>
              <a:cxnLst/>
              <a:rect l="l" t="t" r="r" b="b"/>
              <a:pathLst>
                <a:path w="4134" h="654" extrusionOk="0">
                  <a:moveTo>
                    <a:pt x="1" y="1"/>
                  </a:moveTo>
                  <a:lnTo>
                    <a:pt x="1" y="562"/>
                  </a:lnTo>
                  <a:lnTo>
                    <a:pt x="1" y="654"/>
                  </a:lnTo>
                  <a:lnTo>
                    <a:pt x="4133" y="654"/>
                  </a:lnTo>
                  <a:lnTo>
                    <a:pt x="4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6106205" y="885272"/>
              <a:ext cx="191942" cy="29901"/>
            </a:xfrm>
            <a:custGeom>
              <a:avLst/>
              <a:gdLst/>
              <a:ahLst/>
              <a:cxnLst/>
              <a:rect l="l" t="t" r="r" b="b"/>
              <a:pathLst>
                <a:path w="413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4133" y="643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naheim"/>
              <a:buNone/>
              <a:defRPr sz="33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naheim"/>
              <a:buNone/>
              <a:defRPr sz="33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naheim"/>
              <a:buNone/>
              <a:defRPr sz="33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naheim"/>
              <a:buNone/>
              <a:defRPr sz="33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naheim"/>
              <a:buNone/>
              <a:defRPr sz="33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naheim"/>
              <a:buNone/>
              <a:defRPr sz="33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naheim"/>
              <a:buNone/>
              <a:defRPr sz="33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naheim"/>
              <a:buNone/>
              <a:defRPr sz="33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naheim"/>
              <a:buNone/>
              <a:defRPr sz="33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77" r:id="rId10"/>
    <p:sldLayoutId id="2147483679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9"/>
          <p:cNvSpPr txBox="1">
            <a:spLocks noGrp="1"/>
          </p:cNvSpPr>
          <p:nvPr>
            <p:ph type="ctrTitle"/>
          </p:nvPr>
        </p:nvSpPr>
        <p:spPr>
          <a:xfrm>
            <a:off x="628028" y="790414"/>
            <a:ext cx="7888292" cy="2763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lgerian" panose="04020705040A02060702" pitchFamily="82" charset="0"/>
              </a:rPr>
              <a:t>BÁO CÁO MÔN KIỂM THỬ PHẦN MỀM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1878" name="Google Shape;1878;p39"/>
          <p:cNvSpPr txBox="1">
            <a:spLocks noGrp="1"/>
          </p:cNvSpPr>
          <p:nvPr>
            <p:ph type="subTitle" idx="1"/>
          </p:nvPr>
        </p:nvSpPr>
        <p:spPr>
          <a:xfrm>
            <a:off x="2280521" y="2995833"/>
            <a:ext cx="4763458" cy="1115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ucida Fax" panose="02060602050505020204" pitchFamily="18" charset="0"/>
              </a:rPr>
              <a:t>GVHD: ThS.Tạ Quốc Ý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ucida Fax" panose="02060602050505020204" pitchFamily="18" charset="0"/>
              </a:rPr>
              <a:t>Lớp: ST19A1B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ucida Fax" panose="02060602050505020204" pitchFamily="18" charset="0"/>
              </a:rPr>
              <a:t>SVTH: Nguyễn Chí Thắng</a:t>
            </a:r>
            <a:endParaRPr dirty="0">
              <a:latin typeface="Lucida Fax" panose="02060602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65"/>
          <p:cNvSpPr txBox="1">
            <a:spLocks noGrp="1"/>
          </p:cNvSpPr>
          <p:nvPr>
            <p:ph type="subTitle" idx="1"/>
          </p:nvPr>
        </p:nvSpPr>
        <p:spPr>
          <a:xfrm>
            <a:off x="2576371" y="3239344"/>
            <a:ext cx="4293900" cy="1215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</a:t>
            </a:r>
            <a:r>
              <a:rPr lang="en" b="1" dirty="0" smtClean="0"/>
              <a:t>?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SVTH: Nguyễn Chí Thắng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2" name="Google Shape;2542;p65"/>
          <p:cNvSpPr txBox="1">
            <a:spLocks noGrp="1"/>
          </p:cNvSpPr>
          <p:nvPr>
            <p:ph type="ctrTitle"/>
          </p:nvPr>
        </p:nvSpPr>
        <p:spPr>
          <a:xfrm>
            <a:off x="2429950" y="8512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544" name="Google Shape;2544;p65"/>
          <p:cNvGrpSpPr/>
          <p:nvPr/>
        </p:nvGrpSpPr>
        <p:grpSpPr>
          <a:xfrm>
            <a:off x="3580946" y="1982275"/>
            <a:ext cx="387681" cy="387661"/>
            <a:chOff x="266768" y="1721375"/>
            <a:chExt cx="397907" cy="397887"/>
          </a:xfrm>
        </p:grpSpPr>
        <p:sp>
          <p:nvSpPr>
            <p:cNvPr id="2545" name="Google Shape;2545;p65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5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7" name="Google Shape;2547;p65"/>
          <p:cNvGrpSpPr/>
          <p:nvPr/>
        </p:nvGrpSpPr>
        <p:grpSpPr>
          <a:xfrm>
            <a:off x="4643067" y="1982275"/>
            <a:ext cx="387661" cy="387661"/>
            <a:chOff x="1379798" y="1723250"/>
            <a:chExt cx="397887" cy="397887"/>
          </a:xfrm>
        </p:grpSpPr>
        <p:sp>
          <p:nvSpPr>
            <p:cNvPr id="2548" name="Google Shape;2548;p65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5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2" name="Google Shape;2552;p65"/>
          <p:cNvGrpSpPr/>
          <p:nvPr/>
        </p:nvGrpSpPr>
        <p:grpSpPr>
          <a:xfrm>
            <a:off x="4112027" y="1982275"/>
            <a:ext cx="387641" cy="387661"/>
            <a:chOff x="864491" y="1723250"/>
            <a:chExt cx="397866" cy="397887"/>
          </a:xfrm>
        </p:grpSpPr>
        <p:sp>
          <p:nvSpPr>
            <p:cNvPr id="2553" name="Google Shape;2553;p65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5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5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65"/>
          <p:cNvGrpSpPr/>
          <p:nvPr/>
        </p:nvGrpSpPr>
        <p:grpSpPr>
          <a:xfrm>
            <a:off x="5174129" y="1981622"/>
            <a:ext cx="388966" cy="388966"/>
            <a:chOff x="1190625" y="238125"/>
            <a:chExt cx="5235075" cy="5235075"/>
          </a:xfrm>
        </p:grpSpPr>
        <p:sp>
          <p:nvSpPr>
            <p:cNvPr id="2557" name="Google Shape;2557;p65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68974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Giới thiệu về Selenium Page Object Model (POM)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Trình bày Đồ Án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Kết Luận</a:t>
            </a:r>
            <a:endParaRPr sz="2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84" name="Google Shape;1884;p40"/>
          <p:cNvSpPr txBox="1">
            <a:spLocks noGrp="1"/>
          </p:cNvSpPr>
          <p:nvPr>
            <p:ph type="title"/>
          </p:nvPr>
        </p:nvSpPr>
        <p:spPr>
          <a:xfrm>
            <a:off x="720000" y="489425"/>
            <a:ext cx="77040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Algerian" panose="04020705040A02060702" pitchFamily="82" charset="0"/>
                <a:ea typeface="+mn-ea"/>
              </a:rPr>
              <a:t>NỘI DUNG:</a:t>
            </a:r>
            <a:endParaRPr sz="4000" dirty="0"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2"/>
          <p:cNvSpPr txBox="1">
            <a:spLocks noGrp="1"/>
          </p:cNvSpPr>
          <p:nvPr>
            <p:ph type="title"/>
          </p:nvPr>
        </p:nvSpPr>
        <p:spPr>
          <a:xfrm>
            <a:off x="4409272" y="1464878"/>
            <a:ext cx="4734728" cy="1960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PAGE OBJECT MODEL (POM)</a:t>
            </a:r>
            <a:endParaRPr sz="4800" dirty="0"/>
          </a:p>
        </p:txBody>
      </p:sp>
      <p:sp>
        <p:nvSpPr>
          <p:cNvPr id="1912" name="Google Shape;1912;p42"/>
          <p:cNvSpPr txBox="1">
            <a:spLocks noGrp="1"/>
          </p:cNvSpPr>
          <p:nvPr>
            <p:ph type="title" idx="2"/>
          </p:nvPr>
        </p:nvSpPr>
        <p:spPr>
          <a:xfrm>
            <a:off x="1163175" y="1724175"/>
            <a:ext cx="2703000" cy="1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43"/>
          <p:cNvSpPr txBox="1">
            <a:spLocks noGrp="1"/>
          </p:cNvSpPr>
          <p:nvPr>
            <p:ph type="title"/>
          </p:nvPr>
        </p:nvSpPr>
        <p:spPr>
          <a:xfrm>
            <a:off x="2119663" y="1343770"/>
            <a:ext cx="49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KHÁI NIỆM</a:t>
            </a:r>
            <a:endParaRPr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918" name="Google Shape;1918;p43"/>
          <p:cNvSpPr txBox="1">
            <a:spLocks noGrp="1"/>
          </p:cNvSpPr>
          <p:nvPr>
            <p:ph type="subTitle" idx="1"/>
          </p:nvPr>
        </p:nvSpPr>
        <p:spPr>
          <a:xfrm>
            <a:off x="2014781" y="2255204"/>
            <a:ext cx="4556501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altLang="ja-JP" sz="1800" dirty="0" smtClean="0">
                <a:latin typeface="Bahnschrift Light Condensed" panose="020B0502040204020203" pitchFamily="34" charset="0"/>
                <a:ea typeface="Microsoft Sans Serif" panose="020B0604020202020204" pitchFamily="34" charset="0"/>
                <a:cs typeface="Amatic SC" panose="020B0604020202020204" charset="-79"/>
              </a:rPr>
              <a:t> 	   </a:t>
            </a:r>
            <a:r>
              <a:rPr lang="vi-VN" altLang="ja-JP" sz="1800" dirty="0" smtClean="0">
                <a:latin typeface="Bahnschrift Light Condensed" panose="020B0502040204020203" pitchFamily="34" charset="0"/>
                <a:cs typeface="Amatic SC" panose="020B0604020202020204" charset="-79"/>
              </a:rPr>
              <a:t>Page </a:t>
            </a:r>
            <a:r>
              <a:rPr lang="vi-VN" altLang="ja-JP" sz="1800" dirty="0">
                <a:latin typeface="Bahnschrift Light Condensed" panose="020B0502040204020203" pitchFamily="34" charset="0"/>
                <a:cs typeface="Amatic SC" panose="020B0604020202020204" charset="-79"/>
              </a:rPr>
              <a:t>Object Model (POM) là một mẫu thiết kế để tạo kho lưu trữ </a:t>
            </a:r>
            <a:r>
              <a:rPr lang="vi-VN" altLang="ja-JP" sz="1800" dirty="0" smtClean="0">
                <a:latin typeface="Bahnschrift Light Condensed" panose="020B0502040204020203" pitchFamily="34" charset="0"/>
                <a:cs typeface="Amatic SC" panose="020B0604020202020204" charset="-79"/>
              </a:rPr>
              <a:t>đối tượng </a:t>
            </a:r>
            <a:r>
              <a:rPr lang="vi-VN" altLang="ja-JP" sz="1800" dirty="0">
                <a:latin typeface="Bahnschrift Light Condensed" panose="020B0502040204020203" pitchFamily="34" charset="0"/>
                <a:cs typeface="Amatic SC" panose="020B0604020202020204" charset="-79"/>
              </a:rPr>
              <a:t>- Object Repository cho các phần tử giao diện web</a:t>
            </a:r>
            <a:r>
              <a:rPr lang="vi-VN" altLang="ja-JP" sz="1800" dirty="0" smtClean="0">
                <a:latin typeface="Bahnschrift Light Condensed" panose="020B0502040204020203" pitchFamily="34" charset="0"/>
                <a:cs typeface="Amatic SC" panose="020B0604020202020204" charset="-79"/>
              </a:rPr>
              <a:t>.</a:t>
            </a:r>
            <a:endParaRPr lang="vi-VN" altLang="ja-JP" sz="1800" dirty="0">
              <a:latin typeface="Bahnschrift Light Condensed" panose="020B0502040204020203" pitchFamily="34" charset="0"/>
              <a:cs typeface="Amatic SC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41"/>
          <p:cNvSpPr/>
          <p:nvPr/>
        </p:nvSpPr>
        <p:spPr>
          <a:xfrm rot="-5400000">
            <a:off x="4781400" y="1743188"/>
            <a:ext cx="755100" cy="675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57163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1"/>
          <p:cNvSpPr/>
          <p:nvPr/>
        </p:nvSpPr>
        <p:spPr>
          <a:xfrm rot="-5400000">
            <a:off x="4781400" y="3017788"/>
            <a:ext cx="755100" cy="675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57163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1"/>
          <p:cNvSpPr/>
          <p:nvPr/>
        </p:nvSpPr>
        <p:spPr>
          <a:xfrm rot="-5400000">
            <a:off x="1197750" y="1743188"/>
            <a:ext cx="755100" cy="675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57163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1"/>
          <p:cNvSpPr txBox="1">
            <a:spLocks noGrp="1"/>
          </p:cNvSpPr>
          <p:nvPr>
            <p:ph type="title" idx="2"/>
          </p:nvPr>
        </p:nvSpPr>
        <p:spPr>
          <a:xfrm>
            <a:off x="1276175" y="1817589"/>
            <a:ext cx="598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94" name="Google Shape;1894;p41"/>
          <p:cNvSpPr txBox="1">
            <a:spLocks noGrp="1"/>
          </p:cNvSpPr>
          <p:nvPr>
            <p:ph type="subTitle" idx="1"/>
          </p:nvPr>
        </p:nvSpPr>
        <p:spPr>
          <a:xfrm>
            <a:off x="2009052" y="1964253"/>
            <a:ext cx="24567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altLang="ja-JP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  <a:r>
              <a:rPr lang="en-US" altLang="ja-JP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r>
              <a:rPr lang="vi-VN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ode </a:t>
            </a:r>
            <a:r>
              <a:rPr lang="vi-VN" altLang="ja-JP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 chúng ta sạch hơn và dễ hiểu hơn, dễ bảo trì </a:t>
            </a:r>
            <a:r>
              <a:rPr lang="vi-VN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hơn</a:t>
            </a:r>
            <a:r>
              <a:rPr lang="en-US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95" name="Google Shape;1895;p41"/>
          <p:cNvSpPr txBox="1">
            <a:spLocks noGrp="1"/>
          </p:cNvSpPr>
          <p:nvPr>
            <p:ph type="title" idx="3"/>
          </p:nvPr>
        </p:nvSpPr>
        <p:spPr>
          <a:xfrm>
            <a:off x="5595674" y="1582888"/>
            <a:ext cx="3132014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ucida Fax" panose="02060602050505020204" pitchFamily="18" charset="0"/>
              </a:rPr>
              <a:t>TỐI ƯU HÓA CODE</a:t>
            </a:r>
            <a:endParaRPr dirty="0">
              <a:latin typeface="Lucida Fax" panose="02060602050505020204" pitchFamily="18" charset="0"/>
            </a:endParaRPr>
          </a:p>
        </p:txBody>
      </p:sp>
      <p:sp>
        <p:nvSpPr>
          <p:cNvPr id="1896" name="Google Shape;1896;p41"/>
          <p:cNvSpPr txBox="1">
            <a:spLocks noGrp="1"/>
          </p:cNvSpPr>
          <p:nvPr>
            <p:ph type="title" idx="4"/>
          </p:nvPr>
        </p:nvSpPr>
        <p:spPr>
          <a:xfrm>
            <a:off x="4859850" y="1817589"/>
            <a:ext cx="598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897" name="Google Shape;1897;p41"/>
          <p:cNvSpPr txBox="1">
            <a:spLocks noGrp="1"/>
          </p:cNvSpPr>
          <p:nvPr>
            <p:ph type="subTitle" idx="5"/>
          </p:nvPr>
        </p:nvSpPr>
        <p:spPr>
          <a:xfrm>
            <a:off x="5592716" y="1964253"/>
            <a:ext cx="24567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altLang="ja-JP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Code ít hơn và được tối ưu hóa vì các phương thức trang có thể tái sử </a:t>
            </a:r>
            <a:r>
              <a:rPr lang="vi-VN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dụng</a:t>
            </a:r>
            <a:r>
              <a:rPr lang="en-US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98" name="Google Shape;1898;p41"/>
          <p:cNvSpPr txBox="1">
            <a:spLocks noGrp="1"/>
          </p:cNvSpPr>
          <p:nvPr>
            <p:ph type="title" idx="6"/>
          </p:nvPr>
        </p:nvSpPr>
        <p:spPr>
          <a:xfrm>
            <a:off x="2012025" y="2839388"/>
            <a:ext cx="2456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ucida Fax" panose="02060602050505020204" pitchFamily="18" charset="0"/>
              </a:rPr>
              <a:t>ĐẬP LẬP</a:t>
            </a:r>
            <a:endParaRPr dirty="0">
              <a:latin typeface="Lucida Fax" panose="02060602050505020204" pitchFamily="18" charset="0"/>
            </a:endParaRPr>
          </a:p>
        </p:txBody>
      </p:sp>
      <p:sp>
        <p:nvSpPr>
          <p:cNvPr id="1899" name="Google Shape;1899;p41"/>
          <p:cNvSpPr txBox="1">
            <a:spLocks noGrp="1"/>
          </p:cNvSpPr>
          <p:nvPr>
            <p:ph type="subTitle" idx="8"/>
          </p:nvPr>
        </p:nvSpPr>
        <p:spPr>
          <a:xfrm>
            <a:off x="2009052" y="3220753"/>
            <a:ext cx="2362226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altLang="ja-JP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kho lưu trữ đối tượng độc lập với các trường hợp kiểm </a:t>
            </a:r>
            <a:r>
              <a:rPr lang="vi-VN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thử</a:t>
            </a:r>
            <a:r>
              <a:rPr lang="en-US" altLang="ja-JP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00" name="Google Shape;1900;p41"/>
          <p:cNvSpPr txBox="1">
            <a:spLocks noGrp="1"/>
          </p:cNvSpPr>
          <p:nvPr>
            <p:ph type="title" idx="9"/>
          </p:nvPr>
        </p:nvSpPr>
        <p:spPr>
          <a:xfrm>
            <a:off x="5595674" y="2839388"/>
            <a:ext cx="3132014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ucida Fax" panose="02060602050505020204" pitchFamily="18" charset="0"/>
              </a:rPr>
              <a:t>ĐỊNH NGHĨA </a:t>
            </a:r>
            <a:endParaRPr dirty="0">
              <a:latin typeface="Lucida Fax" panose="02060602050505020204" pitchFamily="18" charset="0"/>
            </a:endParaRPr>
          </a:p>
        </p:txBody>
      </p:sp>
      <p:sp>
        <p:nvSpPr>
          <p:cNvPr id="1901" name="Google Shape;1901;p41"/>
          <p:cNvSpPr txBox="1">
            <a:spLocks noGrp="1"/>
          </p:cNvSpPr>
          <p:nvPr>
            <p:ph type="title" idx="13"/>
          </p:nvPr>
        </p:nvSpPr>
        <p:spPr>
          <a:xfrm>
            <a:off x="4859850" y="3093540"/>
            <a:ext cx="598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902" name="Google Shape;1902;p41"/>
          <p:cNvSpPr txBox="1">
            <a:spLocks noGrp="1"/>
          </p:cNvSpPr>
          <p:nvPr>
            <p:ph type="subTitle" idx="14"/>
          </p:nvPr>
        </p:nvSpPr>
        <p:spPr>
          <a:xfrm>
            <a:off x="5592715" y="3220753"/>
            <a:ext cx="2592279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altLang="ja-JP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Chúng ta có định nghĩa tên phương thức tương ứng với một hoạt động cụ </a:t>
            </a:r>
            <a:r>
              <a:rPr lang="vi-VN" altLang="ja-JP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thể</a:t>
            </a:r>
            <a:r>
              <a:rPr lang="en-US" altLang="ja-JP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03" name="Google Shape;1903;p41"/>
          <p:cNvSpPr txBox="1">
            <a:spLocks noGrp="1"/>
          </p:cNvSpPr>
          <p:nvPr>
            <p:ph type="title" idx="15"/>
          </p:nvPr>
        </p:nvSpPr>
        <p:spPr>
          <a:xfrm>
            <a:off x="720000" y="489425"/>
            <a:ext cx="7704000" cy="4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ƯU ĐIỂM</a:t>
            </a:r>
            <a:endParaRPr dirty="0"/>
          </a:p>
        </p:txBody>
      </p:sp>
      <p:sp>
        <p:nvSpPr>
          <p:cNvPr id="1904" name="Google Shape;1904;p41"/>
          <p:cNvSpPr/>
          <p:nvPr/>
        </p:nvSpPr>
        <p:spPr>
          <a:xfrm rot="-5400000">
            <a:off x="1197750" y="3017788"/>
            <a:ext cx="755100" cy="675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57163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1"/>
          <p:cNvSpPr txBox="1">
            <a:spLocks noGrp="1"/>
          </p:cNvSpPr>
          <p:nvPr>
            <p:ph type="title" idx="7"/>
          </p:nvPr>
        </p:nvSpPr>
        <p:spPr>
          <a:xfrm>
            <a:off x="1280600" y="3093540"/>
            <a:ext cx="5982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093" y="1595289"/>
            <a:ext cx="2456700" cy="444600"/>
          </a:xfrm>
        </p:spPr>
        <p:txBody>
          <a:bodyPr/>
          <a:lstStyle/>
          <a:p>
            <a:r>
              <a:rPr kumimoji="1" lang="en-US" altLang="ja-JP" dirty="0" smtClean="0">
                <a:latin typeface="Lucida Fax" panose="02060602050505020204" pitchFamily="18" charset="0"/>
              </a:rPr>
              <a:t>CLEAN CODE</a:t>
            </a:r>
            <a:endParaRPr kumimoji="1" lang="ja-JP" altLang="en-US" dirty="0">
              <a:latin typeface="Lucida Fax" panose="02060602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4"/>
          <p:cNvSpPr txBox="1">
            <a:spLocks noGrp="1"/>
          </p:cNvSpPr>
          <p:nvPr>
            <p:ph type="title" idx="15"/>
          </p:nvPr>
        </p:nvSpPr>
        <p:spPr>
          <a:xfrm>
            <a:off x="720000" y="489425"/>
            <a:ext cx="77040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CẤU TRÚC</a:t>
            </a:r>
            <a:endParaRPr dirty="0"/>
          </a:p>
        </p:txBody>
      </p:sp>
      <p:pic>
        <p:nvPicPr>
          <p:cNvPr id="1026" name="Picture 2" descr="Selenium Java] Bài 17: Cấu trúc code theo Page Object Model (POM) | Anh  T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76" y="1146142"/>
            <a:ext cx="4506857" cy="326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2"/>
          <p:cNvSpPr txBox="1">
            <a:spLocks noGrp="1"/>
          </p:cNvSpPr>
          <p:nvPr>
            <p:ph type="title"/>
          </p:nvPr>
        </p:nvSpPr>
        <p:spPr>
          <a:xfrm>
            <a:off x="4409272" y="1464878"/>
            <a:ext cx="4734728" cy="1960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DEMO PROJECT</a:t>
            </a:r>
            <a:endParaRPr sz="4800" dirty="0"/>
          </a:p>
        </p:txBody>
      </p:sp>
      <p:sp>
        <p:nvSpPr>
          <p:cNvPr id="1912" name="Google Shape;1912;p42"/>
          <p:cNvSpPr txBox="1">
            <a:spLocks noGrp="1"/>
          </p:cNvSpPr>
          <p:nvPr>
            <p:ph type="title" idx="2"/>
          </p:nvPr>
        </p:nvSpPr>
        <p:spPr>
          <a:xfrm>
            <a:off x="1163175" y="1724175"/>
            <a:ext cx="2703000" cy="1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0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7"/>
          <p:cNvSpPr txBox="1">
            <a:spLocks noGrp="1"/>
          </p:cNvSpPr>
          <p:nvPr>
            <p:ph type="title"/>
          </p:nvPr>
        </p:nvSpPr>
        <p:spPr>
          <a:xfrm>
            <a:off x="1388100" y="1602600"/>
            <a:ext cx="6367800" cy="19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Lucida Fax" panose="02060602050505020204" pitchFamily="18" charset="0"/>
              </a:rPr>
              <a:t>KẾT </a:t>
            </a:r>
            <a:r>
              <a:rPr lang="en-US" sz="6600" dirty="0" smtClean="0">
                <a:latin typeface="Lucida Fax" panose="02060602050505020204" pitchFamily="18" charset="0"/>
              </a:rPr>
              <a:t>LUẬN</a:t>
            </a:r>
            <a:endParaRPr sz="6600" dirty="0">
              <a:latin typeface="Lucida Fax" panose="02060602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62"/>
          <p:cNvSpPr txBox="1">
            <a:spLocks noGrp="1"/>
          </p:cNvSpPr>
          <p:nvPr>
            <p:ph type="subTitle" idx="1"/>
          </p:nvPr>
        </p:nvSpPr>
        <p:spPr>
          <a:xfrm>
            <a:off x="1371375" y="1262375"/>
            <a:ext cx="6401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>
                <a:latin typeface="Georgia" panose="02040502050405020303" pitchFamily="18" charset="0"/>
              </a:rPr>
              <a:t>“Qua project này em đã nắm được cơ bản kiến thức về kiểm thử với SELENIUM và sử dụng được </a:t>
            </a:r>
            <a:r>
              <a:rPr lang="en-US" dirty="0">
                <a:latin typeface="Georgia" panose="02040502050405020303" pitchFamily="18" charset="0"/>
              </a:rPr>
              <a:t>design </a:t>
            </a:r>
            <a:r>
              <a:rPr lang="en-US" dirty="0" smtClean="0">
                <a:latin typeface="Georgia" panose="02040502050405020303" pitchFamily="18" charset="0"/>
              </a:rPr>
              <a:t>pattern Page Object Model</a:t>
            </a:r>
            <a:r>
              <a:rPr lang="en" dirty="0" smtClean="0">
                <a:latin typeface="Georgia" panose="02040502050405020303" pitchFamily="18" charset="0"/>
              </a:rPr>
              <a:t>.”</a:t>
            </a:r>
            <a:endParaRPr dirty="0">
              <a:latin typeface="Georgia" panose="02040502050405020303" pitchFamily="18" charset="0"/>
            </a:endParaRPr>
          </a:p>
        </p:txBody>
      </p:sp>
      <p:cxnSp>
        <p:nvCxnSpPr>
          <p:cNvPr id="2501" name="Google Shape;2501;p62"/>
          <p:cNvCxnSpPr/>
          <p:nvPr/>
        </p:nvCxnSpPr>
        <p:spPr>
          <a:xfrm>
            <a:off x="4572063" y="-217575"/>
            <a:ext cx="0" cy="122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02" name="Google Shape;2502;p62"/>
          <p:cNvCxnSpPr/>
          <p:nvPr/>
        </p:nvCxnSpPr>
        <p:spPr>
          <a:xfrm>
            <a:off x="4572063" y="4307900"/>
            <a:ext cx="0" cy="122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132" y="3570625"/>
            <a:ext cx="4346283" cy="531900"/>
          </a:xfrm>
        </p:spPr>
        <p:txBody>
          <a:bodyPr/>
          <a:lstStyle/>
          <a:p>
            <a:r>
              <a:rPr kumimoji="1" lang="en-US" altLang="ja-JP" sz="1400" b="0" dirty="0" smtClean="0">
                <a:latin typeface="Georgia" panose="02040502050405020303" pitchFamily="18" charset="0"/>
              </a:rPr>
              <a:t>Cảm ơn thầy Tạ Quốc Ý đã hướng dẫn em hoàn thành đồ án này.</a:t>
            </a:r>
            <a:endParaRPr kumimoji="1" lang="ja-JP" altLang="en-US" sz="1400" b="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ngevity Vitamin Breakthrough by Slidesgo">
  <a:themeElements>
    <a:clrScheme name="Simple Light">
      <a:dk1>
        <a:srgbClr val="323232"/>
      </a:dk1>
      <a:lt1>
        <a:srgbClr val="FFFFFF"/>
      </a:lt1>
      <a:dk2>
        <a:srgbClr val="FFFFFF"/>
      </a:dk2>
      <a:lt2>
        <a:srgbClr val="F1F2F2"/>
      </a:lt2>
      <a:accent1>
        <a:srgbClr val="CCCCCC"/>
      </a:accent1>
      <a:accent2>
        <a:srgbClr val="58595B"/>
      </a:accent2>
      <a:accent3>
        <a:srgbClr val="999999"/>
      </a:accent3>
      <a:accent4>
        <a:srgbClr val="FFFFFF"/>
      </a:accent4>
      <a:accent5>
        <a:srgbClr val="FFFFFF"/>
      </a:accent5>
      <a:accent6>
        <a:srgbClr val="FFFFFF"/>
      </a:accent6>
      <a:hlink>
        <a:srgbClr val="32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178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Microsoft Sans Serif</vt:lpstr>
      <vt:lpstr>Amatic SC</vt:lpstr>
      <vt:lpstr>Lucida Sans Unicode</vt:lpstr>
      <vt:lpstr>Bahnschrift Light Condensed</vt:lpstr>
      <vt:lpstr>Montserrat</vt:lpstr>
      <vt:lpstr>Lucida Fax</vt:lpstr>
      <vt:lpstr>Georgia</vt:lpstr>
      <vt:lpstr>Work Sans</vt:lpstr>
      <vt:lpstr>Anaheim</vt:lpstr>
      <vt:lpstr>Microsoft Tai Le</vt:lpstr>
      <vt:lpstr>Algerian</vt:lpstr>
      <vt:lpstr>Longevity Vitamin Breakthrough by Slidesgo</vt:lpstr>
      <vt:lpstr>BÁO CÁO MÔN KIỂM THỬ PHẦN MỀM</vt:lpstr>
      <vt:lpstr>NỘI DUNG:</vt:lpstr>
      <vt:lpstr>PAGE OBJECT MODEL (POM)</vt:lpstr>
      <vt:lpstr>KHÁI NIỆM</vt:lpstr>
      <vt:lpstr>01</vt:lpstr>
      <vt:lpstr>CẤU TRÚC</vt:lpstr>
      <vt:lpstr>DEMO PROJECT</vt:lpstr>
      <vt:lpstr>KẾT LUẬN</vt:lpstr>
      <vt:lpstr>Cảm ơn thầy Tạ Quốc Ý đã hướng dẫn em hoàn thành đồ án này.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KIỂM THỬ PHẦN MỀM</dc:title>
  <cp:lastModifiedBy>Admin</cp:lastModifiedBy>
  <cp:revision>8</cp:revision>
  <dcterms:modified xsi:type="dcterms:W3CDTF">2022-04-27T13:39:34Z</dcterms:modified>
</cp:coreProperties>
</file>