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67" r:id="rId3"/>
    <p:sldId id="276" r:id="rId4"/>
    <p:sldId id="257" r:id="rId5"/>
    <p:sldId id="258" r:id="rId6"/>
    <p:sldId id="260" r:id="rId7"/>
    <p:sldId id="264" r:id="rId8"/>
    <p:sldId id="265" r:id="rId9"/>
    <p:sldId id="261" r:id="rId10"/>
    <p:sldId id="263" r:id="rId11"/>
    <p:sldId id="266" r:id="rId12"/>
    <p:sldId id="268" r:id="rId13"/>
    <p:sldId id="274" r:id="rId14"/>
    <p:sldId id="270" r:id="rId15"/>
    <p:sldId id="27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BE54F4-6C5E-4E3B-AD2D-8F9F4DEF7A0B}" type="doc">
      <dgm:prSet loTypeId="urn:microsoft.com/office/officeart/2005/8/layout/vList2" loCatId="list" qsTypeId="urn:microsoft.com/office/officeart/2005/8/quickstyle/3d4" qsCatId="3D" csTypeId="urn:microsoft.com/office/officeart/2005/8/colors/accent0_2" csCatId="mainScheme" phldr="1"/>
      <dgm:spPr/>
      <dgm:t>
        <a:bodyPr/>
        <a:lstStyle/>
        <a:p>
          <a:endParaRPr lang="en-GB"/>
        </a:p>
      </dgm:t>
    </dgm:pt>
    <dgm:pt modelId="{1675B610-3F4C-4EE6-8B50-91EBB823C363}">
      <dgm:prSet/>
      <dgm:spPr/>
      <dgm:t>
        <a:bodyPr/>
        <a:lstStyle/>
        <a:p>
          <a:pPr rtl="0"/>
          <a:r>
            <a:rPr lang="en-GB" smtClean="0"/>
            <a:t>INTRODUCTION</a:t>
          </a:r>
          <a:endParaRPr lang="en-GB"/>
        </a:p>
      </dgm:t>
    </dgm:pt>
    <dgm:pt modelId="{C8E95685-4911-45D8-ADA0-8B1C925EAABC}" type="parTrans" cxnId="{4CFF0F76-4A26-4A9D-99F1-96DA9444B64C}">
      <dgm:prSet/>
      <dgm:spPr/>
      <dgm:t>
        <a:bodyPr/>
        <a:lstStyle/>
        <a:p>
          <a:endParaRPr lang="en-GB"/>
        </a:p>
      </dgm:t>
    </dgm:pt>
    <dgm:pt modelId="{FAF749DF-0938-4E41-9D5A-5A7889E79C25}" type="sibTrans" cxnId="{4CFF0F76-4A26-4A9D-99F1-96DA9444B64C}">
      <dgm:prSet/>
      <dgm:spPr/>
      <dgm:t>
        <a:bodyPr/>
        <a:lstStyle/>
        <a:p>
          <a:endParaRPr lang="en-GB"/>
        </a:p>
      </dgm:t>
    </dgm:pt>
    <dgm:pt modelId="{E102C9F9-B62B-4618-BD45-18AB7FF9FB37}">
      <dgm:prSet/>
      <dgm:spPr/>
      <dgm:t>
        <a:bodyPr/>
        <a:lstStyle/>
        <a:p>
          <a:pPr rtl="0"/>
          <a:r>
            <a:rPr lang="en-GB" dirty="0" smtClean="0"/>
            <a:t>PROBLEM STATEMENT</a:t>
          </a:r>
          <a:endParaRPr lang="en-GB" dirty="0"/>
        </a:p>
      </dgm:t>
    </dgm:pt>
    <dgm:pt modelId="{1B5A51BD-E252-4915-877E-54CE17525188}" type="parTrans" cxnId="{6714D3D1-E3DC-4C55-BF0D-0DC9A181DE58}">
      <dgm:prSet/>
      <dgm:spPr/>
      <dgm:t>
        <a:bodyPr/>
        <a:lstStyle/>
        <a:p>
          <a:endParaRPr lang="en-GB"/>
        </a:p>
      </dgm:t>
    </dgm:pt>
    <dgm:pt modelId="{0F1E3A97-4F7E-43A6-BA2B-7AAF4227B31D}" type="sibTrans" cxnId="{6714D3D1-E3DC-4C55-BF0D-0DC9A181DE58}">
      <dgm:prSet/>
      <dgm:spPr/>
      <dgm:t>
        <a:bodyPr/>
        <a:lstStyle/>
        <a:p>
          <a:endParaRPr lang="en-GB"/>
        </a:p>
      </dgm:t>
    </dgm:pt>
    <dgm:pt modelId="{41BC6F64-81C0-4C26-8487-7D38FAFC706F}">
      <dgm:prSet/>
      <dgm:spPr/>
      <dgm:t>
        <a:bodyPr/>
        <a:lstStyle/>
        <a:p>
          <a:pPr rtl="0"/>
          <a:r>
            <a:rPr lang="en-GB" dirty="0" smtClean="0"/>
            <a:t>KEYLOGGERS</a:t>
          </a:r>
          <a:endParaRPr lang="en-GB" dirty="0"/>
        </a:p>
      </dgm:t>
    </dgm:pt>
    <dgm:pt modelId="{A3888A3B-810B-4391-9837-3B67DA091CB9}" type="parTrans" cxnId="{CA5D8190-FB52-4DC7-A018-13B085C1E669}">
      <dgm:prSet/>
      <dgm:spPr/>
      <dgm:t>
        <a:bodyPr/>
        <a:lstStyle/>
        <a:p>
          <a:endParaRPr lang="en-GB"/>
        </a:p>
      </dgm:t>
    </dgm:pt>
    <dgm:pt modelId="{7F0FD27B-969F-4E48-B7B2-9E3E851FB685}" type="sibTrans" cxnId="{CA5D8190-FB52-4DC7-A018-13B085C1E669}">
      <dgm:prSet/>
      <dgm:spPr/>
      <dgm:t>
        <a:bodyPr/>
        <a:lstStyle/>
        <a:p>
          <a:endParaRPr lang="en-GB"/>
        </a:p>
      </dgm:t>
    </dgm:pt>
    <dgm:pt modelId="{4BA46216-FD92-47A2-BD4C-C9758C93A411}">
      <dgm:prSet/>
      <dgm:spPr/>
      <dgm:t>
        <a:bodyPr/>
        <a:lstStyle/>
        <a:p>
          <a:pPr rtl="0"/>
          <a:r>
            <a:rPr lang="en-GB" dirty="0" smtClean="0"/>
            <a:t>TYPES OF KEYLOGGERS</a:t>
          </a:r>
          <a:endParaRPr lang="en-GB" dirty="0"/>
        </a:p>
      </dgm:t>
    </dgm:pt>
    <dgm:pt modelId="{CF86D7AA-FF3D-4797-808D-F4A41A243DE6}" type="parTrans" cxnId="{AB6B9DAC-2D41-45B6-B8F5-32D89B5A6189}">
      <dgm:prSet/>
      <dgm:spPr/>
      <dgm:t>
        <a:bodyPr/>
        <a:lstStyle/>
        <a:p>
          <a:endParaRPr lang="en-GB"/>
        </a:p>
      </dgm:t>
    </dgm:pt>
    <dgm:pt modelId="{6DAF75B6-DE06-4449-AA9A-0D34BD0A12A0}" type="sibTrans" cxnId="{AB6B9DAC-2D41-45B6-B8F5-32D89B5A6189}">
      <dgm:prSet/>
      <dgm:spPr/>
      <dgm:t>
        <a:bodyPr/>
        <a:lstStyle/>
        <a:p>
          <a:endParaRPr lang="en-GB"/>
        </a:p>
      </dgm:t>
    </dgm:pt>
    <dgm:pt modelId="{3F642E93-BD49-42F5-B153-340B3E8D980B}">
      <dgm:prSet/>
      <dgm:spPr/>
      <dgm:t>
        <a:bodyPr/>
        <a:lstStyle/>
        <a:p>
          <a:pPr rtl="0"/>
          <a:r>
            <a:rPr lang="en-GB" dirty="0" smtClean="0"/>
            <a:t>PREVENTION</a:t>
          </a:r>
          <a:endParaRPr lang="en-GB" dirty="0"/>
        </a:p>
      </dgm:t>
    </dgm:pt>
    <dgm:pt modelId="{48593AEA-824F-423A-AA3B-AA885B3EF9FC}" type="parTrans" cxnId="{F02E0535-C567-43D3-A5D5-DBEC07C1438C}">
      <dgm:prSet/>
      <dgm:spPr/>
      <dgm:t>
        <a:bodyPr/>
        <a:lstStyle/>
        <a:p>
          <a:endParaRPr lang="en-GB"/>
        </a:p>
      </dgm:t>
    </dgm:pt>
    <dgm:pt modelId="{C93D519B-051F-4092-A747-78FAD8BFF402}" type="sibTrans" cxnId="{F02E0535-C567-43D3-A5D5-DBEC07C1438C}">
      <dgm:prSet/>
      <dgm:spPr/>
      <dgm:t>
        <a:bodyPr/>
        <a:lstStyle/>
        <a:p>
          <a:endParaRPr lang="en-GB"/>
        </a:p>
      </dgm:t>
    </dgm:pt>
    <dgm:pt modelId="{3A257A94-147E-4120-9AC6-905E68AD626A}">
      <dgm:prSet/>
      <dgm:spPr/>
      <dgm:t>
        <a:bodyPr/>
        <a:lstStyle/>
        <a:p>
          <a:pPr rtl="0"/>
          <a:r>
            <a:rPr lang="en-GB" dirty="0" smtClean="0"/>
            <a:t>WORKING</a:t>
          </a:r>
          <a:endParaRPr lang="en-GB" dirty="0"/>
        </a:p>
      </dgm:t>
    </dgm:pt>
    <dgm:pt modelId="{077E6D1A-DDB3-4399-9712-D02464914D36}" type="parTrans" cxnId="{73CEB0F4-6DDC-43D6-86DC-F3A5395B2CEA}">
      <dgm:prSet/>
      <dgm:spPr/>
      <dgm:t>
        <a:bodyPr/>
        <a:lstStyle/>
        <a:p>
          <a:endParaRPr lang="en-GB"/>
        </a:p>
      </dgm:t>
    </dgm:pt>
    <dgm:pt modelId="{279D5EE7-82B1-4C41-88DC-30E754D86115}" type="sibTrans" cxnId="{73CEB0F4-6DDC-43D6-86DC-F3A5395B2CEA}">
      <dgm:prSet/>
      <dgm:spPr/>
      <dgm:t>
        <a:bodyPr/>
        <a:lstStyle/>
        <a:p>
          <a:endParaRPr lang="en-GB"/>
        </a:p>
      </dgm:t>
    </dgm:pt>
    <dgm:pt modelId="{51746F83-4CA4-4BDA-BB85-71E5E666E387}">
      <dgm:prSet/>
      <dgm:spPr/>
      <dgm:t>
        <a:bodyPr/>
        <a:lstStyle/>
        <a:p>
          <a:pPr rtl="0"/>
          <a:r>
            <a:rPr lang="en-GB" dirty="0" smtClean="0"/>
            <a:t>LIBRARIES AND SOFTWARE</a:t>
          </a:r>
          <a:endParaRPr lang="en-GB" dirty="0"/>
        </a:p>
      </dgm:t>
    </dgm:pt>
    <dgm:pt modelId="{FD03F09F-C9E8-4BFB-90BC-99B9AB3114A1}" type="sibTrans" cxnId="{E8370BA0-FC92-4AC0-9152-404D90A2B44E}">
      <dgm:prSet/>
      <dgm:spPr/>
      <dgm:t>
        <a:bodyPr/>
        <a:lstStyle/>
        <a:p>
          <a:endParaRPr lang="en-GB"/>
        </a:p>
      </dgm:t>
    </dgm:pt>
    <dgm:pt modelId="{331C43AE-137B-4977-815F-C26A95F63F14}" type="parTrans" cxnId="{E8370BA0-FC92-4AC0-9152-404D90A2B44E}">
      <dgm:prSet/>
      <dgm:spPr/>
      <dgm:t>
        <a:bodyPr/>
        <a:lstStyle/>
        <a:p>
          <a:endParaRPr lang="en-GB"/>
        </a:p>
      </dgm:t>
    </dgm:pt>
    <dgm:pt modelId="{78B1EA62-B422-4E1D-B2AD-93A8BCB8CEF0}">
      <dgm:prSet/>
      <dgm:spPr/>
      <dgm:t>
        <a:bodyPr/>
        <a:lstStyle/>
        <a:p>
          <a:pPr rtl="0"/>
          <a:r>
            <a:rPr lang="en-GB" dirty="0" smtClean="0"/>
            <a:t>CONCLUSION</a:t>
          </a:r>
          <a:endParaRPr lang="en-GB" dirty="0"/>
        </a:p>
      </dgm:t>
    </dgm:pt>
    <dgm:pt modelId="{BBF5D277-0780-4631-BF74-B4CFA275704C}" type="sibTrans" cxnId="{3E963C53-0853-48EC-9A95-B2350C7A37AE}">
      <dgm:prSet/>
      <dgm:spPr/>
      <dgm:t>
        <a:bodyPr/>
        <a:lstStyle/>
        <a:p>
          <a:endParaRPr lang="en-GB"/>
        </a:p>
      </dgm:t>
    </dgm:pt>
    <dgm:pt modelId="{ADDC7525-2A08-4B03-9405-81DC852D187B}" type="parTrans" cxnId="{3E963C53-0853-48EC-9A95-B2350C7A37AE}">
      <dgm:prSet/>
      <dgm:spPr/>
      <dgm:t>
        <a:bodyPr/>
        <a:lstStyle/>
        <a:p>
          <a:endParaRPr lang="en-GB"/>
        </a:p>
      </dgm:t>
    </dgm:pt>
    <dgm:pt modelId="{99145B01-559A-4CF6-B05C-ADBB78BB0B50}">
      <dgm:prSet/>
      <dgm:spPr/>
      <dgm:t>
        <a:bodyPr/>
        <a:lstStyle/>
        <a:p>
          <a:pPr rtl="0"/>
          <a:r>
            <a:rPr lang="en-GB" dirty="0" smtClean="0"/>
            <a:t>REFERENCE</a:t>
          </a:r>
          <a:endParaRPr lang="en-GB" dirty="0"/>
        </a:p>
      </dgm:t>
    </dgm:pt>
    <dgm:pt modelId="{BB5C8221-FB42-4D38-8193-A7018F75F997}" type="sibTrans" cxnId="{0041EDAF-0ECC-4C9F-B0EB-3F4E92527B1C}">
      <dgm:prSet/>
      <dgm:spPr/>
      <dgm:t>
        <a:bodyPr/>
        <a:lstStyle/>
        <a:p>
          <a:endParaRPr lang="en-GB"/>
        </a:p>
      </dgm:t>
    </dgm:pt>
    <dgm:pt modelId="{CC99EAB6-D795-497E-8955-9DA69C949D8E}" type="parTrans" cxnId="{0041EDAF-0ECC-4C9F-B0EB-3F4E92527B1C}">
      <dgm:prSet/>
      <dgm:spPr/>
      <dgm:t>
        <a:bodyPr/>
        <a:lstStyle/>
        <a:p>
          <a:endParaRPr lang="en-GB"/>
        </a:p>
      </dgm:t>
    </dgm:pt>
    <dgm:pt modelId="{6BDE08C8-6F23-42E9-883D-F9CB7BA14FA1}">
      <dgm:prSet/>
      <dgm:spPr/>
      <dgm:t>
        <a:bodyPr/>
        <a:lstStyle/>
        <a:p>
          <a:pPr rtl="0"/>
          <a:r>
            <a:rPr lang="en-GB" dirty="0" smtClean="0"/>
            <a:t>FUTURE SCOPE</a:t>
          </a:r>
          <a:endParaRPr lang="en-GB" dirty="0"/>
        </a:p>
      </dgm:t>
    </dgm:pt>
    <dgm:pt modelId="{7586A87A-C82E-4E55-99C4-232D6C99B468}" type="sibTrans" cxnId="{1273B724-188D-4BFA-9670-0A188B1FAE3C}">
      <dgm:prSet/>
      <dgm:spPr/>
      <dgm:t>
        <a:bodyPr/>
        <a:lstStyle/>
        <a:p>
          <a:endParaRPr lang="en-GB"/>
        </a:p>
      </dgm:t>
    </dgm:pt>
    <dgm:pt modelId="{1D4901AE-CE38-43CD-B130-FF0209B08B5A}" type="parTrans" cxnId="{1273B724-188D-4BFA-9670-0A188B1FAE3C}">
      <dgm:prSet/>
      <dgm:spPr/>
      <dgm:t>
        <a:bodyPr/>
        <a:lstStyle/>
        <a:p>
          <a:endParaRPr lang="en-GB"/>
        </a:p>
      </dgm:t>
    </dgm:pt>
    <dgm:pt modelId="{6DF572AA-39B9-43E8-8343-4F9777F96C99}" type="pres">
      <dgm:prSet presAssocID="{A2BE54F4-6C5E-4E3B-AD2D-8F9F4DEF7A0B}" presName="linear" presStyleCnt="0">
        <dgm:presLayoutVars>
          <dgm:animLvl val="lvl"/>
          <dgm:resizeHandles val="exact"/>
        </dgm:presLayoutVars>
      </dgm:prSet>
      <dgm:spPr/>
      <dgm:t>
        <a:bodyPr/>
        <a:lstStyle/>
        <a:p>
          <a:endParaRPr lang="en-GB"/>
        </a:p>
      </dgm:t>
    </dgm:pt>
    <dgm:pt modelId="{7C8350AE-B205-4C55-9DD9-0A839092FEAF}" type="pres">
      <dgm:prSet presAssocID="{1675B610-3F4C-4EE6-8B50-91EBB823C363}" presName="parentText" presStyleLbl="node1" presStyleIdx="0" presStyleCnt="10">
        <dgm:presLayoutVars>
          <dgm:chMax val="0"/>
          <dgm:bulletEnabled val="1"/>
        </dgm:presLayoutVars>
      </dgm:prSet>
      <dgm:spPr/>
      <dgm:t>
        <a:bodyPr/>
        <a:lstStyle/>
        <a:p>
          <a:endParaRPr lang="en-GB"/>
        </a:p>
      </dgm:t>
    </dgm:pt>
    <dgm:pt modelId="{91322179-07AA-429E-AEEA-5BE2BF8B2638}" type="pres">
      <dgm:prSet presAssocID="{FAF749DF-0938-4E41-9D5A-5A7889E79C25}" presName="spacer" presStyleCnt="0"/>
      <dgm:spPr/>
    </dgm:pt>
    <dgm:pt modelId="{7AE10D9A-AB36-478B-8125-0BF737A933DA}" type="pres">
      <dgm:prSet presAssocID="{E102C9F9-B62B-4618-BD45-18AB7FF9FB37}" presName="parentText" presStyleLbl="node1" presStyleIdx="1" presStyleCnt="10">
        <dgm:presLayoutVars>
          <dgm:chMax val="0"/>
          <dgm:bulletEnabled val="1"/>
        </dgm:presLayoutVars>
      </dgm:prSet>
      <dgm:spPr/>
      <dgm:t>
        <a:bodyPr/>
        <a:lstStyle/>
        <a:p>
          <a:endParaRPr lang="en-GB"/>
        </a:p>
      </dgm:t>
    </dgm:pt>
    <dgm:pt modelId="{03E4EAAD-5A6D-41E2-B8DE-765F77F0D236}" type="pres">
      <dgm:prSet presAssocID="{0F1E3A97-4F7E-43A6-BA2B-7AAF4227B31D}" presName="spacer" presStyleCnt="0"/>
      <dgm:spPr/>
    </dgm:pt>
    <dgm:pt modelId="{59125570-8064-4242-A794-285BDC4F1E12}" type="pres">
      <dgm:prSet presAssocID="{41BC6F64-81C0-4C26-8487-7D38FAFC706F}" presName="parentText" presStyleLbl="node1" presStyleIdx="2" presStyleCnt="10">
        <dgm:presLayoutVars>
          <dgm:chMax val="0"/>
          <dgm:bulletEnabled val="1"/>
        </dgm:presLayoutVars>
      </dgm:prSet>
      <dgm:spPr/>
      <dgm:t>
        <a:bodyPr/>
        <a:lstStyle/>
        <a:p>
          <a:endParaRPr lang="en-GB"/>
        </a:p>
      </dgm:t>
    </dgm:pt>
    <dgm:pt modelId="{FA4EB6C3-9344-4E36-BB08-ADB2603CBFC8}" type="pres">
      <dgm:prSet presAssocID="{7F0FD27B-969F-4E48-B7B2-9E3E851FB685}" presName="spacer" presStyleCnt="0"/>
      <dgm:spPr/>
    </dgm:pt>
    <dgm:pt modelId="{72B5C587-D39F-48C9-9FA4-64F67478BF8D}" type="pres">
      <dgm:prSet presAssocID="{4BA46216-FD92-47A2-BD4C-C9758C93A411}" presName="parentText" presStyleLbl="node1" presStyleIdx="3" presStyleCnt="10">
        <dgm:presLayoutVars>
          <dgm:chMax val="0"/>
          <dgm:bulletEnabled val="1"/>
        </dgm:presLayoutVars>
      </dgm:prSet>
      <dgm:spPr/>
      <dgm:t>
        <a:bodyPr/>
        <a:lstStyle/>
        <a:p>
          <a:endParaRPr lang="en-GB"/>
        </a:p>
      </dgm:t>
    </dgm:pt>
    <dgm:pt modelId="{A8FB7A6C-A238-451A-A006-571EB2DCF732}" type="pres">
      <dgm:prSet presAssocID="{6DAF75B6-DE06-4449-AA9A-0D34BD0A12A0}" presName="spacer" presStyleCnt="0"/>
      <dgm:spPr/>
    </dgm:pt>
    <dgm:pt modelId="{0885976F-F536-425B-B9E1-A947720C6BC8}" type="pres">
      <dgm:prSet presAssocID="{3A257A94-147E-4120-9AC6-905E68AD626A}" presName="parentText" presStyleLbl="node1" presStyleIdx="4" presStyleCnt="10">
        <dgm:presLayoutVars>
          <dgm:chMax val="0"/>
          <dgm:bulletEnabled val="1"/>
        </dgm:presLayoutVars>
      </dgm:prSet>
      <dgm:spPr/>
      <dgm:t>
        <a:bodyPr/>
        <a:lstStyle/>
        <a:p>
          <a:endParaRPr lang="en-GB"/>
        </a:p>
      </dgm:t>
    </dgm:pt>
    <dgm:pt modelId="{EE2CD7EF-BAC5-4A44-B9AF-3381FFB14816}" type="pres">
      <dgm:prSet presAssocID="{279D5EE7-82B1-4C41-88DC-30E754D86115}" presName="spacer" presStyleCnt="0"/>
      <dgm:spPr/>
    </dgm:pt>
    <dgm:pt modelId="{766B6916-F7F4-45E2-BC2F-750F0F657792}" type="pres">
      <dgm:prSet presAssocID="{3F642E93-BD49-42F5-B153-340B3E8D980B}" presName="parentText" presStyleLbl="node1" presStyleIdx="5" presStyleCnt="10">
        <dgm:presLayoutVars>
          <dgm:chMax val="0"/>
          <dgm:bulletEnabled val="1"/>
        </dgm:presLayoutVars>
      </dgm:prSet>
      <dgm:spPr/>
      <dgm:t>
        <a:bodyPr/>
        <a:lstStyle/>
        <a:p>
          <a:endParaRPr lang="en-GB"/>
        </a:p>
      </dgm:t>
    </dgm:pt>
    <dgm:pt modelId="{D298A5DE-7109-4E1D-BB3E-6667B8CE54E3}" type="pres">
      <dgm:prSet presAssocID="{C93D519B-051F-4092-A747-78FAD8BFF402}" presName="spacer" presStyleCnt="0"/>
      <dgm:spPr/>
    </dgm:pt>
    <dgm:pt modelId="{3AE479F9-36D1-4E5B-8DFD-8B1ECF6FDADA}" type="pres">
      <dgm:prSet presAssocID="{51746F83-4CA4-4BDA-BB85-71E5E666E387}" presName="parentText" presStyleLbl="node1" presStyleIdx="6" presStyleCnt="10">
        <dgm:presLayoutVars>
          <dgm:chMax val="0"/>
          <dgm:bulletEnabled val="1"/>
        </dgm:presLayoutVars>
      </dgm:prSet>
      <dgm:spPr/>
      <dgm:t>
        <a:bodyPr/>
        <a:lstStyle/>
        <a:p>
          <a:endParaRPr lang="en-GB"/>
        </a:p>
      </dgm:t>
    </dgm:pt>
    <dgm:pt modelId="{6DF59589-76CD-4F39-BB7D-93D3D50D9CC4}" type="pres">
      <dgm:prSet presAssocID="{FD03F09F-C9E8-4BFB-90BC-99B9AB3114A1}" presName="spacer" presStyleCnt="0"/>
      <dgm:spPr/>
    </dgm:pt>
    <dgm:pt modelId="{26FC30B0-244D-45A4-8F96-CF44CF1B1F4D}" type="pres">
      <dgm:prSet presAssocID="{78B1EA62-B422-4E1D-B2AD-93A8BCB8CEF0}" presName="parentText" presStyleLbl="node1" presStyleIdx="7" presStyleCnt="10">
        <dgm:presLayoutVars>
          <dgm:chMax val="0"/>
          <dgm:bulletEnabled val="1"/>
        </dgm:presLayoutVars>
      </dgm:prSet>
      <dgm:spPr/>
      <dgm:t>
        <a:bodyPr/>
        <a:lstStyle/>
        <a:p>
          <a:endParaRPr lang="en-GB"/>
        </a:p>
      </dgm:t>
    </dgm:pt>
    <dgm:pt modelId="{0E51EE98-385D-4B32-8F62-9BED254B84A1}" type="pres">
      <dgm:prSet presAssocID="{BBF5D277-0780-4631-BF74-B4CFA275704C}" presName="spacer" presStyleCnt="0"/>
      <dgm:spPr/>
    </dgm:pt>
    <dgm:pt modelId="{7C3C6744-6839-4A4F-8976-6FFD51D88E49}" type="pres">
      <dgm:prSet presAssocID="{6BDE08C8-6F23-42E9-883D-F9CB7BA14FA1}" presName="parentText" presStyleLbl="node1" presStyleIdx="8" presStyleCnt="10">
        <dgm:presLayoutVars>
          <dgm:chMax val="0"/>
          <dgm:bulletEnabled val="1"/>
        </dgm:presLayoutVars>
      </dgm:prSet>
      <dgm:spPr/>
      <dgm:t>
        <a:bodyPr/>
        <a:lstStyle/>
        <a:p>
          <a:endParaRPr lang="en-GB"/>
        </a:p>
      </dgm:t>
    </dgm:pt>
    <dgm:pt modelId="{AE92C275-2871-46B3-A70C-95A90C5615B6}" type="pres">
      <dgm:prSet presAssocID="{7586A87A-C82E-4E55-99C4-232D6C99B468}" presName="spacer" presStyleCnt="0"/>
      <dgm:spPr/>
    </dgm:pt>
    <dgm:pt modelId="{F39067A8-187D-423C-AF2B-180D69E7E4A2}" type="pres">
      <dgm:prSet presAssocID="{99145B01-559A-4CF6-B05C-ADBB78BB0B50}" presName="parentText" presStyleLbl="node1" presStyleIdx="9" presStyleCnt="10">
        <dgm:presLayoutVars>
          <dgm:chMax val="0"/>
          <dgm:bulletEnabled val="1"/>
        </dgm:presLayoutVars>
      </dgm:prSet>
      <dgm:spPr/>
      <dgm:t>
        <a:bodyPr/>
        <a:lstStyle/>
        <a:p>
          <a:endParaRPr lang="en-GB"/>
        </a:p>
      </dgm:t>
    </dgm:pt>
  </dgm:ptLst>
  <dgm:cxnLst>
    <dgm:cxn modelId="{0041EDAF-0ECC-4C9F-B0EB-3F4E92527B1C}" srcId="{A2BE54F4-6C5E-4E3B-AD2D-8F9F4DEF7A0B}" destId="{99145B01-559A-4CF6-B05C-ADBB78BB0B50}" srcOrd="9" destOrd="0" parTransId="{CC99EAB6-D795-497E-8955-9DA69C949D8E}" sibTransId="{BB5C8221-FB42-4D38-8193-A7018F75F997}"/>
    <dgm:cxn modelId="{E8370BA0-FC92-4AC0-9152-404D90A2B44E}" srcId="{A2BE54F4-6C5E-4E3B-AD2D-8F9F4DEF7A0B}" destId="{51746F83-4CA4-4BDA-BB85-71E5E666E387}" srcOrd="6" destOrd="0" parTransId="{331C43AE-137B-4977-815F-C26A95F63F14}" sibTransId="{FD03F09F-C9E8-4BFB-90BC-99B9AB3114A1}"/>
    <dgm:cxn modelId="{73CEB0F4-6DDC-43D6-86DC-F3A5395B2CEA}" srcId="{A2BE54F4-6C5E-4E3B-AD2D-8F9F4DEF7A0B}" destId="{3A257A94-147E-4120-9AC6-905E68AD626A}" srcOrd="4" destOrd="0" parTransId="{077E6D1A-DDB3-4399-9712-D02464914D36}" sibTransId="{279D5EE7-82B1-4C41-88DC-30E754D86115}"/>
    <dgm:cxn modelId="{3555647C-24A4-4C83-A64E-B8D33055FE76}" type="presOf" srcId="{3F642E93-BD49-42F5-B153-340B3E8D980B}" destId="{766B6916-F7F4-45E2-BC2F-750F0F657792}" srcOrd="0" destOrd="0" presId="urn:microsoft.com/office/officeart/2005/8/layout/vList2"/>
    <dgm:cxn modelId="{CA5D8190-FB52-4DC7-A018-13B085C1E669}" srcId="{A2BE54F4-6C5E-4E3B-AD2D-8F9F4DEF7A0B}" destId="{41BC6F64-81C0-4C26-8487-7D38FAFC706F}" srcOrd="2" destOrd="0" parTransId="{A3888A3B-810B-4391-9837-3B67DA091CB9}" sibTransId="{7F0FD27B-969F-4E48-B7B2-9E3E851FB685}"/>
    <dgm:cxn modelId="{8C8C655E-B3B5-459B-A39E-6E91233F2F6A}" type="presOf" srcId="{41BC6F64-81C0-4C26-8487-7D38FAFC706F}" destId="{59125570-8064-4242-A794-285BDC4F1E12}" srcOrd="0" destOrd="0" presId="urn:microsoft.com/office/officeart/2005/8/layout/vList2"/>
    <dgm:cxn modelId="{66A4EB05-8509-4CFC-A9B3-03041317D533}" type="presOf" srcId="{4BA46216-FD92-47A2-BD4C-C9758C93A411}" destId="{72B5C587-D39F-48C9-9FA4-64F67478BF8D}" srcOrd="0" destOrd="0" presId="urn:microsoft.com/office/officeart/2005/8/layout/vList2"/>
    <dgm:cxn modelId="{3AF2F053-F228-497D-9A19-52E77095FFB8}" type="presOf" srcId="{78B1EA62-B422-4E1D-B2AD-93A8BCB8CEF0}" destId="{26FC30B0-244D-45A4-8F96-CF44CF1B1F4D}" srcOrd="0" destOrd="0" presId="urn:microsoft.com/office/officeart/2005/8/layout/vList2"/>
    <dgm:cxn modelId="{B904AF1E-6423-40EE-B9F9-22AD2BABEDE5}" type="presOf" srcId="{1675B610-3F4C-4EE6-8B50-91EBB823C363}" destId="{7C8350AE-B205-4C55-9DD9-0A839092FEAF}" srcOrd="0" destOrd="0" presId="urn:microsoft.com/office/officeart/2005/8/layout/vList2"/>
    <dgm:cxn modelId="{3E963C53-0853-48EC-9A95-B2350C7A37AE}" srcId="{A2BE54F4-6C5E-4E3B-AD2D-8F9F4DEF7A0B}" destId="{78B1EA62-B422-4E1D-B2AD-93A8BCB8CEF0}" srcOrd="7" destOrd="0" parTransId="{ADDC7525-2A08-4B03-9405-81DC852D187B}" sibTransId="{BBF5D277-0780-4631-BF74-B4CFA275704C}"/>
    <dgm:cxn modelId="{B6986602-4D8F-4FB3-BA5E-18C5B9BC06E6}" type="presOf" srcId="{51746F83-4CA4-4BDA-BB85-71E5E666E387}" destId="{3AE479F9-36D1-4E5B-8DFD-8B1ECF6FDADA}" srcOrd="0" destOrd="0" presId="urn:microsoft.com/office/officeart/2005/8/layout/vList2"/>
    <dgm:cxn modelId="{F02E0535-C567-43D3-A5D5-DBEC07C1438C}" srcId="{A2BE54F4-6C5E-4E3B-AD2D-8F9F4DEF7A0B}" destId="{3F642E93-BD49-42F5-B153-340B3E8D980B}" srcOrd="5" destOrd="0" parTransId="{48593AEA-824F-423A-AA3B-AA885B3EF9FC}" sibTransId="{C93D519B-051F-4092-A747-78FAD8BFF402}"/>
    <dgm:cxn modelId="{BAC24740-0784-44BF-8792-6A4C9D6CFE62}" type="presOf" srcId="{3A257A94-147E-4120-9AC6-905E68AD626A}" destId="{0885976F-F536-425B-B9E1-A947720C6BC8}" srcOrd="0" destOrd="0" presId="urn:microsoft.com/office/officeart/2005/8/layout/vList2"/>
    <dgm:cxn modelId="{4CFF0F76-4A26-4A9D-99F1-96DA9444B64C}" srcId="{A2BE54F4-6C5E-4E3B-AD2D-8F9F4DEF7A0B}" destId="{1675B610-3F4C-4EE6-8B50-91EBB823C363}" srcOrd="0" destOrd="0" parTransId="{C8E95685-4911-45D8-ADA0-8B1C925EAABC}" sibTransId="{FAF749DF-0938-4E41-9D5A-5A7889E79C25}"/>
    <dgm:cxn modelId="{1273B724-188D-4BFA-9670-0A188B1FAE3C}" srcId="{A2BE54F4-6C5E-4E3B-AD2D-8F9F4DEF7A0B}" destId="{6BDE08C8-6F23-42E9-883D-F9CB7BA14FA1}" srcOrd="8" destOrd="0" parTransId="{1D4901AE-CE38-43CD-B130-FF0209B08B5A}" sibTransId="{7586A87A-C82E-4E55-99C4-232D6C99B468}"/>
    <dgm:cxn modelId="{48C27A75-1142-4B30-9E14-DA473F5C9138}" type="presOf" srcId="{A2BE54F4-6C5E-4E3B-AD2D-8F9F4DEF7A0B}" destId="{6DF572AA-39B9-43E8-8343-4F9777F96C99}" srcOrd="0" destOrd="0" presId="urn:microsoft.com/office/officeart/2005/8/layout/vList2"/>
    <dgm:cxn modelId="{22D9A69A-38D0-42E2-BC31-8CAAEF964207}" type="presOf" srcId="{6BDE08C8-6F23-42E9-883D-F9CB7BA14FA1}" destId="{7C3C6744-6839-4A4F-8976-6FFD51D88E49}" srcOrd="0" destOrd="0" presId="urn:microsoft.com/office/officeart/2005/8/layout/vList2"/>
    <dgm:cxn modelId="{6714D3D1-E3DC-4C55-BF0D-0DC9A181DE58}" srcId="{A2BE54F4-6C5E-4E3B-AD2D-8F9F4DEF7A0B}" destId="{E102C9F9-B62B-4618-BD45-18AB7FF9FB37}" srcOrd="1" destOrd="0" parTransId="{1B5A51BD-E252-4915-877E-54CE17525188}" sibTransId="{0F1E3A97-4F7E-43A6-BA2B-7AAF4227B31D}"/>
    <dgm:cxn modelId="{AB6B9DAC-2D41-45B6-B8F5-32D89B5A6189}" srcId="{A2BE54F4-6C5E-4E3B-AD2D-8F9F4DEF7A0B}" destId="{4BA46216-FD92-47A2-BD4C-C9758C93A411}" srcOrd="3" destOrd="0" parTransId="{CF86D7AA-FF3D-4797-808D-F4A41A243DE6}" sibTransId="{6DAF75B6-DE06-4449-AA9A-0D34BD0A12A0}"/>
    <dgm:cxn modelId="{5D09E8DE-4797-410A-9DF3-04706BB12ACC}" type="presOf" srcId="{99145B01-559A-4CF6-B05C-ADBB78BB0B50}" destId="{F39067A8-187D-423C-AF2B-180D69E7E4A2}" srcOrd="0" destOrd="0" presId="urn:microsoft.com/office/officeart/2005/8/layout/vList2"/>
    <dgm:cxn modelId="{0C9726D3-72FC-4AFA-8204-930BFA2626C1}" type="presOf" srcId="{E102C9F9-B62B-4618-BD45-18AB7FF9FB37}" destId="{7AE10D9A-AB36-478B-8125-0BF737A933DA}" srcOrd="0" destOrd="0" presId="urn:microsoft.com/office/officeart/2005/8/layout/vList2"/>
    <dgm:cxn modelId="{306FA574-876B-49DB-9B60-83C313F6D6F1}" type="presParOf" srcId="{6DF572AA-39B9-43E8-8343-4F9777F96C99}" destId="{7C8350AE-B205-4C55-9DD9-0A839092FEAF}" srcOrd="0" destOrd="0" presId="urn:microsoft.com/office/officeart/2005/8/layout/vList2"/>
    <dgm:cxn modelId="{BB6CCC8B-6B2A-4665-928D-9CBCB337D871}" type="presParOf" srcId="{6DF572AA-39B9-43E8-8343-4F9777F96C99}" destId="{91322179-07AA-429E-AEEA-5BE2BF8B2638}" srcOrd="1" destOrd="0" presId="urn:microsoft.com/office/officeart/2005/8/layout/vList2"/>
    <dgm:cxn modelId="{350FBA7B-98C1-4910-9034-3120E96EDF1C}" type="presParOf" srcId="{6DF572AA-39B9-43E8-8343-4F9777F96C99}" destId="{7AE10D9A-AB36-478B-8125-0BF737A933DA}" srcOrd="2" destOrd="0" presId="urn:microsoft.com/office/officeart/2005/8/layout/vList2"/>
    <dgm:cxn modelId="{D5607238-2817-4FB4-B845-CE2E09FBB6A9}" type="presParOf" srcId="{6DF572AA-39B9-43E8-8343-4F9777F96C99}" destId="{03E4EAAD-5A6D-41E2-B8DE-765F77F0D236}" srcOrd="3" destOrd="0" presId="urn:microsoft.com/office/officeart/2005/8/layout/vList2"/>
    <dgm:cxn modelId="{4EE50C74-654C-418C-A772-87987C493DF5}" type="presParOf" srcId="{6DF572AA-39B9-43E8-8343-4F9777F96C99}" destId="{59125570-8064-4242-A794-285BDC4F1E12}" srcOrd="4" destOrd="0" presId="urn:microsoft.com/office/officeart/2005/8/layout/vList2"/>
    <dgm:cxn modelId="{198918D7-DC0D-4BC3-B15A-2AEEED32335C}" type="presParOf" srcId="{6DF572AA-39B9-43E8-8343-4F9777F96C99}" destId="{FA4EB6C3-9344-4E36-BB08-ADB2603CBFC8}" srcOrd="5" destOrd="0" presId="urn:microsoft.com/office/officeart/2005/8/layout/vList2"/>
    <dgm:cxn modelId="{AB06EADA-3293-4AE2-8E33-B96CEEF554DF}" type="presParOf" srcId="{6DF572AA-39B9-43E8-8343-4F9777F96C99}" destId="{72B5C587-D39F-48C9-9FA4-64F67478BF8D}" srcOrd="6" destOrd="0" presId="urn:microsoft.com/office/officeart/2005/8/layout/vList2"/>
    <dgm:cxn modelId="{D4053393-B5E4-47FE-AE7F-4CE8BDCD12CC}" type="presParOf" srcId="{6DF572AA-39B9-43E8-8343-4F9777F96C99}" destId="{A8FB7A6C-A238-451A-A006-571EB2DCF732}" srcOrd="7" destOrd="0" presId="urn:microsoft.com/office/officeart/2005/8/layout/vList2"/>
    <dgm:cxn modelId="{BB2F976E-FB4A-4C31-BE7B-CFEC387EFE69}" type="presParOf" srcId="{6DF572AA-39B9-43E8-8343-4F9777F96C99}" destId="{0885976F-F536-425B-B9E1-A947720C6BC8}" srcOrd="8" destOrd="0" presId="urn:microsoft.com/office/officeart/2005/8/layout/vList2"/>
    <dgm:cxn modelId="{82D41864-BED6-4FDA-A760-7EDDB29AFBE3}" type="presParOf" srcId="{6DF572AA-39B9-43E8-8343-4F9777F96C99}" destId="{EE2CD7EF-BAC5-4A44-B9AF-3381FFB14816}" srcOrd="9" destOrd="0" presId="urn:microsoft.com/office/officeart/2005/8/layout/vList2"/>
    <dgm:cxn modelId="{73556E38-B1D2-4904-90F1-6699A64C2038}" type="presParOf" srcId="{6DF572AA-39B9-43E8-8343-4F9777F96C99}" destId="{766B6916-F7F4-45E2-BC2F-750F0F657792}" srcOrd="10" destOrd="0" presId="urn:microsoft.com/office/officeart/2005/8/layout/vList2"/>
    <dgm:cxn modelId="{2AEE178E-6E02-401F-9EB2-C1879C75F40A}" type="presParOf" srcId="{6DF572AA-39B9-43E8-8343-4F9777F96C99}" destId="{D298A5DE-7109-4E1D-BB3E-6667B8CE54E3}" srcOrd="11" destOrd="0" presId="urn:microsoft.com/office/officeart/2005/8/layout/vList2"/>
    <dgm:cxn modelId="{6CA18589-EB49-4CBE-BF6E-55F449C7A4E2}" type="presParOf" srcId="{6DF572AA-39B9-43E8-8343-4F9777F96C99}" destId="{3AE479F9-36D1-4E5B-8DFD-8B1ECF6FDADA}" srcOrd="12" destOrd="0" presId="urn:microsoft.com/office/officeart/2005/8/layout/vList2"/>
    <dgm:cxn modelId="{7D7CE22B-B2EC-430B-A458-834E581A3268}" type="presParOf" srcId="{6DF572AA-39B9-43E8-8343-4F9777F96C99}" destId="{6DF59589-76CD-4F39-BB7D-93D3D50D9CC4}" srcOrd="13" destOrd="0" presId="urn:microsoft.com/office/officeart/2005/8/layout/vList2"/>
    <dgm:cxn modelId="{1EE66862-01E2-4C84-9DC5-FA0E9168B806}" type="presParOf" srcId="{6DF572AA-39B9-43E8-8343-4F9777F96C99}" destId="{26FC30B0-244D-45A4-8F96-CF44CF1B1F4D}" srcOrd="14" destOrd="0" presId="urn:microsoft.com/office/officeart/2005/8/layout/vList2"/>
    <dgm:cxn modelId="{2079087B-B43A-429E-93AE-CD683F01D65A}" type="presParOf" srcId="{6DF572AA-39B9-43E8-8343-4F9777F96C99}" destId="{0E51EE98-385D-4B32-8F62-9BED254B84A1}" srcOrd="15" destOrd="0" presId="urn:microsoft.com/office/officeart/2005/8/layout/vList2"/>
    <dgm:cxn modelId="{8CE1C9A3-D260-4C26-8993-E903791933B8}" type="presParOf" srcId="{6DF572AA-39B9-43E8-8343-4F9777F96C99}" destId="{7C3C6744-6839-4A4F-8976-6FFD51D88E49}" srcOrd="16" destOrd="0" presId="urn:microsoft.com/office/officeart/2005/8/layout/vList2"/>
    <dgm:cxn modelId="{863AA1D4-F57A-4791-8139-526C9CABC5B4}" type="presParOf" srcId="{6DF572AA-39B9-43E8-8343-4F9777F96C99}" destId="{AE92C275-2871-46B3-A70C-95A90C5615B6}" srcOrd="17" destOrd="0" presId="urn:microsoft.com/office/officeart/2005/8/layout/vList2"/>
    <dgm:cxn modelId="{7E3E65E7-A334-4B21-B74A-6EDDC254F62F}" type="presParOf" srcId="{6DF572AA-39B9-43E8-8343-4F9777F96C99}" destId="{F39067A8-187D-423C-AF2B-180D69E7E4A2}"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AF2AE9-3E3A-4682-BADE-CCCA4F6B6323}" type="doc">
      <dgm:prSet loTypeId="urn:microsoft.com/office/officeart/2008/layout/HorizontalMultiLevelHierarchy" loCatId="hierarchy" qsTypeId="urn:microsoft.com/office/officeart/2005/8/quickstyle/simple5" qsCatId="simple" csTypeId="urn:microsoft.com/office/officeart/2005/8/colors/accent0_2" csCatId="mainScheme" phldr="1"/>
      <dgm:spPr/>
      <dgm:t>
        <a:bodyPr/>
        <a:lstStyle/>
        <a:p>
          <a:endParaRPr lang="en-GB"/>
        </a:p>
      </dgm:t>
    </dgm:pt>
    <dgm:pt modelId="{8A33049C-3C24-4F48-99B6-29FC7AA0DEB3}">
      <dgm:prSet phldrT="[Text]"/>
      <dgm:spPr/>
      <dgm:t>
        <a:bodyPr/>
        <a:lstStyle/>
        <a:p>
          <a:r>
            <a:rPr lang="en-GB" dirty="0" smtClean="0"/>
            <a:t>LIBRARIES</a:t>
          </a:r>
          <a:endParaRPr lang="en-GB" dirty="0"/>
        </a:p>
      </dgm:t>
    </dgm:pt>
    <dgm:pt modelId="{7D0F9974-3028-4117-AB59-C560BFD44931}" type="parTrans" cxnId="{3E40312C-E926-4C2E-981A-85326D624730}">
      <dgm:prSet/>
      <dgm:spPr/>
      <dgm:t>
        <a:bodyPr/>
        <a:lstStyle/>
        <a:p>
          <a:endParaRPr lang="en-GB"/>
        </a:p>
      </dgm:t>
    </dgm:pt>
    <dgm:pt modelId="{DB522AF2-7AE2-4E96-B017-132638D0EB10}" type="sibTrans" cxnId="{3E40312C-E926-4C2E-981A-85326D624730}">
      <dgm:prSet/>
      <dgm:spPr/>
      <dgm:t>
        <a:bodyPr/>
        <a:lstStyle/>
        <a:p>
          <a:endParaRPr lang="en-GB"/>
        </a:p>
      </dgm:t>
    </dgm:pt>
    <dgm:pt modelId="{A9A79B45-2588-4904-B542-89DCF8058A2E}">
      <dgm:prSet phldrT="[Text]"/>
      <dgm:spPr/>
      <dgm:t>
        <a:bodyPr/>
        <a:lstStyle/>
        <a:p>
          <a:r>
            <a:rPr lang="en-GB" dirty="0" smtClean="0"/>
            <a:t>Python idle</a:t>
          </a:r>
          <a:endParaRPr lang="en-GB" dirty="0"/>
        </a:p>
      </dgm:t>
    </dgm:pt>
    <dgm:pt modelId="{53000143-6DCE-4D71-BABE-2E94EDB666D5}" type="parTrans" cxnId="{D66E3076-D8B8-4AD3-B50E-7B050F819929}">
      <dgm:prSet/>
      <dgm:spPr/>
      <dgm:t>
        <a:bodyPr/>
        <a:lstStyle/>
        <a:p>
          <a:endParaRPr lang="en-GB"/>
        </a:p>
      </dgm:t>
    </dgm:pt>
    <dgm:pt modelId="{AAB6F2DE-88F8-49FC-8259-2FEC48F38227}" type="sibTrans" cxnId="{D66E3076-D8B8-4AD3-B50E-7B050F819929}">
      <dgm:prSet/>
      <dgm:spPr/>
      <dgm:t>
        <a:bodyPr/>
        <a:lstStyle/>
        <a:p>
          <a:endParaRPr lang="en-GB"/>
        </a:p>
      </dgm:t>
    </dgm:pt>
    <dgm:pt modelId="{D8BDFB21-85DD-43F6-AC0B-2E09E23FAC5A}">
      <dgm:prSet phldrT="[Text]"/>
      <dgm:spPr/>
      <dgm:t>
        <a:bodyPr/>
        <a:lstStyle/>
        <a:p>
          <a:r>
            <a:rPr lang="en-IN" dirty="0" smtClean="0"/>
            <a:t>pip install </a:t>
          </a:r>
          <a:r>
            <a:rPr lang="en-IN" dirty="0" err="1" smtClean="0"/>
            <a:t>pynput</a:t>
          </a:r>
          <a:r>
            <a:rPr lang="en-IN" dirty="0" smtClean="0"/>
            <a:t> </a:t>
          </a:r>
          <a:endParaRPr lang="en-GB" dirty="0"/>
        </a:p>
      </dgm:t>
    </dgm:pt>
    <dgm:pt modelId="{AD943757-33F6-47BD-BF4A-5A4DE7398AF4}" type="parTrans" cxnId="{E144E3AE-489D-44C4-843A-BC88150C3DC9}">
      <dgm:prSet/>
      <dgm:spPr/>
      <dgm:t>
        <a:bodyPr/>
        <a:lstStyle/>
        <a:p>
          <a:endParaRPr lang="en-GB"/>
        </a:p>
      </dgm:t>
    </dgm:pt>
    <dgm:pt modelId="{317B6697-E82C-440C-8D63-3C4012E67E51}" type="sibTrans" cxnId="{E144E3AE-489D-44C4-843A-BC88150C3DC9}">
      <dgm:prSet/>
      <dgm:spPr/>
      <dgm:t>
        <a:bodyPr/>
        <a:lstStyle/>
        <a:p>
          <a:endParaRPr lang="en-GB"/>
        </a:p>
      </dgm:t>
    </dgm:pt>
    <dgm:pt modelId="{65393218-BA96-498C-92FB-3E50FA99D9F9}">
      <dgm:prSet phldrT="[Text]"/>
      <dgm:spPr/>
      <dgm:t>
        <a:bodyPr/>
        <a:lstStyle/>
        <a:p>
          <a:r>
            <a:rPr lang="en-IN" dirty="0" smtClean="0"/>
            <a:t>pip install </a:t>
          </a:r>
          <a:r>
            <a:rPr lang="en-IN" dirty="0" err="1" smtClean="0"/>
            <a:t>jsonlib</a:t>
          </a:r>
          <a:endParaRPr lang="en-GB" dirty="0"/>
        </a:p>
      </dgm:t>
    </dgm:pt>
    <dgm:pt modelId="{277FDCA1-FB9B-439D-A1BC-7EE55C301766}" type="parTrans" cxnId="{FFB49D99-654D-4777-9D7F-CF2B07BFCD3F}">
      <dgm:prSet/>
      <dgm:spPr/>
      <dgm:t>
        <a:bodyPr/>
        <a:lstStyle/>
        <a:p>
          <a:endParaRPr lang="en-GB"/>
        </a:p>
      </dgm:t>
    </dgm:pt>
    <dgm:pt modelId="{553BD081-6051-47B7-AB47-123F87D74E97}" type="sibTrans" cxnId="{FFB49D99-654D-4777-9D7F-CF2B07BFCD3F}">
      <dgm:prSet/>
      <dgm:spPr/>
      <dgm:t>
        <a:bodyPr/>
        <a:lstStyle/>
        <a:p>
          <a:endParaRPr lang="en-GB"/>
        </a:p>
      </dgm:t>
    </dgm:pt>
    <dgm:pt modelId="{DDB62C7F-8CE3-469F-B8DF-53DBB2F182A9}" type="pres">
      <dgm:prSet presAssocID="{77AF2AE9-3E3A-4682-BADE-CCCA4F6B6323}" presName="Name0" presStyleCnt="0">
        <dgm:presLayoutVars>
          <dgm:chPref val="1"/>
          <dgm:dir/>
          <dgm:animOne val="branch"/>
          <dgm:animLvl val="lvl"/>
          <dgm:resizeHandles val="exact"/>
        </dgm:presLayoutVars>
      </dgm:prSet>
      <dgm:spPr/>
    </dgm:pt>
    <dgm:pt modelId="{15F9A3BD-EFF4-42E3-829C-03A2D031A3F0}" type="pres">
      <dgm:prSet presAssocID="{8A33049C-3C24-4F48-99B6-29FC7AA0DEB3}" presName="root1" presStyleCnt="0"/>
      <dgm:spPr/>
    </dgm:pt>
    <dgm:pt modelId="{9C2C52C6-047A-40E2-B5E1-67A3E1F6AB6F}" type="pres">
      <dgm:prSet presAssocID="{8A33049C-3C24-4F48-99B6-29FC7AA0DEB3}" presName="LevelOneTextNode" presStyleLbl="node0" presStyleIdx="0" presStyleCnt="1">
        <dgm:presLayoutVars>
          <dgm:chPref val="3"/>
        </dgm:presLayoutVars>
      </dgm:prSet>
      <dgm:spPr/>
    </dgm:pt>
    <dgm:pt modelId="{3E433ECF-66F2-4803-A85F-8732996CF460}" type="pres">
      <dgm:prSet presAssocID="{8A33049C-3C24-4F48-99B6-29FC7AA0DEB3}" presName="level2hierChild" presStyleCnt="0"/>
      <dgm:spPr/>
    </dgm:pt>
    <dgm:pt modelId="{D1FDCCB9-0664-411B-B0A3-AD99D2B2904A}" type="pres">
      <dgm:prSet presAssocID="{53000143-6DCE-4D71-BABE-2E94EDB666D5}" presName="conn2-1" presStyleLbl="parChTrans1D2" presStyleIdx="0" presStyleCnt="3"/>
      <dgm:spPr/>
    </dgm:pt>
    <dgm:pt modelId="{374C4AD8-119E-4669-B210-EC64E96868A8}" type="pres">
      <dgm:prSet presAssocID="{53000143-6DCE-4D71-BABE-2E94EDB666D5}" presName="connTx" presStyleLbl="parChTrans1D2" presStyleIdx="0" presStyleCnt="3"/>
      <dgm:spPr/>
    </dgm:pt>
    <dgm:pt modelId="{6F9F79A9-F22E-4695-B73D-0C817C2D47E2}" type="pres">
      <dgm:prSet presAssocID="{A9A79B45-2588-4904-B542-89DCF8058A2E}" presName="root2" presStyleCnt="0"/>
      <dgm:spPr/>
    </dgm:pt>
    <dgm:pt modelId="{BC41329F-290B-4145-86BD-79F014C53067}" type="pres">
      <dgm:prSet presAssocID="{A9A79B45-2588-4904-B542-89DCF8058A2E}" presName="LevelTwoTextNode" presStyleLbl="node2" presStyleIdx="0" presStyleCnt="3">
        <dgm:presLayoutVars>
          <dgm:chPref val="3"/>
        </dgm:presLayoutVars>
      </dgm:prSet>
      <dgm:spPr/>
      <dgm:t>
        <a:bodyPr/>
        <a:lstStyle/>
        <a:p>
          <a:endParaRPr lang="en-GB"/>
        </a:p>
      </dgm:t>
    </dgm:pt>
    <dgm:pt modelId="{4E64BFD1-CBD9-422C-B1B0-EC00CA95A630}" type="pres">
      <dgm:prSet presAssocID="{A9A79B45-2588-4904-B542-89DCF8058A2E}" presName="level3hierChild" presStyleCnt="0"/>
      <dgm:spPr/>
    </dgm:pt>
    <dgm:pt modelId="{DB23F70B-F8BE-43B8-9FC0-7AA57C99F03B}" type="pres">
      <dgm:prSet presAssocID="{AD943757-33F6-47BD-BF4A-5A4DE7398AF4}" presName="conn2-1" presStyleLbl="parChTrans1D2" presStyleIdx="1" presStyleCnt="3"/>
      <dgm:spPr/>
    </dgm:pt>
    <dgm:pt modelId="{DFC12656-0A62-48AD-A348-201AB56FE3B7}" type="pres">
      <dgm:prSet presAssocID="{AD943757-33F6-47BD-BF4A-5A4DE7398AF4}" presName="connTx" presStyleLbl="parChTrans1D2" presStyleIdx="1" presStyleCnt="3"/>
      <dgm:spPr/>
    </dgm:pt>
    <dgm:pt modelId="{A1EDCF58-DE7E-483D-BF9F-F8EEBAE860C1}" type="pres">
      <dgm:prSet presAssocID="{D8BDFB21-85DD-43F6-AC0B-2E09E23FAC5A}" presName="root2" presStyleCnt="0"/>
      <dgm:spPr/>
    </dgm:pt>
    <dgm:pt modelId="{EC84AA46-2D5D-47CC-A085-242A71E4ACBE}" type="pres">
      <dgm:prSet presAssocID="{D8BDFB21-85DD-43F6-AC0B-2E09E23FAC5A}" presName="LevelTwoTextNode" presStyleLbl="node2" presStyleIdx="1" presStyleCnt="3">
        <dgm:presLayoutVars>
          <dgm:chPref val="3"/>
        </dgm:presLayoutVars>
      </dgm:prSet>
      <dgm:spPr/>
      <dgm:t>
        <a:bodyPr/>
        <a:lstStyle/>
        <a:p>
          <a:endParaRPr lang="en-GB"/>
        </a:p>
      </dgm:t>
    </dgm:pt>
    <dgm:pt modelId="{94E4B7F3-1475-4E0C-9F2D-ECDD0A106608}" type="pres">
      <dgm:prSet presAssocID="{D8BDFB21-85DD-43F6-AC0B-2E09E23FAC5A}" presName="level3hierChild" presStyleCnt="0"/>
      <dgm:spPr/>
    </dgm:pt>
    <dgm:pt modelId="{7165F860-166F-4966-87F3-36FFE3DF7BAF}" type="pres">
      <dgm:prSet presAssocID="{277FDCA1-FB9B-439D-A1BC-7EE55C301766}" presName="conn2-1" presStyleLbl="parChTrans1D2" presStyleIdx="2" presStyleCnt="3"/>
      <dgm:spPr/>
    </dgm:pt>
    <dgm:pt modelId="{C4AEC095-F812-4614-87DE-C95A0D0ABB18}" type="pres">
      <dgm:prSet presAssocID="{277FDCA1-FB9B-439D-A1BC-7EE55C301766}" presName="connTx" presStyleLbl="parChTrans1D2" presStyleIdx="2" presStyleCnt="3"/>
      <dgm:spPr/>
    </dgm:pt>
    <dgm:pt modelId="{AA21208F-8ABA-48E2-BEED-61C9433E15E8}" type="pres">
      <dgm:prSet presAssocID="{65393218-BA96-498C-92FB-3E50FA99D9F9}" presName="root2" presStyleCnt="0"/>
      <dgm:spPr/>
    </dgm:pt>
    <dgm:pt modelId="{945D7D42-9DD4-462B-B353-F3D92AE783A6}" type="pres">
      <dgm:prSet presAssocID="{65393218-BA96-498C-92FB-3E50FA99D9F9}" presName="LevelTwoTextNode" presStyleLbl="node2" presStyleIdx="2" presStyleCnt="3">
        <dgm:presLayoutVars>
          <dgm:chPref val="3"/>
        </dgm:presLayoutVars>
      </dgm:prSet>
      <dgm:spPr/>
      <dgm:t>
        <a:bodyPr/>
        <a:lstStyle/>
        <a:p>
          <a:endParaRPr lang="en-GB"/>
        </a:p>
      </dgm:t>
    </dgm:pt>
    <dgm:pt modelId="{1666D34D-C52A-405B-9187-85E726721600}" type="pres">
      <dgm:prSet presAssocID="{65393218-BA96-498C-92FB-3E50FA99D9F9}" presName="level3hierChild" presStyleCnt="0"/>
      <dgm:spPr/>
    </dgm:pt>
  </dgm:ptLst>
  <dgm:cxnLst>
    <dgm:cxn modelId="{4F25DD1D-34AA-4940-A10E-21AD099744E4}" type="presOf" srcId="{77AF2AE9-3E3A-4682-BADE-CCCA4F6B6323}" destId="{DDB62C7F-8CE3-469F-B8DF-53DBB2F182A9}" srcOrd="0" destOrd="0" presId="urn:microsoft.com/office/officeart/2008/layout/HorizontalMultiLevelHierarchy"/>
    <dgm:cxn modelId="{3E40312C-E926-4C2E-981A-85326D624730}" srcId="{77AF2AE9-3E3A-4682-BADE-CCCA4F6B6323}" destId="{8A33049C-3C24-4F48-99B6-29FC7AA0DEB3}" srcOrd="0" destOrd="0" parTransId="{7D0F9974-3028-4117-AB59-C560BFD44931}" sibTransId="{DB522AF2-7AE2-4E96-B017-132638D0EB10}"/>
    <dgm:cxn modelId="{50EBA82E-DE98-40C4-982E-741A9709F8B9}" type="presOf" srcId="{53000143-6DCE-4D71-BABE-2E94EDB666D5}" destId="{374C4AD8-119E-4669-B210-EC64E96868A8}" srcOrd="1" destOrd="0" presId="urn:microsoft.com/office/officeart/2008/layout/HorizontalMultiLevelHierarchy"/>
    <dgm:cxn modelId="{BB91648D-8D2A-4C74-96D2-2A42674B9071}" type="presOf" srcId="{AD943757-33F6-47BD-BF4A-5A4DE7398AF4}" destId="{DFC12656-0A62-48AD-A348-201AB56FE3B7}" srcOrd="1" destOrd="0" presId="urn:microsoft.com/office/officeart/2008/layout/HorizontalMultiLevelHierarchy"/>
    <dgm:cxn modelId="{FFB49D99-654D-4777-9D7F-CF2B07BFCD3F}" srcId="{8A33049C-3C24-4F48-99B6-29FC7AA0DEB3}" destId="{65393218-BA96-498C-92FB-3E50FA99D9F9}" srcOrd="2" destOrd="0" parTransId="{277FDCA1-FB9B-439D-A1BC-7EE55C301766}" sibTransId="{553BD081-6051-47B7-AB47-123F87D74E97}"/>
    <dgm:cxn modelId="{A23F7CC7-E2A0-449E-B53C-C57F1E1D45E7}" type="presOf" srcId="{D8BDFB21-85DD-43F6-AC0B-2E09E23FAC5A}" destId="{EC84AA46-2D5D-47CC-A085-242A71E4ACBE}" srcOrd="0" destOrd="0" presId="urn:microsoft.com/office/officeart/2008/layout/HorizontalMultiLevelHierarchy"/>
    <dgm:cxn modelId="{364EA27E-EDC8-413A-A0E6-303A772959E0}" type="presOf" srcId="{53000143-6DCE-4D71-BABE-2E94EDB666D5}" destId="{D1FDCCB9-0664-411B-B0A3-AD99D2B2904A}" srcOrd="0" destOrd="0" presId="urn:microsoft.com/office/officeart/2008/layout/HorizontalMultiLevelHierarchy"/>
    <dgm:cxn modelId="{568EF8D6-A3FC-4F71-983E-8F7245FCBD8F}" type="presOf" srcId="{8A33049C-3C24-4F48-99B6-29FC7AA0DEB3}" destId="{9C2C52C6-047A-40E2-B5E1-67A3E1F6AB6F}" srcOrd="0" destOrd="0" presId="urn:microsoft.com/office/officeart/2008/layout/HorizontalMultiLevelHierarchy"/>
    <dgm:cxn modelId="{0E704CEC-343E-414C-B374-46C3AE0DF75D}" type="presOf" srcId="{A9A79B45-2588-4904-B542-89DCF8058A2E}" destId="{BC41329F-290B-4145-86BD-79F014C53067}" srcOrd="0" destOrd="0" presId="urn:microsoft.com/office/officeart/2008/layout/HorizontalMultiLevelHierarchy"/>
    <dgm:cxn modelId="{A0DFC580-B509-49CD-9C19-6D496DE457D7}" type="presOf" srcId="{AD943757-33F6-47BD-BF4A-5A4DE7398AF4}" destId="{DB23F70B-F8BE-43B8-9FC0-7AA57C99F03B}" srcOrd="0" destOrd="0" presId="urn:microsoft.com/office/officeart/2008/layout/HorizontalMultiLevelHierarchy"/>
    <dgm:cxn modelId="{C2B4AFB9-BFED-4B84-BFA6-6BF55A875A61}" type="presOf" srcId="{277FDCA1-FB9B-439D-A1BC-7EE55C301766}" destId="{7165F860-166F-4966-87F3-36FFE3DF7BAF}" srcOrd="0" destOrd="0" presId="urn:microsoft.com/office/officeart/2008/layout/HorizontalMultiLevelHierarchy"/>
    <dgm:cxn modelId="{D8EC6BDC-4136-4486-A5A3-B988E13EC006}" type="presOf" srcId="{277FDCA1-FB9B-439D-A1BC-7EE55C301766}" destId="{C4AEC095-F812-4614-87DE-C95A0D0ABB18}" srcOrd="1" destOrd="0" presId="urn:microsoft.com/office/officeart/2008/layout/HorizontalMultiLevelHierarchy"/>
    <dgm:cxn modelId="{D66E3076-D8B8-4AD3-B50E-7B050F819929}" srcId="{8A33049C-3C24-4F48-99B6-29FC7AA0DEB3}" destId="{A9A79B45-2588-4904-B542-89DCF8058A2E}" srcOrd="0" destOrd="0" parTransId="{53000143-6DCE-4D71-BABE-2E94EDB666D5}" sibTransId="{AAB6F2DE-88F8-49FC-8259-2FEC48F38227}"/>
    <dgm:cxn modelId="{E144E3AE-489D-44C4-843A-BC88150C3DC9}" srcId="{8A33049C-3C24-4F48-99B6-29FC7AA0DEB3}" destId="{D8BDFB21-85DD-43F6-AC0B-2E09E23FAC5A}" srcOrd="1" destOrd="0" parTransId="{AD943757-33F6-47BD-BF4A-5A4DE7398AF4}" sibTransId="{317B6697-E82C-440C-8D63-3C4012E67E51}"/>
    <dgm:cxn modelId="{B03E7C1E-9BDD-4E43-9C9F-02CB959B8C3E}" type="presOf" srcId="{65393218-BA96-498C-92FB-3E50FA99D9F9}" destId="{945D7D42-9DD4-462B-B353-F3D92AE783A6}" srcOrd="0" destOrd="0" presId="urn:microsoft.com/office/officeart/2008/layout/HorizontalMultiLevelHierarchy"/>
    <dgm:cxn modelId="{84FDDDE5-24B3-4B0D-BC03-C2E86826DD83}" type="presParOf" srcId="{DDB62C7F-8CE3-469F-B8DF-53DBB2F182A9}" destId="{15F9A3BD-EFF4-42E3-829C-03A2D031A3F0}" srcOrd="0" destOrd="0" presId="urn:microsoft.com/office/officeart/2008/layout/HorizontalMultiLevelHierarchy"/>
    <dgm:cxn modelId="{D410F840-E604-4034-905C-2087F9379CBB}" type="presParOf" srcId="{15F9A3BD-EFF4-42E3-829C-03A2D031A3F0}" destId="{9C2C52C6-047A-40E2-B5E1-67A3E1F6AB6F}" srcOrd="0" destOrd="0" presId="urn:microsoft.com/office/officeart/2008/layout/HorizontalMultiLevelHierarchy"/>
    <dgm:cxn modelId="{311BE772-0144-445F-AC05-75935B30242C}" type="presParOf" srcId="{15F9A3BD-EFF4-42E3-829C-03A2D031A3F0}" destId="{3E433ECF-66F2-4803-A85F-8732996CF460}" srcOrd="1" destOrd="0" presId="urn:microsoft.com/office/officeart/2008/layout/HorizontalMultiLevelHierarchy"/>
    <dgm:cxn modelId="{7A0B6645-1C2D-4DF2-99CD-88E1C1153029}" type="presParOf" srcId="{3E433ECF-66F2-4803-A85F-8732996CF460}" destId="{D1FDCCB9-0664-411B-B0A3-AD99D2B2904A}" srcOrd="0" destOrd="0" presId="urn:microsoft.com/office/officeart/2008/layout/HorizontalMultiLevelHierarchy"/>
    <dgm:cxn modelId="{80775D08-9DEE-4B4A-9C3C-12BA7C302F5A}" type="presParOf" srcId="{D1FDCCB9-0664-411B-B0A3-AD99D2B2904A}" destId="{374C4AD8-119E-4669-B210-EC64E96868A8}" srcOrd="0" destOrd="0" presId="urn:microsoft.com/office/officeart/2008/layout/HorizontalMultiLevelHierarchy"/>
    <dgm:cxn modelId="{506E6D98-F3A3-475F-8313-19565EA78834}" type="presParOf" srcId="{3E433ECF-66F2-4803-A85F-8732996CF460}" destId="{6F9F79A9-F22E-4695-B73D-0C817C2D47E2}" srcOrd="1" destOrd="0" presId="urn:microsoft.com/office/officeart/2008/layout/HorizontalMultiLevelHierarchy"/>
    <dgm:cxn modelId="{399053DB-1E05-48F4-9C1B-672CF6C36D58}" type="presParOf" srcId="{6F9F79A9-F22E-4695-B73D-0C817C2D47E2}" destId="{BC41329F-290B-4145-86BD-79F014C53067}" srcOrd="0" destOrd="0" presId="urn:microsoft.com/office/officeart/2008/layout/HorizontalMultiLevelHierarchy"/>
    <dgm:cxn modelId="{9BBE8001-131E-49AB-B18D-881BC8528C32}" type="presParOf" srcId="{6F9F79A9-F22E-4695-B73D-0C817C2D47E2}" destId="{4E64BFD1-CBD9-422C-B1B0-EC00CA95A630}" srcOrd="1" destOrd="0" presId="urn:microsoft.com/office/officeart/2008/layout/HorizontalMultiLevelHierarchy"/>
    <dgm:cxn modelId="{0E46798F-C2C8-4DB8-AE0A-CE418026EA39}" type="presParOf" srcId="{3E433ECF-66F2-4803-A85F-8732996CF460}" destId="{DB23F70B-F8BE-43B8-9FC0-7AA57C99F03B}" srcOrd="2" destOrd="0" presId="urn:microsoft.com/office/officeart/2008/layout/HorizontalMultiLevelHierarchy"/>
    <dgm:cxn modelId="{8A3ADC08-6AFA-4722-9E25-B6746CC26309}" type="presParOf" srcId="{DB23F70B-F8BE-43B8-9FC0-7AA57C99F03B}" destId="{DFC12656-0A62-48AD-A348-201AB56FE3B7}" srcOrd="0" destOrd="0" presId="urn:microsoft.com/office/officeart/2008/layout/HorizontalMultiLevelHierarchy"/>
    <dgm:cxn modelId="{07374401-2856-4C13-851F-B6DE51518E33}" type="presParOf" srcId="{3E433ECF-66F2-4803-A85F-8732996CF460}" destId="{A1EDCF58-DE7E-483D-BF9F-F8EEBAE860C1}" srcOrd="3" destOrd="0" presId="urn:microsoft.com/office/officeart/2008/layout/HorizontalMultiLevelHierarchy"/>
    <dgm:cxn modelId="{E4117B12-3D2E-424E-BA06-29D7EF49EDA2}" type="presParOf" srcId="{A1EDCF58-DE7E-483D-BF9F-F8EEBAE860C1}" destId="{EC84AA46-2D5D-47CC-A085-242A71E4ACBE}" srcOrd="0" destOrd="0" presId="urn:microsoft.com/office/officeart/2008/layout/HorizontalMultiLevelHierarchy"/>
    <dgm:cxn modelId="{2E57DDA2-B1A9-4F54-ADAA-0DC5CB5A0B63}" type="presParOf" srcId="{A1EDCF58-DE7E-483D-BF9F-F8EEBAE860C1}" destId="{94E4B7F3-1475-4E0C-9F2D-ECDD0A106608}" srcOrd="1" destOrd="0" presId="urn:microsoft.com/office/officeart/2008/layout/HorizontalMultiLevelHierarchy"/>
    <dgm:cxn modelId="{BF2781F8-1B39-45A4-A100-923201B5CE9B}" type="presParOf" srcId="{3E433ECF-66F2-4803-A85F-8732996CF460}" destId="{7165F860-166F-4966-87F3-36FFE3DF7BAF}" srcOrd="4" destOrd="0" presId="urn:microsoft.com/office/officeart/2008/layout/HorizontalMultiLevelHierarchy"/>
    <dgm:cxn modelId="{B06BE30C-233C-4430-9331-A5FD262B9521}" type="presParOf" srcId="{7165F860-166F-4966-87F3-36FFE3DF7BAF}" destId="{C4AEC095-F812-4614-87DE-C95A0D0ABB18}" srcOrd="0" destOrd="0" presId="urn:microsoft.com/office/officeart/2008/layout/HorizontalMultiLevelHierarchy"/>
    <dgm:cxn modelId="{1C02573F-4303-4AD0-82BF-9E6E4D0D49FA}" type="presParOf" srcId="{3E433ECF-66F2-4803-A85F-8732996CF460}" destId="{AA21208F-8ABA-48E2-BEED-61C9433E15E8}" srcOrd="5" destOrd="0" presId="urn:microsoft.com/office/officeart/2008/layout/HorizontalMultiLevelHierarchy"/>
    <dgm:cxn modelId="{D0C07A58-0597-41FC-A46A-009502DB05F3}" type="presParOf" srcId="{AA21208F-8ABA-48E2-BEED-61C9433E15E8}" destId="{945D7D42-9DD4-462B-B353-F3D92AE783A6}" srcOrd="0" destOrd="0" presId="urn:microsoft.com/office/officeart/2008/layout/HorizontalMultiLevelHierarchy"/>
    <dgm:cxn modelId="{A8E44C94-9252-4C58-ABA4-BC2A7990ABA2}" type="presParOf" srcId="{AA21208F-8ABA-48E2-BEED-61C9433E15E8}" destId="{1666D34D-C52A-405B-9187-85E72672160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350AE-B205-4C55-9DD9-0A839092FEAF}">
      <dsp:nvSpPr>
        <dsp:cNvPr id="0" name=""/>
        <dsp:cNvSpPr/>
      </dsp:nvSpPr>
      <dsp:spPr>
        <a:xfrm>
          <a:off x="0" y="79096"/>
          <a:ext cx="8789790" cy="397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t>INTRODUCTION</a:t>
          </a:r>
          <a:endParaRPr lang="en-GB" sz="1700" kern="1200"/>
        </a:p>
      </dsp:txBody>
      <dsp:txXfrm>
        <a:off x="19419" y="98515"/>
        <a:ext cx="8750952" cy="358962"/>
      </dsp:txXfrm>
    </dsp:sp>
    <dsp:sp modelId="{7AE10D9A-AB36-478B-8125-0BF737A933DA}">
      <dsp:nvSpPr>
        <dsp:cNvPr id="0" name=""/>
        <dsp:cNvSpPr/>
      </dsp:nvSpPr>
      <dsp:spPr>
        <a:xfrm>
          <a:off x="0" y="525856"/>
          <a:ext cx="8789790" cy="397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t>PROBLEM STATEMENT</a:t>
          </a:r>
          <a:endParaRPr lang="en-GB" sz="1700" kern="1200" dirty="0"/>
        </a:p>
      </dsp:txBody>
      <dsp:txXfrm>
        <a:off x="19419" y="545275"/>
        <a:ext cx="8750952" cy="358962"/>
      </dsp:txXfrm>
    </dsp:sp>
    <dsp:sp modelId="{59125570-8064-4242-A794-285BDC4F1E12}">
      <dsp:nvSpPr>
        <dsp:cNvPr id="0" name=""/>
        <dsp:cNvSpPr/>
      </dsp:nvSpPr>
      <dsp:spPr>
        <a:xfrm>
          <a:off x="0" y="972616"/>
          <a:ext cx="8789790" cy="397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t>KEYLOGGERS</a:t>
          </a:r>
          <a:endParaRPr lang="en-GB" sz="1700" kern="1200" dirty="0"/>
        </a:p>
      </dsp:txBody>
      <dsp:txXfrm>
        <a:off x="19419" y="992035"/>
        <a:ext cx="8750952" cy="358962"/>
      </dsp:txXfrm>
    </dsp:sp>
    <dsp:sp modelId="{72B5C587-D39F-48C9-9FA4-64F67478BF8D}">
      <dsp:nvSpPr>
        <dsp:cNvPr id="0" name=""/>
        <dsp:cNvSpPr/>
      </dsp:nvSpPr>
      <dsp:spPr>
        <a:xfrm>
          <a:off x="0" y="1419376"/>
          <a:ext cx="8789790" cy="397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t>TYPES OF KEYLOGGERS</a:t>
          </a:r>
          <a:endParaRPr lang="en-GB" sz="1700" kern="1200" dirty="0"/>
        </a:p>
      </dsp:txBody>
      <dsp:txXfrm>
        <a:off x="19419" y="1438795"/>
        <a:ext cx="8750952" cy="358962"/>
      </dsp:txXfrm>
    </dsp:sp>
    <dsp:sp modelId="{0885976F-F536-425B-B9E1-A947720C6BC8}">
      <dsp:nvSpPr>
        <dsp:cNvPr id="0" name=""/>
        <dsp:cNvSpPr/>
      </dsp:nvSpPr>
      <dsp:spPr>
        <a:xfrm>
          <a:off x="0" y="1866136"/>
          <a:ext cx="8789790" cy="397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t>WORKING</a:t>
          </a:r>
          <a:endParaRPr lang="en-GB" sz="1700" kern="1200" dirty="0"/>
        </a:p>
      </dsp:txBody>
      <dsp:txXfrm>
        <a:off x="19419" y="1885555"/>
        <a:ext cx="8750952" cy="358962"/>
      </dsp:txXfrm>
    </dsp:sp>
    <dsp:sp modelId="{766B6916-F7F4-45E2-BC2F-750F0F657792}">
      <dsp:nvSpPr>
        <dsp:cNvPr id="0" name=""/>
        <dsp:cNvSpPr/>
      </dsp:nvSpPr>
      <dsp:spPr>
        <a:xfrm>
          <a:off x="0" y="2312896"/>
          <a:ext cx="8789790" cy="397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t>PREVENTION</a:t>
          </a:r>
          <a:endParaRPr lang="en-GB" sz="1700" kern="1200" dirty="0"/>
        </a:p>
      </dsp:txBody>
      <dsp:txXfrm>
        <a:off x="19419" y="2332315"/>
        <a:ext cx="8750952" cy="358962"/>
      </dsp:txXfrm>
    </dsp:sp>
    <dsp:sp modelId="{3AE479F9-36D1-4E5B-8DFD-8B1ECF6FDADA}">
      <dsp:nvSpPr>
        <dsp:cNvPr id="0" name=""/>
        <dsp:cNvSpPr/>
      </dsp:nvSpPr>
      <dsp:spPr>
        <a:xfrm>
          <a:off x="0" y="2759656"/>
          <a:ext cx="8789790" cy="397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t>LIBRARIES AND SOFTWARE</a:t>
          </a:r>
          <a:endParaRPr lang="en-GB" sz="1700" kern="1200" dirty="0"/>
        </a:p>
      </dsp:txBody>
      <dsp:txXfrm>
        <a:off x="19419" y="2779075"/>
        <a:ext cx="8750952" cy="358962"/>
      </dsp:txXfrm>
    </dsp:sp>
    <dsp:sp modelId="{26FC30B0-244D-45A4-8F96-CF44CF1B1F4D}">
      <dsp:nvSpPr>
        <dsp:cNvPr id="0" name=""/>
        <dsp:cNvSpPr/>
      </dsp:nvSpPr>
      <dsp:spPr>
        <a:xfrm>
          <a:off x="0" y="3206415"/>
          <a:ext cx="8789790" cy="397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t>CONCLUSION</a:t>
          </a:r>
          <a:endParaRPr lang="en-GB" sz="1700" kern="1200" dirty="0"/>
        </a:p>
      </dsp:txBody>
      <dsp:txXfrm>
        <a:off x="19419" y="3225834"/>
        <a:ext cx="8750952" cy="358962"/>
      </dsp:txXfrm>
    </dsp:sp>
    <dsp:sp modelId="{7C3C6744-6839-4A4F-8976-6FFD51D88E49}">
      <dsp:nvSpPr>
        <dsp:cNvPr id="0" name=""/>
        <dsp:cNvSpPr/>
      </dsp:nvSpPr>
      <dsp:spPr>
        <a:xfrm>
          <a:off x="0" y="3653175"/>
          <a:ext cx="8789790" cy="397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t>FUTURE SCOPE</a:t>
          </a:r>
          <a:endParaRPr lang="en-GB" sz="1700" kern="1200" dirty="0"/>
        </a:p>
      </dsp:txBody>
      <dsp:txXfrm>
        <a:off x="19419" y="3672594"/>
        <a:ext cx="8750952" cy="358962"/>
      </dsp:txXfrm>
    </dsp:sp>
    <dsp:sp modelId="{F39067A8-187D-423C-AF2B-180D69E7E4A2}">
      <dsp:nvSpPr>
        <dsp:cNvPr id="0" name=""/>
        <dsp:cNvSpPr/>
      </dsp:nvSpPr>
      <dsp:spPr>
        <a:xfrm>
          <a:off x="0" y="4099935"/>
          <a:ext cx="8789790" cy="397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t>REFERENCE</a:t>
          </a:r>
          <a:endParaRPr lang="en-GB" sz="1700" kern="1200" dirty="0"/>
        </a:p>
      </dsp:txBody>
      <dsp:txXfrm>
        <a:off x="19419" y="4119354"/>
        <a:ext cx="8750952" cy="358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5F860-166F-4966-87F3-36FFE3DF7BAF}">
      <dsp:nvSpPr>
        <dsp:cNvPr id="0" name=""/>
        <dsp:cNvSpPr/>
      </dsp:nvSpPr>
      <dsp:spPr>
        <a:xfrm>
          <a:off x="2301024" y="2442286"/>
          <a:ext cx="608813" cy="1160086"/>
        </a:xfrm>
        <a:custGeom>
          <a:avLst/>
          <a:gdLst/>
          <a:ahLst/>
          <a:cxnLst/>
          <a:rect l="0" t="0" r="0" b="0"/>
          <a:pathLst>
            <a:path>
              <a:moveTo>
                <a:pt x="0" y="0"/>
              </a:moveTo>
              <a:lnTo>
                <a:pt x="304406" y="0"/>
              </a:lnTo>
              <a:lnTo>
                <a:pt x="304406" y="1160086"/>
              </a:lnTo>
              <a:lnTo>
                <a:pt x="608813" y="1160086"/>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572677" y="2989576"/>
        <a:ext cx="65506" cy="65506"/>
      </dsp:txXfrm>
    </dsp:sp>
    <dsp:sp modelId="{DB23F70B-F8BE-43B8-9FC0-7AA57C99F03B}">
      <dsp:nvSpPr>
        <dsp:cNvPr id="0" name=""/>
        <dsp:cNvSpPr/>
      </dsp:nvSpPr>
      <dsp:spPr>
        <a:xfrm>
          <a:off x="2301024" y="2396566"/>
          <a:ext cx="608813" cy="91440"/>
        </a:xfrm>
        <a:custGeom>
          <a:avLst/>
          <a:gdLst/>
          <a:ahLst/>
          <a:cxnLst/>
          <a:rect l="0" t="0" r="0" b="0"/>
          <a:pathLst>
            <a:path>
              <a:moveTo>
                <a:pt x="0" y="45720"/>
              </a:moveTo>
              <a:lnTo>
                <a:pt x="608813" y="45720"/>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590210" y="2427066"/>
        <a:ext cx="30440" cy="30440"/>
      </dsp:txXfrm>
    </dsp:sp>
    <dsp:sp modelId="{D1FDCCB9-0664-411B-B0A3-AD99D2B2904A}">
      <dsp:nvSpPr>
        <dsp:cNvPr id="0" name=""/>
        <dsp:cNvSpPr/>
      </dsp:nvSpPr>
      <dsp:spPr>
        <a:xfrm>
          <a:off x="2301024" y="1282200"/>
          <a:ext cx="608813" cy="1160086"/>
        </a:xfrm>
        <a:custGeom>
          <a:avLst/>
          <a:gdLst/>
          <a:ahLst/>
          <a:cxnLst/>
          <a:rect l="0" t="0" r="0" b="0"/>
          <a:pathLst>
            <a:path>
              <a:moveTo>
                <a:pt x="0" y="1160086"/>
              </a:moveTo>
              <a:lnTo>
                <a:pt x="304406" y="1160086"/>
              </a:lnTo>
              <a:lnTo>
                <a:pt x="304406" y="0"/>
              </a:lnTo>
              <a:lnTo>
                <a:pt x="608813" y="0"/>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572677" y="1829490"/>
        <a:ext cx="65506" cy="65506"/>
      </dsp:txXfrm>
    </dsp:sp>
    <dsp:sp modelId="{9C2C52C6-047A-40E2-B5E1-67A3E1F6AB6F}">
      <dsp:nvSpPr>
        <dsp:cNvPr id="0" name=""/>
        <dsp:cNvSpPr/>
      </dsp:nvSpPr>
      <dsp:spPr>
        <a:xfrm rot="16200000">
          <a:off x="-605296" y="1978252"/>
          <a:ext cx="4884573" cy="928068"/>
        </a:xfrm>
        <a:prstGeom prst="rect">
          <a:avLst/>
        </a:prstGeom>
        <a:gradFill rotWithShape="0">
          <a:gsLst>
            <a:gs pos="0">
              <a:schemeClr val="lt1">
                <a:hueOff val="0"/>
                <a:satOff val="0"/>
                <a:lumOff val="0"/>
                <a:alphaOff val="0"/>
                <a:tint val="94000"/>
                <a:satMod val="100000"/>
                <a:lumMod val="104000"/>
              </a:schemeClr>
            </a:gs>
            <a:gs pos="69000">
              <a:schemeClr val="lt1">
                <a:hueOff val="0"/>
                <a:satOff val="0"/>
                <a:lumOff val="0"/>
                <a:alphaOff val="0"/>
                <a:shade val="86000"/>
                <a:satMod val="130000"/>
                <a:lumMod val="102000"/>
              </a:schemeClr>
            </a:gs>
            <a:gs pos="100000">
              <a:schemeClr val="lt1">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40005" tIns="40005" rIns="40005" bIns="40005" numCol="1" spcCol="1270" anchor="ctr" anchorCtr="0">
          <a:noAutofit/>
        </a:bodyPr>
        <a:lstStyle/>
        <a:p>
          <a:pPr lvl="0" algn="ctr" defTabSz="2800350">
            <a:lnSpc>
              <a:spcPct val="90000"/>
            </a:lnSpc>
            <a:spcBef>
              <a:spcPct val="0"/>
            </a:spcBef>
            <a:spcAft>
              <a:spcPct val="35000"/>
            </a:spcAft>
          </a:pPr>
          <a:r>
            <a:rPr lang="en-GB" sz="6300" kern="1200" dirty="0" smtClean="0"/>
            <a:t>LIBRARIES</a:t>
          </a:r>
          <a:endParaRPr lang="en-GB" sz="6300" kern="1200" dirty="0"/>
        </a:p>
      </dsp:txBody>
      <dsp:txXfrm>
        <a:off x="-605296" y="1978252"/>
        <a:ext cx="4884573" cy="928068"/>
      </dsp:txXfrm>
    </dsp:sp>
    <dsp:sp modelId="{BC41329F-290B-4145-86BD-79F014C53067}">
      <dsp:nvSpPr>
        <dsp:cNvPr id="0" name=""/>
        <dsp:cNvSpPr/>
      </dsp:nvSpPr>
      <dsp:spPr>
        <a:xfrm>
          <a:off x="2909837" y="818165"/>
          <a:ext cx="3044065" cy="928068"/>
        </a:xfrm>
        <a:prstGeom prst="rect">
          <a:avLst/>
        </a:prstGeom>
        <a:gradFill rotWithShape="0">
          <a:gsLst>
            <a:gs pos="0">
              <a:schemeClr val="lt1">
                <a:hueOff val="0"/>
                <a:satOff val="0"/>
                <a:lumOff val="0"/>
                <a:alphaOff val="0"/>
                <a:tint val="94000"/>
                <a:satMod val="100000"/>
                <a:lumMod val="104000"/>
              </a:schemeClr>
            </a:gs>
            <a:gs pos="69000">
              <a:schemeClr val="lt1">
                <a:hueOff val="0"/>
                <a:satOff val="0"/>
                <a:lumOff val="0"/>
                <a:alphaOff val="0"/>
                <a:shade val="86000"/>
                <a:satMod val="130000"/>
                <a:lumMod val="102000"/>
              </a:schemeClr>
            </a:gs>
            <a:gs pos="100000">
              <a:schemeClr val="lt1">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GB" sz="3300" kern="1200" dirty="0" smtClean="0"/>
            <a:t>Python idle</a:t>
          </a:r>
          <a:endParaRPr lang="en-GB" sz="3300" kern="1200" dirty="0"/>
        </a:p>
      </dsp:txBody>
      <dsp:txXfrm>
        <a:off x="2909837" y="818165"/>
        <a:ext cx="3044065" cy="928068"/>
      </dsp:txXfrm>
    </dsp:sp>
    <dsp:sp modelId="{EC84AA46-2D5D-47CC-A085-242A71E4ACBE}">
      <dsp:nvSpPr>
        <dsp:cNvPr id="0" name=""/>
        <dsp:cNvSpPr/>
      </dsp:nvSpPr>
      <dsp:spPr>
        <a:xfrm>
          <a:off x="2909837" y="1978252"/>
          <a:ext cx="3044065" cy="928068"/>
        </a:xfrm>
        <a:prstGeom prst="rect">
          <a:avLst/>
        </a:prstGeom>
        <a:gradFill rotWithShape="0">
          <a:gsLst>
            <a:gs pos="0">
              <a:schemeClr val="lt1">
                <a:hueOff val="0"/>
                <a:satOff val="0"/>
                <a:lumOff val="0"/>
                <a:alphaOff val="0"/>
                <a:tint val="94000"/>
                <a:satMod val="100000"/>
                <a:lumMod val="104000"/>
              </a:schemeClr>
            </a:gs>
            <a:gs pos="69000">
              <a:schemeClr val="lt1">
                <a:hueOff val="0"/>
                <a:satOff val="0"/>
                <a:lumOff val="0"/>
                <a:alphaOff val="0"/>
                <a:shade val="86000"/>
                <a:satMod val="130000"/>
                <a:lumMod val="102000"/>
              </a:schemeClr>
            </a:gs>
            <a:gs pos="100000">
              <a:schemeClr val="lt1">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IN" sz="3300" kern="1200" dirty="0" smtClean="0"/>
            <a:t>pip install </a:t>
          </a:r>
          <a:r>
            <a:rPr lang="en-IN" sz="3300" kern="1200" dirty="0" err="1" smtClean="0"/>
            <a:t>pynput</a:t>
          </a:r>
          <a:r>
            <a:rPr lang="en-IN" sz="3300" kern="1200" dirty="0" smtClean="0"/>
            <a:t> </a:t>
          </a:r>
          <a:endParaRPr lang="en-GB" sz="3300" kern="1200" dirty="0"/>
        </a:p>
      </dsp:txBody>
      <dsp:txXfrm>
        <a:off x="2909837" y="1978252"/>
        <a:ext cx="3044065" cy="928068"/>
      </dsp:txXfrm>
    </dsp:sp>
    <dsp:sp modelId="{945D7D42-9DD4-462B-B353-F3D92AE783A6}">
      <dsp:nvSpPr>
        <dsp:cNvPr id="0" name=""/>
        <dsp:cNvSpPr/>
      </dsp:nvSpPr>
      <dsp:spPr>
        <a:xfrm>
          <a:off x="2909837" y="3138338"/>
          <a:ext cx="3044065" cy="928068"/>
        </a:xfrm>
        <a:prstGeom prst="rect">
          <a:avLst/>
        </a:prstGeom>
        <a:gradFill rotWithShape="0">
          <a:gsLst>
            <a:gs pos="0">
              <a:schemeClr val="lt1">
                <a:hueOff val="0"/>
                <a:satOff val="0"/>
                <a:lumOff val="0"/>
                <a:alphaOff val="0"/>
                <a:tint val="94000"/>
                <a:satMod val="100000"/>
                <a:lumMod val="104000"/>
              </a:schemeClr>
            </a:gs>
            <a:gs pos="69000">
              <a:schemeClr val="lt1">
                <a:hueOff val="0"/>
                <a:satOff val="0"/>
                <a:lumOff val="0"/>
                <a:alphaOff val="0"/>
                <a:shade val="86000"/>
                <a:satMod val="130000"/>
                <a:lumMod val="102000"/>
              </a:schemeClr>
            </a:gs>
            <a:gs pos="100000">
              <a:schemeClr val="lt1">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IN" sz="3300" kern="1200" dirty="0" smtClean="0"/>
            <a:t>pip install </a:t>
          </a:r>
          <a:r>
            <a:rPr lang="en-IN" sz="3300" kern="1200" dirty="0" err="1" smtClean="0"/>
            <a:t>jsonlib</a:t>
          </a:r>
          <a:endParaRPr lang="en-GB" sz="3300" kern="1200" dirty="0"/>
        </a:p>
      </dsp:txBody>
      <dsp:txXfrm>
        <a:off x="2909837" y="3138338"/>
        <a:ext cx="3044065" cy="9280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24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13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75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5929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048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933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409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59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08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62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30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38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720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07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03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680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65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679805"/>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Project</a:t>
            </a:r>
            <a:br>
              <a:rPr lang="en-GB" dirty="0" smtClean="0"/>
            </a:br>
            <a:r>
              <a:rPr lang="en-GB" dirty="0" smtClean="0"/>
              <a:t>KEYLOGGER AND SECURITY</a:t>
            </a:r>
            <a:r>
              <a:rPr lang="en-GB" dirty="0" smtClean="0"/>
              <a:t/>
            </a:r>
            <a:br>
              <a:rPr lang="en-GB" dirty="0" smtClean="0"/>
            </a:br>
            <a:endParaRPr lang="en-GB" dirty="0"/>
          </a:p>
        </p:txBody>
      </p:sp>
      <p:sp>
        <p:nvSpPr>
          <p:cNvPr id="3" name="Subtitle 2"/>
          <p:cNvSpPr>
            <a:spLocks noGrp="1"/>
          </p:cNvSpPr>
          <p:nvPr>
            <p:ph type="subTitle" idx="1"/>
          </p:nvPr>
        </p:nvSpPr>
        <p:spPr/>
        <p:txBody>
          <a:bodyPr>
            <a:normAutofit lnSpcReduction="10000"/>
          </a:bodyPr>
          <a:lstStyle/>
          <a:p>
            <a:r>
              <a:rPr lang="en-GB" dirty="0" smtClean="0">
                <a:latin typeface="Algerian" panose="04020705040A02060702" pitchFamily="82" charset="0"/>
              </a:rPr>
              <a:t>Presented By</a:t>
            </a:r>
          </a:p>
          <a:p>
            <a:r>
              <a:rPr lang="en-GB" dirty="0" smtClean="0">
                <a:latin typeface="Algerian" panose="04020705040A02060702" pitchFamily="82" charset="0"/>
              </a:rPr>
              <a:t>R.THANGA SHYAMALA – CSE DEPT</a:t>
            </a:r>
          </a:p>
          <a:p>
            <a:r>
              <a:rPr lang="en-GB" dirty="0" smtClean="0">
                <a:latin typeface="Algerian" panose="04020705040A02060702" pitchFamily="82" charset="0"/>
              </a:rPr>
              <a:t>HOLYCROSS ENGINEERING COLLEGE</a:t>
            </a:r>
            <a:endParaRPr lang="en-GB" dirty="0">
              <a:latin typeface="Algerian" panose="04020705040A02060702" pitchFamily="82" charset="0"/>
            </a:endParaRPr>
          </a:p>
        </p:txBody>
      </p:sp>
    </p:spTree>
    <p:extLst>
      <p:ext uri="{BB962C8B-B14F-4D97-AF65-F5344CB8AC3E}">
        <p14:creationId xmlns:p14="http://schemas.microsoft.com/office/powerpoint/2010/main" val="676121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2013" y="885524"/>
            <a:ext cx="887359" cy="5409398"/>
          </a:xfrm>
          <a:prstGeom prst="rect">
            <a:avLst/>
          </a:prstGeom>
          <a:noFill/>
        </p:spPr>
        <p:txBody>
          <a:bodyPr vert="wordArtVert" wrap="square" rtlCol="0">
            <a:spAutoFit/>
          </a:bodyPr>
          <a:lstStyle/>
          <a:p>
            <a:r>
              <a:rPr lang="en-GB" sz="4000" b="1" dirty="0" smtClean="0">
                <a:solidFill>
                  <a:schemeClr val="tx1">
                    <a:lumMod val="85000"/>
                  </a:schemeClr>
                </a:solidFill>
              </a:rPr>
              <a:t> SIGNS</a:t>
            </a:r>
            <a:endParaRPr lang="en-GB" sz="4000" b="1" dirty="0">
              <a:solidFill>
                <a:schemeClr val="tx1">
                  <a:lumMod val="8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001" y="621792"/>
            <a:ext cx="10406743" cy="5463540"/>
          </a:xfrm>
          <a:prstGeom prst="rect">
            <a:avLst/>
          </a:prstGeom>
        </p:spPr>
      </p:pic>
    </p:spTree>
    <p:extLst>
      <p:ext uri="{BB962C8B-B14F-4D97-AF65-F5344CB8AC3E}">
        <p14:creationId xmlns:p14="http://schemas.microsoft.com/office/powerpoint/2010/main" val="2828907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effectLst/>
                <a:latin typeface="Algerian" panose="04020705040A02060702" pitchFamily="82" charset="0"/>
              </a:rPr>
              <a:t>How to prevent </a:t>
            </a:r>
            <a:r>
              <a:rPr lang="en-GB" sz="4000" dirty="0" smtClean="0">
                <a:effectLst/>
                <a:latin typeface="Algerian" panose="04020705040A02060702" pitchFamily="82" charset="0"/>
              </a:rPr>
              <a:t>KEYLOGGER</a:t>
            </a:r>
            <a:r>
              <a:rPr lang="en-GB" dirty="0">
                <a:effectLst/>
              </a:rPr>
              <a:t/>
            </a:r>
            <a:br>
              <a:rPr lang="en-GB" dirty="0">
                <a:effectLst/>
              </a:rPr>
            </a:br>
            <a:endParaRPr lang="en-GB" dirty="0"/>
          </a:p>
        </p:txBody>
      </p:sp>
      <p:sp>
        <p:nvSpPr>
          <p:cNvPr id="3" name="Content Placeholder 2"/>
          <p:cNvSpPr>
            <a:spLocks noGrp="1"/>
          </p:cNvSpPr>
          <p:nvPr>
            <p:ph idx="1"/>
          </p:nvPr>
        </p:nvSpPr>
        <p:spPr/>
        <p:txBody>
          <a:bodyPr>
            <a:normAutofit/>
          </a:bodyPr>
          <a:lstStyle/>
          <a:p>
            <a:r>
              <a:rPr lang="en-GB" sz="3200" b="1" dirty="0">
                <a:effectLst/>
              </a:rPr>
              <a:t>Two-Factor Authentication</a:t>
            </a:r>
          </a:p>
          <a:p>
            <a:r>
              <a:rPr lang="en-GB" sz="3200" b="1" dirty="0">
                <a:effectLst/>
              </a:rPr>
              <a:t>Only Download Safe File</a:t>
            </a:r>
          </a:p>
          <a:p>
            <a:r>
              <a:rPr lang="en-GB" sz="3200" b="1" dirty="0">
                <a:effectLst/>
              </a:rPr>
              <a:t>Install Antivirus Software</a:t>
            </a:r>
          </a:p>
          <a:p>
            <a:r>
              <a:rPr lang="en-GB" sz="3200" b="1" dirty="0">
                <a:effectLst/>
              </a:rPr>
              <a:t>Use a Password </a:t>
            </a:r>
            <a:r>
              <a:rPr lang="en-GB" sz="3200" b="1" dirty="0" smtClean="0">
                <a:effectLst/>
              </a:rPr>
              <a:t>Manager</a:t>
            </a:r>
            <a:endParaRPr lang="en-GB" sz="3200" dirty="0">
              <a:effectLst/>
              <a:latin typeface="Arno Pro Smbd SmText" panose="02020702040506020403" pitchFamily="18" charset="0"/>
            </a:endParaRPr>
          </a:p>
          <a:p>
            <a:endParaRPr lang="en-GB" dirty="0"/>
          </a:p>
        </p:txBody>
      </p:sp>
    </p:spTree>
    <p:extLst>
      <p:ext uri="{BB962C8B-B14F-4D97-AF65-F5344CB8AC3E}">
        <p14:creationId xmlns:p14="http://schemas.microsoft.com/office/powerpoint/2010/main" val="3841162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773" y="22457"/>
            <a:ext cx="9612011" cy="1231303"/>
          </a:xfrm>
        </p:spPr>
        <p:txBody>
          <a:bodyPr/>
          <a:lstStyle/>
          <a:p>
            <a:r>
              <a:rPr lang="en-US" dirty="0"/>
              <a:t>Required libraries &amp; software</a:t>
            </a:r>
            <a:endParaRPr lang="en-GB" dirty="0"/>
          </a:p>
        </p:txBody>
      </p:sp>
      <p:sp>
        <p:nvSpPr>
          <p:cNvPr id="3" name="Content Placeholder 2"/>
          <p:cNvSpPr>
            <a:spLocks noGrp="1"/>
          </p:cNvSpPr>
          <p:nvPr>
            <p:ph idx="1"/>
          </p:nvPr>
        </p:nvSpPr>
        <p:spPr>
          <a:xfrm>
            <a:off x="355528" y="1049154"/>
            <a:ext cx="11210515" cy="5091763"/>
          </a:xfrm>
        </p:spPr>
        <p:txBody>
          <a:bodyPr>
            <a:normAutofit/>
          </a:bodyPr>
          <a:lstStyle/>
          <a:p>
            <a:pPr marL="0" indent="0" algn="just">
              <a:buNone/>
            </a:pPr>
            <a:endParaRPr lang="en-IN" dirty="0"/>
          </a:p>
          <a:p>
            <a:pPr marL="0" indent="0">
              <a:buNone/>
            </a:pPr>
            <a:r>
              <a:rPr lang="en-IN" dirty="0"/>
              <a:t> 		</a:t>
            </a:r>
            <a:endParaRPr lang="en-GB" dirty="0"/>
          </a:p>
        </p:txBody>
      </p:sp>
      <p:graphicFrame>
        <p:nvGraphicFramePr>
          <p:cNvPr id="7" name="Diagram 6"/>
          <p:cNvGraphicFramePr/>
          <p:nvPr>
            <p:extLst>
              <p:ext uri="{D42A27DB-BD31-4B8C-83A1-F6EECF244321}">
                <p14:modId xmlns:p14="http://schemas.microsoft.com/office/powerpoint/2010/main" val="3142423277"/>
              </p:ext>
            </p:extLst>
          </p:nvPr>
        </p:nvGraphicFramePr>
        <p:xfrm>
          <a:off x="2032000" y="1253760"/>
          <a:ext cx="7326859" cy="4884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2847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latin typeface="Algerian" panose="04020705040A02060702" pitchFamily="82" charset="0"/>
              </a:rPr>
              <a:t>Conclusion</a:t>
            </a:r>
            <a:r>
              <a:rPr lang="en-GB" dirty="0">
                <a:effectLst/>
              </a:rPr>
              <a:t/>
            </a:r>
            <a:br>
              <a:rPr lang="en-GB" dirty="0">
                <a:effectLst/>
              </a:rPr>
            </a:br>
            <a:endParaRPr lang="en-GB" dirty="0"/>
          </a:p>
        </p:txBody>
      </p:sp>
      <p:sp>
        <p:nvSpPr>
          <p:cNvPr id="3" name="Content Placeholder 2"/>
          <p:cNvSpPr>
            <a:spLocks noGrp="1"/>
          </p:cNvSpPr>
          <p:nvPr>
            <p:ph idx="1"/>
          </p:nvPr>
        </p:nvSpPr>
        <p:spPr>
          <a:xfrm>
            <a:off x="376388" y="1790299"/>
            <a:ext cx="11507185" cy="4106779"/>
          </a:xfrm>
        </p:spPr>
        <p:txBody>
          <a:bodyPr>
            <a:normAutofit/>
          </a:bodyPr>
          <a:lstStyle/>
          <a:p>
            <a:endParaRPr lang="en-IN" dirty="0" smtClean="0"/>
          </a:p>
          <a:p>
            <a:pPr marL="0" indent="0">
              <a:buNone/>
            </a:pPr>
            <a:r>
              <a:rPr lang="en-IN" sz="2800" b="1" dirty="0" err="1" smtClean="0">
                <a:latin typeface="Arial Rounded MT Bold" panose="020F0704030504030204" pitchFamily="34" charset="0"/>
              </a:rPr>
              <a:t>Keyloggers</a:t>
            </a:r>
            <a:r>
              <a:rPr lang="en-IN" sz="2800" b="1" dirty="0" smtClean="0">
                <a:latin typeface="Arial Rounded MT Bold" panose="020F0704030504030204" pitchFamily="34" charset="0"/>
              </a:rPr>
              <a:t> </a:t>
            </a:r>
            <a:r>
              <a:rPr lang="en-IN" sz="2800" b="1" dirty="0">
                <a:latin typeface="Arial Rounded MT Bold" panose="020F0704030504030204" pitchFamily="34" charset="0"/>
              </a:rPr>
              <a:t>are a potent threat to both individuals and enterprises </a:t>
            </a:r>
            <a:r>
              <a:rPr lang="en-IN" sz="2800" b="1" dirty="0" smtClean="0">
                <a:latin typeface="Arial Rounded MT Bold" panose="020F0704030504030204" pitchFamily="34" charset="0"/>
              </a:rPr>
              <a:t>with </a:t>
            </a:r>
            <a:r>
              <a:rPr lang="en-IN" sz="2800" b="1" dirty="0">
                <a:latin typeface="Arial Rounded MT Bold" panose="020F0704030504030204" pitchFamily="34" charset="0"/>
              </a:rPr>
              <a:t>the potential to cause significant harm if left undetected . Understanding the nature of </a:t>
            </a:r>
            <a:r>
              <a:rPr lang="en-IN" sz="2800" b="1" dirty="0" err="1">
                <a:latin typeface="Arial Rounded MT Bold" panose="020F0704030504030204" pitchFamily="34" charset="0"/>
              </a:rPr>
              <a:t>keyloggers</a:t>
            </a:r>
            <a:r>
              <a:rPr lang="en-IN" sz="2800" b="1" dirty="0">
                <a:latin typeface="Arial Rounded MT Bold" panose="020F0704030504030204" pitchFamily="34" charset="0"/>
              </a:rPr>
              <a:t> , their methods of infiltration , and the dangers they pose is crucial for maintaining a secure digital environment.</a:t>
            </a:r>
          </a:p>
          <a:p>
            <a:pPr marL="0" indent="0">
              <a:buNone/>
            </a:pPr>
            <a:endParaRPr lang="en-GB" dirty="0"/>
          </a:p>
        </p:txBody>
      </p:sp>
    </p:spTree>
    <p:extLst>
      <p:ext uri="{BB962C8B-B14F-4D97-AF65-F5344CB8AC3E}">
        <p14:creationId xmlns:p14="http://schemas.microsoft.com/office/powerpoint/2010/main" val="3366275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Algerian" panose="04020705040A02060702" pitchFamily="82" charset="0"/>
              </a:rPr>
              <a:t>FUTURE SCOPE</a:t>
            </a:r>
            <a:endParaRPr lang="en-GB" sz="3600" dirty="0">
              <a:latin typeface="Algerian" panose="04020705040A02060702" pitchFamily="82" charset="0"/>
            </a:endParaRPr>
          </a:p>
        </p:txBody>
      </p:sp>
      <p:sp>
        <p:nvSpPr>
          <p:cNvPr id="3" name="Content Placeholder 2"/>
          <p:cNvSpPr>
            <a:spLocks noGrp="1"/>
          </p:cNvSpPr>
          <p:nvPr>
            <p:ph idx="1"/>
          </p:nvPr>
        </p:nvSpPr>
        <p:spPr/>
        <p:txBody>
          <a:bodyPr>
            <a:normAutofit fontScale="85000" lnSpcReduction="10000"/>
          </a:bodyPr>
          <a:lstStyle/>
          <a:p>
            <a:pPr marL="0" indent="0">
              <a:buNone/>
            </a:pPr>
            <a:endParaRPr lang="en-US" sz="2400" dirty="0"/>
          </a:p>
          <a:p>
            <a:pPr marL="305435" indent="-305435"/>
            <a:r>
              <a:rPr lang="en-US" sz="2800" dirty="0"/>
              <a:t>The development of more advanced encryption methods to protect against </a:t>
            </a:r>
            <a:r>
              <a:rPr lang="en-US" sz="2800" dirty="0" err="1"/>
              <a:t>keyloggers.Additionally,there</a:t>
            </a:r>
            <a:r>
              <a:rPr lang="en-US" sz="2800" dirty="0"/>
              <a:t> could be advancements in behavioral analysis techniques to detect and prevent keylogging attempts . Some potential areas of focus include developing machine learning algorithms to detect unusual typing patterns ,enhancing real-time monitoring systems, and improving user education about the risks and prevention of </a:t>
            </a:r>
            <a:r>
              <a:rPr lang="en-US" sz="2800" dirty="0" err="1"/>
              <a:t>keyloggers</a:t>
            </a:r>
            <a:r>
              <a:rPr lang="en-US" sz="2400" dirty="0"/>
              <a:t>.</a:t>
            </a:r>
          </a:p>
          <a:p>
            <a:endParaRPr lang="en-GB" sz="2800" b="1" dirty="0">
              <a:latin typeface="Arial Rounded MT Bold" panose="020F0704030504030204" pitchFamily="34" charset="0"/>
            </a:endParaRPr>
          </a:p>
        </p:txBody>
      </p:sp>
    </p:spTree>
    <p:extLst>
      <p:ext uri="{BB962C8B-B14F-4D97-AF65-F5344CB8AC3E}">
        <p14:creationId xmlns:p14="http://schemas.microsoft.com/office/powerpoint/2010/main" val="4202078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59" y="414223"/>
            <a:ext cx="11613777" cy="1487729"/>
          </a:xfrm>
        </p:spPr>
        <p:txBody>
          <a:bodyPr>
            <a:normAutofit fontScale="90000"/>
          </a:bodyPr>
          <a:lstStyle/>
          <a:p>
            <a:r>
              <a:rPr lang="en-GB" dirty="0">
                <a:effectLst/>
                <a:latin typeface="Algerian" panose="04020705040A02060702" pitchFamily="82" charset="0"/>
              </a:rPr>
              <a:t> </a:t>
            </a:r>
            <a:r>
              <a:rPr lang="en-GB" sz="4400" dirty="0" smtClean="0">
                <a:effectLst/>
                <a:latin typeface="Algerian" panose="04020705040A02060702" pitchFamily="82" charset="0"/>
              </a:rPr>
              <a:t>REFERENCES</a:t>
            </a:r>
            <a:r>
              <a:rPr lang="en-GB" dirty="0">
                <a:effectLst/>
              </a:rPr>
              <a:t/>
            </a:r>
            <a:br>
              <a:rPr lang="en-GB" dirty="0">
                <a:effectLst/>
              </a:rPr>
            </a:br>
            <a:r>
              <a:rPr lang="en-GB" dirty="0">
                <a:effectLst/>
              </a:rPr>
              <a:t/>
            </a:r>
            <a:br>
              <a:rPr lang="en-GB" dirty="0">
                <a:effectLst/>
              </a:rPr>
            </a:br>
            <a:endParaRPr lang="en-GB" dirty="0"/>
          </a:p>
        </p:txBody>
      </p:sp>
      <p:sp>
        <p:nvSpPr>
          <p:cNvPr id="3" name="Content Placeholder 2"/>
          <p:cNvSpPr>
            <a:spLocks noGrp="1"/>
          </p:cNvSpPr>
          <p:nvPr>
            <p:ph idx="1"/>
          </p:nvPr>
        </p:nvSpPr>
        <p:spPr>
          <a:xfrm>
            <a:off x="217530" y="1029131"/>
            <a:ext cx="11864332" cy="5355306"/>
          </a:xfrm>
        </p:spPr>
        <p:txBody>
          <a:bodyPr>
            <a:normAutofit/>
          </a:bodyPr>
          <a:lstStyle/>
          <a:p>
            <a:endParaRPr lang="en-IN" dirty="0" smtClean="0"/>
          </a:p>
          <a:p>
            <a:pPr marL="0" indent="0">
              <a:buNone/>
            </a:pPr>
            <a:r>
              <a:rPr lang="en-IN" dirty="0" smtClean="0"/>
              <a:t>REFERENCES </a:t>
            </a:r>
            <a:r>
              <a:rPr lang="en-IN" dirty="0"/>
              <a:t>[1] Working of </a:t>
            </a:r>
            <a:r>
              <a:rPr lang="en-IN" dirty="0" err="1"/>
              <a:t>Keyloggers</a:t>
            </a:r>
            <a:r>
              <a:rPr lang="en-IN" dirty="0"/>
              <a:t> available at http://securelist.com/analysis/publications/36138/keyloggers-how-theywork-and-how-todetect-them-part-1. [2] C.a.</a:t>
            </a:r>
            <a:r>
              <a:rPr lang="en-IN" dirty="0" err="1"/>
              <a:t>Rajendra</a:t>
            </a:r>
            <a:r>
              <a:rPr lang="en-IN" dirty="0"/>
              <a:t>.”</a:t>
            </a:r>
            <a:r>
              <a:rPr lang="en-IN" dirty="0" err="1"/>
              <a:t>Keylogger</a:t>
            </a:r>
            <a:r>
              <a:rPr lang="en-IN" dirty="0"/>
              <a:t> in Cybersecurity Education”. </a:t>
            </a:r>
            <a:r>
              <a:rPr lang="en-IN" dirty="0" err="1"/>
              <a:t>Rechester</a:t>
            </a:r>
            <a:r>
              <a:rPr lang="en-IN" dirty="0"/>
              <a:t> Institute of </a:t>
            </a:r>
            <a:r>
              <a:rPr lang="en-IN" dirty="0" err="1"/>
              <a:t>Technology,Rechester,New</a:t>
            </a:r>
            <a:r>
              <a:rPr lang="en-IN" dirty="0"/>
              <a:t> </a:t>
            </a:r>
            <a:r>
              <a:rPr lang="en-IN" dirty="0" err="1"/>
              <a:t>York,USA</a:t>
            </a:r>
            <a:r>
              <a:rPr lang="en-IN" dirty="0"/>
              <a:t>. [3] M. Aslam, R. N. </a:t>
            </a:r>
            <a:r>
              <a:rPr lang="en-IN" dirty="0" err="1"/>
              <a:t>Idrees</a:t>
            </a:r>
            <a:r>
              <a:rPr lang="en-IN" dirty="0"/>
              <a:t>, M. M. </a:t>
            </a:r>
            <a:r>
              <a:rPr lang="en-IN" dirty="0" err="1"/>
              <a:t>Baig</a:t>
            </a:r>
            <a:r>
              <a:rPr lang="en-IN" dirty="0"/>
              <a:t>, and M. </a:t>
            </a:r>
            <a:r>
              <a:rPr lang="en-IN" dirty="0" err="1"/>
              <a:t>A.Arshad</a:t>
            </a:r>
            <a:r>
              <a:rPr lang="en-IN" dirty="0"/>
              <a:t>, “</a:t>
            </a:r>
            <a:r>
              <a:rPr lang="en-IN" dirty="0" err="1"/>
              <a:t>Antihook</a:t>
            </a:r>
            <a:r>
              <a:rPr lang="en-IN" dirty="0"/>
              <a:t> shield against the software key loggers,” in Proceedings of the National Conference of Emerging Technologies,2004. [4] E. S. L. </a:t>
            </a:r>
            <a:r>
              <a:rPr lang="en-IN" dirty="0" err="1"/>
              <a:t>Martignoni</a:t>
            </a:r>
            <a:r>
              <a:rPr lang="en-IN" dirty="0"/>
              <a:t>, M. </a:t>
            </a:r>
            <a:r>
              <a:rPr lang="en-IN" dirty="0" err="1"/>
              <a:t>Fredrikson</a:t>
            </a:r>
            <a:r>
              <a:rPr lang="en-IN" dirty="0"/>
              <a:t>, S. </a:t>
            </a:r>
            <a:r>
              <a:rPr lang="en-IN" dirty="0" err="1"/>
              <a:t>Jha</a:t>
            </a:r>
            <a:r>
              <a:rPr lang="en-IN" dirty="0"/>
              <a:t>, and J. C. Mitchell, "A layered architecture for detecting malicious behaviors,”.Heidelberg.2008 [5] C. Y. D. Le, T. Smart, and H. Wang,, "Detecting kernel level </a:t>
            </a:r>
            <a:r>
              <a:rPr lang="en-IN" dirty="0" err="1"/>
              <a:t>keyloggers</a:t>
            </a:r>
            <a:r>
              <a:rPr lang="en-IN" dirty="0"/>
              <a:t> through dynamic taint analysis," College of William &amp; Mary, Department of Computer Science, illiamsburg,,2008. [6] C. G. </a:t>
            </a:r>
            <a:r>
              <a:rPr lang="en-IN" dirty="0" err="1"/>
              <a:t>S.Ortani</a:t>
            </a:r>
            <a:r>
              <a:rPr lang="en-IN" dirty="0"/>
              <a:t>, and </a:t>
            </a:r>
            <a:r>
              <a:rPr lang="en-IN" dirty="0" err="1"/>
              <a:t>Crispo</a:t>
            </a:r>
            <a:r>
              <a:rPr lang="en-IN" dirty="0"/>
              <a:t>.”Bait your Hook: A novel Detection technique for </a:t>
            </a:r>
            <a:r>
              <a:rPr lang="en-IN" dirty="0" err="1"/>
              <a:t>keylogger</a:t>
            </a:r>
            <a:r>
              <a:rPr lang="en-IN" dirty="0"/>
              <a:t>”. University of Trento, Via </a:t>
            </a:r>
            <a:r>
              <a:rPr lang="en-IN" dirty="0" err="1"/>
              <a:t>Sommarive.Trento</a:t>
            </a:r>
            <a:r>
              <a:rPr lang="en-IN" dirty="0"/>
              <a:t>, Italy.2010. [7] </a:t>
            </a:r>
            <a:r>
              <a:rPr lang="en-IN" dirty="0" err="1"/>
              <a:t>S.S.a.Anith</a:t>
            </a:r>
            <a:r>
              <a:rPr lang="en-IN" dirty="0"/>
              <a:t>.</a:t>
            </a:r>
          </a:p>
          <a:p>
            <a:endParaRPr lang="en-GB" dirty="0" smtClean="0"/>
          </a:p>
          <a:p>
            <a:endParaRPr lang="en-GB" dirty="0"/>
          </a:p>
        </p:txBody>
      </p:sp>
    </p:spTree>
    <p:extLst>
      <p:ext uri="{BB962C8B-B14F-4D97-AF65-F5344CB8AC3E}">
        <p14:creationId xmlns:p14="http://schemas.microsoft.com/office/powerpoint/2010/main" val="1271753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13" y="-545696"/>
            <a:ext cx="13225894" cy="7447012"/>
          </a:xfrm>
          <a:prstGeom prst="rect">
            <a:avLst/>
          </a:prstGeom>
        </p:spPr>
      </p:pic>
    </p:spTree>
    <p:extLst>
      <p:ext uri="{BB962C8B-B14F-4D97-AF65-F5344CB8AC3E}">
        <p14:creationId xmlns:p14="http://schemas.microsoft.com/office/powerpoint/2010/main" val="3864237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36309613"/>
              </p:ext>
            </p:extLst>
          </p:nvPr>
        </p:nvGraphicFramePr>
        <p:xfrm>
          <a:off x="1222890" y="1268419"/>
          <a:ext cx="8789790" cy="4576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115568" y="576072"/>
            <a:ext cx="1882247" cy="584775"/>
          </a:xfrm>
          <a:prstGeom prst="rect">
            <a:avLst/>
          </a:prstGeom>
          <a:noFill/>
        </p:spPr>
        <p:txBody>
          <a:bodyPr wrap="none" rtlCol="0">
            <a:spAutoFit/>
          </a:bodyPr>
          <a:lstStyle/>
          <a:p>
            <a:r>
              <a:rPr lang="en-GB" sz="3200" dirty="0" smtClean="0">
                <a:latin typeface="Algerian" panose="04020705040A02060702" pitchFamily="82" charset="0"/>
              </a:rPr>
              <a:t>OUTLINE</a:t>
            </a:r>
            <a:r>
              <a:rPr lang="en-GB" sz="3200" dirty="0" smtClean="0">
                <a:latin typeface="Algerian" panose="04020705040A02060702" pitchFamily="82" charset="0"/>
              </a:rPr>
              <a:t> </a:t>
            </a:r>
            <a:endParaRPr lang="en-GB" sz="3200" dirty="0">
              <a:latin typeface="Algerian" panose="04020705040A02060702" pitchFamily="82" charset="0"/>
            </a:endParaRPr>
          </a:p>
        </p:txBody>
      </p:sp>
    </p:spTree>
    <p:extLst>
      <p:ext uri="{BB962C8B-B14F-4D97-AF65-F5344CB8AC3E}">
        <p14:creationId xmlns:p14="http://schemas.microsoft.com/office/powerpoint/2010/main" val="2939641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984" y="256802"/>
            <a:ext cx="10252572" cy="1313359"/>
          </a:xfrm>
        </p:spPr>
        <p:txBody>
          <a:bodyPr/>
          <a:lstStyle/>
          <a:p>
            <a:r>
              <a:rPr lang="en-GB" dirty="0" smtClean="0"/>
              <a:t>INTRODUCTION</a:t>
            </a:r>
            <a:endParaRPr lang="en-GB" dirty="0"/>
          </a:p>
        </p:txBody>
      </p:sp>
      <p:sp>
        <p:nvSpPr>
          <p:cNvPr id="3" name="Content Placeholder 2"/>
          <p:cNvSpPr>
            <a:spLocks noGrp="1"/>
          </p:cNvSpPr>
          <p:nvPr>
            <p:ph idx="1"/>
          </p:nvPr>
        </p:nvSpPr>
        <p:spPr>
          <a:xfrm>
            <a:off x="264775" y="1351634"/>
            <a:ext cx="11927225" cy="5122318"/>
          </a:xfrm>
        </p:spPr>
        <p:txBody>
          <a:bodyPr>
            <a:normAutofit fontScale="85000" lnSpcReduction="20000"/>
          </a:bodyPr>
          <a:lstStyle/>
          <a:p>
            <a:pPr marL="305435" indent="-305435"/>
            <a:r>
              <a:rPr lang="en-IN" sz="1600" b="1" dirty="0">
                <a:latin typeface="Arial Black" panose="020B0A04020102020204" pitchFamily="34" charset="0"/>
                <a:ea typeface="+mn-lt"/>
                <a:cs typeface="+mn-lt"/>
              </a:rPr>
              <a:t>The proposed system aims to address the challenge of </a:t>
            </a:r>
            <a:r>
              <a:rPr lang="en-IN" sz="1600" b="1" dirty="0" err="1">
                <a:latin typeface="Arial Black" panose="020B0A04020102020204" pitchFamily="34" charset="0"/>
                <a:ea typeface="+mn-lt"/>
                <a:cs typeface="+mn-lt"/>
              </a:rPr>
              <a:t>keylogger</a:t>
            </a:r>
            <a:r>
              <a:rPr lang="en-IN" sz="1600" b="1" dirty="0">
                <a:latin typeface="Arial Black" panose="020B0A04020102020204" pitchFamily="34" charset="0"/>
                <a:ea typeface="+mn-lt"/>
                <a:cs typeface="+mn-lt"/>
              </a:rPr>
              <a:t> security system. This involves requirement analysis ,. </a:t>
            </a:r>
            <a:endParaRPr lang="en-IN" sz="1600" b="1" dirty="0" smtClean="0">
              <a:latin typeface="Arial Black" panose="020B0A04020102020204" pitchFamily="34" charset="0"/>
              <a:ea typeface="+mn-lt"/>
              <a:cs typeface="+mn-lt"/>
            </a:endParaRPr>
          </a:p>
          <a:p>
            <a:pPr marL="305435" indent="-305435"/>
            <a:r>
              <a:rPr lang="en-IN" sz="1600" b="1" dirty="0" smtClean="0">
                <a:latin typeface="Arial Black" panose="020B0A04020102020204" pitchFamily="34" charset="0"/>
                <a:ea typeface="+mn-lt"/>
                <a:cs typeface="+mn-lt"/>
              </a:rPr>
              <a:t>The </a:t>
            </a:r>
            <a:r>
              <a:rPr lang="en-IN" sz="1600" b="1" dirty="0">
                <a:latin typeface="Arial Black" panose="020B0A04020102020204" pitchFamily="34" charset="0"/>
                <a:ea typeface="+mn-lt"/>
                <a:cs typeface="+mn-lt"/>
              </a:rPr>
              <a:t>solution will consist of the following components:</a:t>
            </a:r>
            <a:endParaRPr lang="en-IN" sz="1600" b="1" dirty="0">
              <a:latin typeface="Arial Black" panose="020B0A04020102020204" pitchFamily="34" charset="0"/>
              <a:cs typeface="Calibri"/>
            </a:endParaRPr>
          </a:p>
          <a:p>
            <a:pPr marL="305435" indent="-305435"/>
            <a:r>
              <a:rPr lang="en-IN" sz="1600" b="1" dirty="0">
                <a:latin typeface="Arial Black" panose="020B0A04020102020204" pitchFamily="34" charset="0"/>
                <a:ea typeface="+mn-lt"/>
                <a:cs typeface="+mn-lt"/>
              </a:rPr>
              <a:t>Requirement analysis:</a:t>
            </a:r>
            <a:endParaRPr lang="en-IN" sz="1600" b="1" dirty="0">
              <a:latin typeface="Arial Black" panose="020B0A04020102020204" pitchFamily="34" charset="0"/>
              <a:cs typeface="Calibri"/>
            </a:endParaRPr>
          </a:p>
          <a:p>
            <a:pPr marL="629920" lvl="1" indent="-305435"/>
            <a:r>
              <a:rPr lang="en-IN" sz="1600" b="1" dirty="0">
                <a:latin typeface="Arial Black" panose="020B0A04020102020204" pitchFamily="34" charset="0"/>
                <a:cs typeface="Calibri"/>
              </a:rPr>
              <a:t>The timing of the email and the email address can be changed later in the  settings.</a:t>
            </a:r>
          </a:p>
          <a:p>
            <a:pPr marL="629920" lvl="1" indent="-305435"/>
            <a:r>
              <a:rPr lang="en-IN" sz="1600" b="1" dirty="0">
                <a:latin typeface="Arial Black" panose="020B0A04020102020204" pitchFamily="34" charset="0"/>
                <a:ea typeface="+mn-lt"/>
                <a:cs typeface="+mn-lt"/>
              </a:rPr>
              <a:t>The daily report will be mailed to the PC owner on his/her email.</a:t>
            </a:r>
            <a:endParaRPr lang="en-IN" sz="1600" b="1" dirty="0">
              <a:latin typeface="Arial Black" panose="020B0A04020102020204" pitchFamily="34" charset="0"/>
              <a:cs typeface="Calibri"/>
            </a:endParaRPr>
          </a:p>
          <a:p>
            <a:pPr marL="305435" indent="-305435"/>
            <a:r>
              <a:rPr lang="en-IN" sz="1600" b="1" dirty="0">
                <a:latin typeface="Arial Black" panose="020B0A04020102020204" pitchFamily="34" charset="0"/>
                <a:ea typeface="+mn-lt"/>
                <a:cs typeface="+mn-lt"/>
              </a:rPr>
              <a:t>Keyboard monitoring:</a:t>
            </a:r>
            <a:endParaRPr lang="en-IN" sz="1600" b="1" dirty="0">
              <a:latin typeface="Arial Black" panose="020B0A04020102020204" pitchFamily="34" charset="0"/>
              <a:cs typeface="Calibri"/>
            </a:endParaRPr>
          </a:p>
          <a:p>
            <a:pPr marL="629920" lvl="1" indent="-305435"/>
            <a:r>
              <a:rPr lang="en-IN" sz="1600" b="1" dirty="0">
                <a:latin typeface="Arial Black" panose="020B0A04020102020204" pitchFamily="34" charset="0"/>
                <a:ea typeface="+mn-lt"/>
                <a:cs typeface="+mn-lt"/>
              </a:rPr>
              <a:t>Python 3 library </a:t>
            </a:r>
            <a:r>
              <a:rPr lang="en-IN" sz="1600" b="1" u="sng" dirty="0" err="1">
                <a:latin typeface="Arial Black" panose="020B0A04020102020204" pitchFamily="34" charset="0"/>
                <a:ea typeface="+mn-lt"/>
                <a:cs typeface="+mn-lt"/>
              </a:rPr>
              <a:t>pynput</a:t>
            </a:r>
            <a:r>
              <a:rPr lang="en-IN" sz="1600" b="1" u="sng" dirty="0">
                <a:latin typeface="Arial Black" panose="020B0A04020102020204" pitchFamily="34" charset="0"/>
                <a:ea typeface="+mn-lt"/>
                <a:cs typeface="+mn-lt"/>
              </a:rPr>
              <a:t>  </a:t>
            </a:r>
            <a:r>
              <a:rPr lang="en-IN" sz="1600" b="1" dirty="0">
                <a:latin typeface="Arial Black" panose="020B0A04020102020204" pitchFamily="34" charset="0"/>
                <a:ea typeface="+mn-lt"/>
                <a:cs typeface="+mn-lt"/>
              </a:rPr>
              <a:t>is used for on screen keyboard.</a:t>
            </a:r>
            <a:endParaRPr lang="en-IN" sz="1600" b="1" u="sng" dirty="0">
              <a:latin typeface="Arial Black" panose="020B0A04020102020204" pitchFamily="34" charset="0"/>
              <a:cs typeface="Calibri"/>
            </a:endParaRPr>
          </a:p>
          <a:p>
            <a:pPr marL="629920" lvl="1" indent="-305435"/>
            <a:r>
              <a:rPr lang="en-IN" sz="1600" b="1" dirty="0">
                <a:latin typeface="Arial Black" panose="020B0A04020102020204" pitchFamily="34" charset="0"/>
                <a:ea typeface="+mn-lt"/>
                <a:cs typeface="+mn-lt"/>
              </a:rPr>
              <a:t>These keystrokes saved in text file will be maintained for 7 days.</a:t>
            </a:r>
            <a:endParaRPr lang="en-IN" sz="1600" b="1" dirty="0">
              <a:latin typeface="Arial Black" panose="020B0A04020102020204" pitchFamily="34" charset="0"/>
              <a:cs typeface="Calibri"/>
            </a:endParaRPr>
          </a:p>
          <a:p>
            <a:pPr marL="305435" indent="-305435"/>
            <a:r>
              <a:rPr lang="en-IN" sz="1600" b="1" dirty="0" err="1">
                <a:latin typeface="Arial Black" panose="020B0A04020102020204" pitchFamily="34" charset="0"/>
                <a:ea typeface="+mn-lt"/>
                <a:cs typeface="+mn-lt"/>
              </a:rPr>
              <a:t>Maintaing</a:t>
            </a:r>
            <a:r>
              <a:rPr lang="en-IN" sz="1600" b="1" dirty="0">
                <a:latin typeface="Arial Black" panose="020B0A04020102020204" pitchFamily="34" charset="0"/>
                <a:ea typeface="+mn-lt"/>
                <a:cs typeface="+mn-lt"/>
              </a:rPr>
              <a:t> the log file :</a:t>
            </a:r>
            <a:endParaRPr lang="en-IN" sz="1600" b="1" dirty="0">
              <a:latin typeface="Arial Black" panose="020B0A04020102020204" pitchFamily="34" charset="0"/>
              <a:cs typeface="Calibri"/>
            </a:endParaRPr>
          </a:p>
          <a:p>
            <a:pPr marL="629920" lvl="1" indent="-305435"/>
            <a:r>
              <a:rPr lang="en-IN" sz="1600" b="1" dirty="0">
                <a:latin typeface="Arial Black" panose="020B0A04020102020204" pitchFamily="34" charset="0"/>
                <a:ea typeface="+mn-lt"/>
                <a:cs typeface="+mn-lt"/>
              </a:rPr>
              <a:t>The </a:t>
            </a:r>
            <a:r>
              <a:rPr lang="en-IN" sz="1600" b="1" dirty="0" err="1">
                <a:latin typeface="Arial Black" panose="020B0A04020102020204" pitchFamily="34" charset="0"/>
                <a:ea typeface="+mn-lt"/>
                <a:cs typeface="+mn-lt"/>
              </a:rPr>
              <a:t>keylogger</a:t>
            </a:r>
            <a:r>
              <a:rPr lang="en-IN" sz="1600" b="1" dirty="0">
                <a:latin typeface="Arial Black" panose="020B0A04020102020204" pitchFamily="34" charset="0"/>
                <a:ea typeface="+mn-lt"/>
                <a:cs typeface="+mn-lt"/>
              </a:rPr>
              <a:t> will maintain the files containing the keystrokes for a maximum of 7 days.</a:t>
            </a:r>
            <a:endParaRPr lang="en-IN" sz="1600" b="1" dirty="0">
              <a:latin typeface="Arial Black" panose="020B0A04020102020204" pitchFamily="34" charset="0"/>
              <a:cs typeface="Calibri"/>
            </a:endParaRPr>
          </a:p>
          <a:p>
            <a:pPr marL="629920" lvl="1" indent="-305435"/>
            <a:r>
              <a:rPr lang="en-IN" sz="1600" b="1" dirty="0">
                <a:latin typeface="Arial Black" panose="020B0A04020102020204" pitchFamily="34" charset="0"/>
                <a:ea typeface="+mn-lt"/>
                <a:cs typeface="+mn-lt"/>
              </a:rPr>
              <a:t>The program will then automatically delete the past files.</a:t>
            </a:r>
          </a:p>
          <a:p>
            <a:pPr marL="629920" lvl="1" indent="-305435"/>
            <a:r>
              <a:rPr lang="en-IN" sz="1600" b="1" dirty="0">
                <a:latin typeface="Arial Black" panose="020B0A04020102020204" pitchFamily="34" charset="0"/>
                <a:ea typeface="+mn-lt"/>
                <a:cs typeface="+mn-lt"/>
              </a:rPr>
              <a:t>This settings can also be changed later</a:t>
            </a:r>
            <a:r>
              <a:rPr lang="en-IN" sz="1600" b="1" dirty="0">
                <a:latin typeface="Arial Black" panose="020B0A04020102020204" pitchFamily="34" charset="0"/>
                <a:ea typeface="+mn-lt"/>
                <a:cs typeface="Calibri"/>
              </a:rPr>
              <a:t>.</a:t>
            </a:r>
            <a:endParaRPr lang="en-IN" sz="1600" b="1" dirty="0">
              <a:latin typeface="Arial Black" panose="020B0A04020102020204" pitchFamily="34" charset="0"/>
              <a:cs typeface="Calibri"/>
            </a:endParaRPr>
          </a:p>
          <a:p>
            <a:pPr marL="305435" indent="-305435"/>
            <a:r>
              <a:rPr lang="en-IN" sz="1600" b="1" dirty="0">
                <a:latin typeface="Arial Black" panose="020B0A04020102020204" pitchFamily="34" charset="0"/>
                <a:ea typeface="+mn-lt"/>
                <a:cs typeface="+mn-lt"/>
              </a:rPr>
              <a:t>Prevention:</a:t>
            </a:r>
            <a:endParaRPr lang="en-IN" sz="1600" b="1" dirty="0">
              <a:latin typeface="Arial Black" panose="020B0A04020102020204" pitchFamily="34" charset="0"/>
              <a:cs typeface="Calibri"/>
            </a:endParaRPr>
          </a:p>
          <a:p>
            <a:pPr marL="629920" lvl="1" indent="-305435"/>
            <a:r>
              <a:rPr lang="en-IN" sz="1600" b="1" dirty="0">
                <a:latin typeface="Arial Black" panose="020B0A04020102020204" pitchFamily="34" charset="0"/>
                <a:ea typeface="+mn-lt"/>
                <a:cs typeface="+mn-lt"/>
              </a:rPr>
              <a:t>Antivirus</a:t>
            </a:r>
            <a:endParaRPr lang="en-IN" sz="1600" b="1" dirty="0">
              <a:latin typeface="Arial Black" panose="020B0A04020102020204" pitchFamily="34" charset="0"/>
              <a:cs typeface="Calibri"/>
            </a:endParaRPr>
          </a:p>
          <a:p>
            <a:pPr marL="629920" lvl="1" indent="-305435"/>
            <a:r>
              <a:rPr lang="en-IN" sz="1600" b="1" dirty="0">
                <a:latin typeface="Arial Black" panose="020B0A04020102020204" pitchFamily="34" charset="0"/>
                <a:ea typeface="+mn-lt"/>
                <a:cs typeface="+mn-lt"/>
              </a:rPr>
              <a:t>Automatic form fillers </a:t>
            </a:r>
            <a:endParaRPr lang="en-IN" sz="1600" b="1" dirty="0">
              <a:latin typeface="Arial Black" panose="020B0A04020102020204" pitchFamily="34" charset="0"/>
            </a:endParaRPr>
          </a:p>
          <a:p>
            <a:pPr marL="629920" lvl="1" indent="-305435"/>
            <a:r>
              <a:rPr lang="en-IN" sz="1600" b="1" dirty="0">
                <a:latin typeface="Arial Black" panose="020B0A04020102020204" pitchFamily="34" charset="0"/>
                <a:ea typeface="+mn-lt"/>
                <a:cs typeface="+mn-lt"/>
              </a:rPr>
              <a:t>On screen Keyboard</a:t>
            </a:r>
            <a:endParaRPr lang="en-IN" sz="1600" b="1" dirty="0">
              <a:latin typeface="Arial Black" panose="020B0A04020102020204" pitchFamily="34" charset="0"/>
            </a:endParaRPr>
          </a:p>
          <a:p>
            <a:endParaRPr lang="en-GB" dirty="0">
              <a:latin typeface="Arial Rounded MT Bold" panose="020F0704030504030204" pitchFamily="34" charset="0"/>
            </a:endParaRPr>
          </a:p>
        </p:txBody>
      </p:sp>
    </p:spTree>
    <p:extLst>
      <p:ext uri="{BB962C8B-B14F-4D97-AF65-F5344CB8AC3E}">
        <p14:creationId xmlns:p14="http://schemas.microsoft.com/office/powerpoint/2010/main" val="82174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latin typeface="Algerian" panose="04020705040A02060702" pitchFamily="82" charset="0"/>
              </a:rPr>
              <a:t>TitLE</a:t>
            </a:r>
            <a:r>
              <a:rPr lang="en-GB" dirty="0" smtClean="0">
                <a:latin typeface="Algerian" panose="04020705040A02060702" pitchFamily="82" charset="0"/>
              </a:rPr>
              <a:t>  -  </a:t>
            </a:r>
            <a:r>
              <a:rPr lang="en-GB" dirty="0" smtClean="0">
                <a:latin typeface="Algerian" panose="04020705040A02060702" pitchFamily="82" charset="0"/>
              </a:rPr>
              <a:t>KEYLOGGER AND SECURITY</a:t>
            </a:r>
            <a:r>
              <a:rPr lang="en-GB" b="1" dirty="0" smtClean="0">
                <a:latin typeface="Algerian" panose="04020705040A02060702" pitchFamily="82" charset="0"/>
              </a:rPr>
              <a:t>:</a:t>
            </a:r>
            <a:r>
              <a:rPr lang="en-GB" b="1" dirty="0"/>
              <a:t/>
            </a:r>
            <a:br>
              <a:rPr lang="en-GB" b="1" dirty="0"/>
            </a:br>
            <a:endParaRPr lang="en-GB"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IN" sz="3600" dirty="0"/>
              <a:t>Problem statement : In today’s digital age, where cybersecurity threats loom large, one of the significant concerns is the proliferation of </a:t>
            </a:r>
            <a:r>
              <a:rPr lang="en-IN" sz="3600" dirty="0" err="1"/>
              <a:t>keyloggers</a:t>
            </a:r>
            <a:r>
              <a:rPr lang="en-IN" sz="3600" dirty="0"/>
              <a:t>, stealthy software tools designed to monitor and record keystrokes on a user’s computer without their </a:t>
            </a:r>
            <a:r>
              <a:rPr lang="en-IN" sz="3600" dirty="0" err="1"/>
              <a:t>knowledge.Keyloggers</a:t>
            </a:r>
            <a:r>
              <a:rPr lang="en-IN" sz="3600" dirty="0"/>
              <a:t> pose a severe threat to individuals and organizations as they can capture sensitive information such as </a:t>
            </a:r>
            <a:r>
              <a:rPr lang="en-IN" sz="3600" dirty="0" err="1"/>
              <a:t>passwords,credit</a:t>
            </a:r>
            <a:r>
              <a:rPr lang="en-IN" sz="3600" dirty="0"/>
              <a:t> card </a:t>
            </a:r>
            <a:r>
              <a:rPr lang="en-IN" sz="3600" dirty="0" err="1"/>
              <a:t>details,and</a:t>
            </a:r>
            <a:r>
              <a:rPr lang="en-IN" sz="3600" dirty="0"/>
              <a:t> other personal </a:t>
            </a:r>
            <a:r>
              <a:rPr lang="en-IN" sz="3600" dirty="0" err="1"/>
              <a:t>data,leading</a:t>
            </a:r>
            <a:r>
              <a:rPr lang="en-IN" sz="3600" dirty="0"/>
              <a:t> to identify </a:t>
            </a:r>
            <a:r>
              <a:rPr lang="en-IN" sz="3600" dirty="0" err="1"/>
              <a:t>theft,financial</a:t>
            </a:r>
            <a:r>
              <a:rPr lang="en-IN" sz="3600" dirty="0"/>
              <a:t> </a:t>
            </a:r>
            <a:r>
              <a:rPr lang="en-IN" sz="3600" dirty="0" err="1"/>
              <a:t>loss,and</a:t>
            </a:r>
            <a:r>
              <a:rPr lang="en-IN" sz="3600" dirty="0"/>
              <a:t> privacy breaches</a:t>
            </a:r>
            <a:endParaRPr lang="en-GB" sz="3600" b="1" dirty="0">
              <a:solidFill>
                <a:schemeClr val="bg2">
                  <a:lumMod val="75000"/>
                </a:schemeClr>
              </a:solidFill>
            </a:endParaRPr>
          </a:p>
        </p:txBody>
      </p:sp>
    </p:spTree>
    <p:extLst>
      <p:ext uri="{BB962C8B-B14F-4D97-AF65-F5344CB8AC3E}">
        <p14:creationId xmlns:p14="http://schemas.microsoft.com/office/powerpoint/2010/main" val="998043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normAutofit/>
          </a:bodyPr>
          <a:lstStyle/>
          <a:p>
            <a:r>
              <a:rPr lang="en-GB" sz="4000" u="sng" dirty="0" smtClean="0">
                <a:latin typeface="Algerian" panose="04020705040A02060702" pitchFamily="82" charset="0"/>
              </a:rPr>
              <a:t>KEYLOGGERS</a:t>
            </a:r>
            <a:endParaRPr lang="en-GB" sz="4000" b="1" u="sng" dirty="0">
              <a:latin typeface="Algerian" panose="04020705040A02060702" pitchFamily="82" charset="0"/>
            </a:endParaRPr>
          </a:p>
        </p:txBody>
      </p:sp>
      <p:sp>
        <p:nvSpPr>
          <p:cNvPr id="3" name="Content Placeholder 2"/>
          <p:cNvSpPr>
            <a:spLocks noGrp="1"/>
          </p:cNvSpPr>
          <p:nvPr>
            <p:ph idx="1"/>
          </p:nvPr>
        </p:nvSpPr>
        <p:spPr>
          <a:xfrm>
            <a:off x="165773" y="1987826"/>
            <a:ext cx="11878017" cy="4278220"/>
          </a:xfrm>
        </p:spPr>
        <p:txBody>
          <a:bodyPr>
            <a:normAutofit fontScale="92500" lnSpcReduction="10000"/>
          </a:bodyPr>
          <a:lstStyle/>
          <a:p>
            <a:r>
              <a:rPr lang="en-GB" dirty="0" err="1">
                <a:effectLst/>
              </a:rPr>
              <a:t>Keyloggers</a:t>
            </a:r>
            <a:r>
              <a:rPr lang="en-GB" dirty="0">
                <a:effectLst/>
              </a:rPr>
              <a:t> are a type of malware that is downloaded onto a device through an entry point. Entry points can be infected software, emails, files or cloud programs. When keylogging software gets installed on a victim’s device, it logs every keystroke to gather login credentials and other sensitive information</a:t>
            </a:r>
            <a:r>
              <a:rPr lang="en-GB" dirty="0" smtClean="0">
                <a:effectLst/>
              </a:rPr>
              <a:t>.</a:t>
            </a:r>
          </a:p>
          <a:p>
            <a:r>
              <a:rPr lang="en-GB" dirty="0" err="1">
                <a:effectLst/>
              </a:rPr>
              <a:t>Keyloggers</a:t>
            </a:r>
            <a:r>
              <a:rPr lang="en-GB" dirty="0">
                <a:effectLst/>
              </a:rPr>
              <a:t> can operate at different levels of a computer's operating system. Some </a:t>
            </a:r>
            <a:r>
              <a:rPr lang="en-GB" dirty="0" err="1">
                <a:effectLst/>
              </a:rPr>
              <a:t>keyloggers</a:t>
            </a:r>
            <a:r>
              <a:rPr lang="en-GB" dirty="0">
                <a:effectLst/>
              </a:rPr>
              <a:t> are software-based, where they are installed on a target system like any other software application. Others are more sophisticated and can be implemented at the hardware level, often requiring physical access to the targeted computer or device. Modern </a:t>
            </a:r>
            <a:r>
              <a:rPr lang="en-GB" dirty="0" err="1">
                <a:effectLst/>
              </a:rPr>
              <a:t>keyloggers</a:t>
            </a:r>
            <a:r>
              <a:rPr lang="en-GB" dirty="0">
                <a:effectLst/>
              </a:rPr>
              <a:t> can capture more than just keystrokes; they can also record screenshots, clipboard contents, and even microphone or webcam inputs.</a:t>
            </a:r>
          </a:p>
          <a:p>
            <a:r>
              <a:rPr lang="en-GB" dirty="0">
                <a:effectLst/>
              </a:rPr>
              <a:t>A </a:t>
            </a:r>
            <a:r>
              <a:rPr lang="en-GB" dirty="0" err="1">
                <a:effectLst/>
              </a:rPr>
              <a:t>keylogger’s</a:t>
            </a:r>
            <a:r>
              <a:rPr lang="en-GB" dirty="0">
                <a:effectLst/>
              </a:rPr>
              <a:t> primary purpose is to capture sensitive information from the person using the targeted device, such as passwords, credit card numbers, personal messages, and other confidential data that users type on their keyboards. </a:t>
            </a:r>
            <a:r>
              <a:rPr lang="en-GB" dirty="0" err="1">
                <a:effectLst/>
              </a:rPr>
              <a:t>Keyloggers</a:t>
            </a:r>
            <a:r>
              <a:rPr lang="en-GB" dirty="0">
                <a:effectLst/>
              </a:rPr>
              <a:t> can be used for various purposes, including cybercrime, espionage, or unauthorized monitoring.</a:t>
            </a:r>
          </a:p>
          <a:p>
            <a:endParaRPr lang="en-GB" dirty="0"/>
          </a:p>
        </p:txBody>
      </p:sp>
    </p:spTree>
    <p:extLst>
      <p:ext uri="{BB962C8B-B14F-4D97-AF65-F5344CB8AC3E}">
        <p14:creationId xmlns:p14="http://schemas.microsoft.com/office/powerpoint/2010/main" val="3978831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507" y="109728"/>
            <a:ext cx="8669157" cy="6601968"/>
          </a:xfrm>
          <a:prstGeom prst="rect">
            <a:avLst/>
          </a:prstGeom>
        </p:spPr>
      </p:pic>
      <p:sp>
        <p:nvSpPr>
          <p:cNvPr id="9" name="Oval 8"/>
          <p:cNvSpPr/>
          <p:nvPr/>
        </p:nvSpPr>
        <p:spPr>
          <a:xfrm>
            <a:off x="877824" y="2286000"/>
            <a:ext cx="1883664" cy="1819656"/>
          </a:xfrm>
          <a:prstGeom prst="ellipse">
            <a:avLst/>
          </a:prstGeom>
          <a:ln w="76200">
            <a:solidFill>
              <a:schemeClr val="tx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0" dirty="0"/>
              <a:t>6</a:t>
            </a:r>
          </a:p>
        </p:txBody>
      </p:sp>
    </p:spTree>
    <p:extLst>
      <p:ext uri="{BB962C8B-B14F-4D97-AF65-F5344CB8AC3E}">
        <p14:creationId xmlns:p14="http://schemas.microsoft.com/office/powerpoint/2010/main" val="2198384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772" y="347810"/>
            <a:ext cx="10218402" cy="1308981"/>
          </a:xfrm>
        </p:spPr>
        <p:txBody>
          <a:bodyPr/>
          <a:lstStyle/>
          <a:p>
            <a:r>
              <a:rPr lang="en-GB" dirty="0" smtClean="0">
                <a:effectLst/>
                <a:latin typeface="Algerian" panose="04020705040A02060702" pitchFamily="82" charset="0"/>
              </a:rPr>
              <a:t>HARDWARE KEYLOGGER</a:t>
            </a:r>
            <a:r>
              <a:rPr lang="en-GB" dirty="0">
                <a:effectLst/>
              </a:rPr>
              <a:t/>
            </a:r>
            <a:br>
              <a:rPr lang="en-GB" dirty="0">
                <a:effectLst/>
              </a:rPr>
            </a:br>
            <a:endParaRPr lang="en-GB" dirty="0"/>
          </a:p>
        </p:txBody>
      </p:sp>
      <p:sp>
        <p:nvSpPr>
          <p:cNvPr id="3" name="Content Placeholder 2"/>
          <p:cNvSpPr>
            <a:spLocks noGrp="1"/>
          </p:cNvSpPr>
          <p:nvPr>
            <p:ph idx="1"/>
          </p:nvPr>
        </p:nvSpPr>
        <p:spPr>
          <a:xfrm>
            <a:off x="591067" y="1318661"/>
            <a:ext cx="11205531" cy="5111013"/>
          </a:xfrm>
        </p:spPr>
        <p:txBody>
          <a:bodyPr>
            <a:normAutofit/>
          </a:bodyPr>
          <a:lstStyle/>
          <a:p>
            <a:r>
              <a:rPr lang="en-GB" dirty="0">
                <a:effectLst/>
              </a:rPr>
              <a:t>Hardware </a:t>
            </a:r>
            <a:r>
              <a:rPr lang="en-GB" dirty="0" err="1">
                <a:effectLst/>
              </a:rPr>
              <a:t>keyloggers</a:t>
            </a:r>
            <a:r>
              <a:rPr lang="en-GB" dirty="0">
                <a:effectLst/>
              </a:rPr>
              <a:t> are physical devices that are attached to a target computer or keyboard. They can be plugged into a USB port, placed between the computer and the keyboard cable, or integrated into the computer hardware itself (e.g., inside a keyboard or laptop). Hardware </a:t>
            </a:r>
            <a:r>
              <a:rPr lang="en-GB" dirty="0" err="1">
                <a:effectLst/>
              </a:rPr>
              <a:t>keyloggers</a:t>
            </a:r>
            <a:r>
              <a:rPr lang="en-GB" dirty="0">
                <a:effectLst/>
              </a:rPr>
              <a:t> record keystrokes directly as they pass through the keyboard before they even reach the computer's operating system.</a:t>
            </a:r>
          </a:p>
          <a:p>
            <a:pPr fontAlgn="base"/>
            <a:r>
              <a:rPr lang="en-GB" b="1" dirty="0">
                <a:effectLst/>
              </a:rPr>
              <a:t>USB </a:t>
            </a:r>
            <a:r>
              <a:rPr lang="en-GB" b="1" dirty="0" err="1">
                <a:effectLst/>
              </a:rPr>
              <a:t>keylogger</a:t>
            </a:r>
            <a:r>
              <a:rPr lang="en-GB" b="1" dirty="0">
                <a:effectLst/>
              </a:rPr>
              <a:t> –</a:t>
            </a:r>
            <a:r>
              <a:rPr lang="en-GB" dirty="0">
                <a:effectLst/>
              </a:rPr>
              <a:t> There are USB connector key-loggers which has to be connected to a computer and steals the data. Also some circuits are built into a keyboard so no external wire </a:t>
            </a:r>
            <a:r>
              <a:rPr lang="en-GB" dirty="0" err="1">
                <a:effectLst/>
              </a:rPr>
              <a:t>i</a:t>
            </a:r>
            <a:r>
              <a:rPr lang="en-GB" dirty="0">
                <a:effectLst/>
              </a:rPr>
              <a:t> used or shows on the keyboard.</a:t>
            </a:r>
          </a:p>
          <a:p>
            <a:pPr fontAlgn="base"/>
            <a:r>
              <a:rPr lang="en-GB" b="1" dirty="0">
                <a:effectLst/>
              </a:rPr>
              <a:t>Smartphone sensors –</a:t>
            </a:r>
            <a:r>
              <a:rPr lang="en-GB" dirty="0">
                <a:effectLst/>
              </a:rPr>
              <a:t> Some cool android tricks are also used as key loggers such as android accelerometer sensor which when placed near to the keyboard can sense the vibrations and the graph then used to convert it to sentences, this technique accuracy is about 80%. Now a days crackers are using keystroke logging Trojan, it is a malware which is sent to a victims computer to steal the data and login details.</a:t>
            </a:r>
          </a:p>
          <a:p>
            <a:endParaRPr lang="en-GB" dirty="0">
              <a:effectLst/>
            </a:endParaRPr>
          </a:p>
          <a:p>
            <a:pPr marL="0" indent="0">
              <a:buNone/>
            </a:pPr>
            <a:endParaRPr lang="en-GB" dirty="0"/>
          </a:p>
        </p:txBody>
      </p:sp>
    </p:spTree>
    <p:extLst>
      <p:ext uri="{BB962C8B-B14F-4D97-AF65-F5344CB8AC3E}">
        <p14:creationId xmlns:p14="http://schemas.microsoft.com/office/powerpoint/2010/main" val="2722422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83" y="259884"/>
            <a:ext cx="10904774" cy="1396906"/>
          </a:xfrm>
        </p:spPr>
        <p:txBody>
          <a:bodyPr/>
          <a:lstStyle/>
          <a:p>
            <a:r>
              <a:rPr lang="en-GB" dirty="0" smtClean="0">
                <a:effectLst/>
                <a:latin typeface="Algerian" panose="04020705040A02060702" pitchFamily="82" charset="0"/>
              </a:rPr>
              <a:t>SOFTWARE KEYLOGGER</a:t>
            </a:r>
            <a:r>
              <a:rPr lang="en-GB" dirty="0">
                <a:effectLst/>
              </a:rPr>
              <a:t/>
            </a:r>
            <a:br>
              <a:rPr lang="en-GB" dirty="0">
                <a:effectLst/>
              </a:rPr>
            </a:br>
            <a:endParaRPr lang="en-GB" dirty="0"/>
          </a:p>
        </p:txBody>
      </p:sp>
      <p:sp>
        <p:nvSpPr>
          <p:cNvPr id="3" name="Content Placeholder 2"/>
          <p:cNvSpPr>
            <a:spLocks noGrp="1"/>
          </p:cNvSpPr>
          <p:nvPr>
            <p:ph idx="1"/>
          </p:nvPr>
        </p:nvSpPr>
        <p:spPr>
          <a:xfrm>
            <a:off x="394029" y="1374167"/>
            <a:ext cx="11711254" cy="5267265"/>
          </a:xfrm>
        </p:spPr>
        <p:txBody>
          <a:bodyPr>
            <a:normAutofit/>
          </a:bodyPr>
          <a:lstStyle/>
          <a:p>
            <a:pPr fontAlgn="base"/>
            <a:r>
              <a:rPr lang="en-GB" b="1" u="sng" dirty="0">
                <a:effectLst/>
              </a:rPr>
              <a:t>Software key-loggers</a:t>
            </a:r>
            <a:r>
              <a:rPr lang="en-GB" b="1" dirty="0">
                <a:effectLst/>
              </a:rPr>
              <a:t> :</a:t>
            </a:r>
            <a:r>
              <a:rPr lang="en-GB" dirty="0">
                <a:effectLst/>
              </a:rPr>
              <a:t> Software key-loggers are the computer programs which are developed to steal password from the victims computer. However key loggers are used in IT organizations to troubleshoot technical problems with computers and business networks. Also Microsoft windows 10 also has key-logger installed in it.</a:t>
            </a:r>
          </a:p>
          <a:p>
            <a:pPr fontAlgn="base"/>
            <a:r>
              <a:rPr lang="en-GB" b="1" dirty="0">
                <a:effectLst/>
              </a:rPr>
              <a:t>JavaScript based key logger –</a:t>
            </a:r>
            <a:r>
              <a:rPr lang="en-GB" dirty="0">
                <a:effectLst/>
              </a:rPr>
              <a:t> It is a malicious script which is installed into a web page, and listens for key to press such as </a:t>
            </a:r>
            <a:r>
              <a:rPr lang="en-GB" dirty="0" err="1">
                <a:effectLst/>
              </a:rPr>
              <a:t>oneKeyUp</a:t>
            </a:r>
            <a:r>
              <a:rPr lang="en-GB" dirty="0">
                <a:effectLst/>
              </a:rPr>
              <a:t>(). These scripts can be sent by various methods, like sharing through social media, sending as a mail file, or RAT file.</a:t>
            </a:r>
          </a:p>
          <a:p>
            <a:pPr fontAlgn="base"/>
            <a:r>
              <a:rPr lang="en-GB" b="1" dirty="0">
                <a:effectLst/>
              </a:rPr>
              <a:t>Form Based Key loggers –</a:t>
            </a:r>
            <a:r>
              <a:rPr lang="en-GB" dirty="0">
                <a:effectLst/>
              </a:rPr>
              <a:t> These are key-loggers which activates when a person fills a form online and when click the button submit all the data or the words written is sent via file on a computer. Some key-loggers works as a API in running application it looks like a simple application and whenever a key is pressed it records it.</a:t>
            </a:r>
          </a:p>
          <a:p>
            <a:endParaRPr lang="en-GB" dirty="0"/>
          </a:p>
        </p:txBody>
      </p:sp>
    </p:spTree>
    <p:extLst>
      <p:ext uri="{BB962C8B-B14F-4D97-AF65-F5344CB8AC3E}">
        <p14:creationId xmlns:p14="http://schemas.microsoft.com/office/powerpoint/2010/main" val="353053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869" y="228084"/>
            <a:ext cx="1836823" cy="461665"/>
          </a:xfrm>
          <a:prstGeom prst="rect">
            <a:avLst/>
          </a:prstGeom>
        </p:spPr>
        <p:txBody>
          <a:bodyPr wrap="square">
            <a:spAutoFit/>
          </a:bodyPr>
          <a:lstStyle/>
          <a:p>
            <a:r>
              <a:rPr lang="en-GB" sz="2400" b="1" dirty="0">
                <a:latin typeface="Algerian" panose="04020705040A02060702" pitchFamily="82" charset="0"/>
              </a:rPr>
              <a:t>WORKING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996" y="749808"/>
            <a:ext cx="10699910" cy="5925311"/>
          </a:xfrm>
          <a:prstGeom prst="rect">
            <a:avLst/>
          </a:prstGeom>
        </p:spPr>
      </p:pic>
    </p:spTree>
    <p:extLst>
      <p:ext uri="{BB962C8B-B14F-4D97-AF65-F5344CB8AC3E}">
        <p14:creationId xmlns:p14="http://schemas.microsoft.com/office/powerpoint/2010/main" val="834741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143</TotalTime>
  <Words>841</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 Black</vt:lpstr>
      <vt:lpstr>Arial Rounded MT Bold</vt:lpstr>
      <vt:lpstr>Arno Pro Smbd SmText</vt:lpstr>
      <vt:lpstr>Bookman Old Style</vt:lpstr>
      <vt:lpstr>Calibri</vt:lpstr>
      <vt:lpstr>Rockwell</vt:lpstr>
      <vt:lpstr>Damask</vt:lpstr>
      <vt:lpstr>Project KEYLOGGER AND SECURITY </vt:lpstr>
      <vt:lpstr>PowerPoint Presentation</vt:lpstr>
      <vt:lpstr>INTRODUCTION</vt:lpstr>
      <vt:lpstr>TitLE  -  KEYLOGGER AND SECURITY: </vt:lpstr>
      <vt:lpstr>KEYLOGGERS</vt:lpstr>
      <vt:lpstr>PowerPoint Presentation</vt:lpstr>
      <vt:lpstr>HARDWARE KEYLOGGER </vt:lpstr>
      <vt:lpstr>SOFTWARE KEYLOGGER </vt:lpstr>
      <vt:lpstr>PowerPoint Presentation</vt:lpstr>
      <vt:lpstr>PowerPoint Presentation</vt:lpstr>
      <vt:lpstr>How to prevent KEYLOGGER </vt:lpstr>
      <vt:lpstr>Required libraries &amp; software</vt:lpstr>
      <vt:lpstr>Conclusion </vt:lpstr>
      <vt:lpstr>FUTURE SCOPE</vt:lpstr>
      <vt:lpstr> 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LENOVO</dc:creator>
  <cp:lastModifiedBy>LENOVO</cp:lastModifiedBy>
  <cp:revision>18</cp:revision>
  <dcterms:created xsi:type="dcterms:W3CDTF">2024-03-30T15:22:59Z</dcterms:created>
  <dcterms:modified xsi:type="dcterms:W3CDTF">2024-04-03T13:45:06Z</dcterms:modified>
</cp:coreProperties>
</file>