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315" r:id="rId2"/>
    <p:sldId id="309" r:id="rId3"/>
    <p:sldId id="257" r:id="rId4"/>
    <p:sldId id="316" r:id="rId5"/>
    <p:sldId id="259" r:id="rId6"/>
    <p:sldId id="308" r:id="rId7"/>
    <p:sldId id="286" r:id="rId8"/>
    <p:sldId id="287" r:id="rId9"/>
    <p:sldId id="288" r:id="rId10"/>
    <p:sldId id="306" r:id="rId11"/>
    <p:sldId id="289" r:id="rId12"/>
    <p:sldId id="290" r:id="rId13"/>
    <p:sldId id="291" r:id="rId14"/>
    <p:sldId id="292" r:id="rId15"/>
    <p:sldId id="293" r:id="rId16"/>
    <p:sldId id="311" r:id="rId17"/>
    <p:sldId id="294" r:id="rId18"/>
    <p:sldId id="304" r:id="rId19"/>
    <p:sldId id="310" r:id="rId20"/>
    <p:sldId id="305" r:id="rId21"/>
    <p:sldId id="295" r:id="rId22"/>
    <p:sldId id="296" r:id="rId23"/>
    <p:sldId id="297" r:id="rId24"/>
    <p:sldId id="298" r:id="rId25"/>
    <p:sldId id="299" r:id="rId26"/>
    <p:sldId id="270" r:id="rId27"/>
    <p:sldId id="274" r:id="rId28"/>
    <p:sldId id="275" r:id="rId29"/>
    <p:sldId id="277" r:id="rId30"/>
    <p:sldId id="279"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E24A7F-C2AA-45FE-8E7D-CC89304BD1A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344428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E24A7F-C2AA-45FE-8E7D-CC89304BD1A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408628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E24A7F-C2AA-45FE-8E7D-CC89304BD1A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285903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E24A7F-C2AA-45FE-8E7D-CC89304BD1A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115070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E24A7F-C2AA-45FE-8E7D-CC89304BD1A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63383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E24A7F-C2AA-45FE-8E7D-CC89304BD1A5}"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280079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E24A7F-C2AA-45FE-8E7D-CC89304BD1A5}" type="datetimeFigureOut">
              <a:rPr lang="en-IN" smtClean="0"/>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345615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E24A7F-C2AA-45FE-8E7D-CC89304BD1A5}" type="datetimeFigureOut">
              <a:rPr lang="en-IN" smtClean="0"/>
              <a:t>11-03-2024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340403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24A7F-C2AA-45FE-8E7D-CC89304BD1A5}" type="datetimeFigureOut">
              <a:rPr lang="en-IN" smtClean="0"/>
              <a:t>11-03-2024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398218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E24A7F-C2AA-45FE-8E7D-CC89304BD1A5}"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212865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E24A7F-C2AA-45FE-8E7D-CC89304BD1A5}"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2255F-5865-4518-86F5-EB41F1673CDA}" type="slidenum">
              <a:rPr lang="en-IN" smtClean="0"/>
              <a:t>‹#›</a:t>
            </a:fld>
            <a:endParaRPr lang="en-IN"/>
          </a:p>
        </p:txBody>
      </p:sp>
    </p:spTree>
    <p:extLst>
      <p:ext uri="{BB962C8B-B14F-4D97-AF65-F5344CB8AC3E}">
        <p14:creationId xmlns:p14="http://schemas.microsoft.com/office/powerpoint/2010/main" val="118417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24A7F-C2AA-45FE-8E7D-CC89304BD1A5}" type="datetimeFigureOut">
              <a:rPr lang="en-IN" smtClean="0"/>
              <a:t>11-03-2024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2255F-5865-4518-86F5-EB41F1673CDA}" type="slidenum">
              <a:rPr lang="en-IN" smtClean="0"/>
              <a:t>‹#›</a:t>
            </a:fld>
            <a:endParaRPr lang="en-IN"/>
          </a:p>
        </p:txBody>
      </p:sp>
    </p:spTree>
    <p:extLst>
      <p:ext uri="{BB962C8B-B14F-4D97-AF65-F5344CB8AC3E}">
        <p14:creationId xmlns:p14="http://schemas.microsoft.com/office/powerpoint/2010/main" val="2711747457"/>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0800000" flipV="1">
            <a:off x="3016577" y="2441542"/>
            <a:ext cx="6127423" cy="1323439"/>
          </a:xfrm>
          <a:prstGeom prst="rect">
            <a:avLst/>
          </a:prstGeom>
        </p:spPr>
        <p:txBody>
          <a:bodyPr wrap="square">
            <a:spAutoFit/>
          </a:bodyPr>
          <a:lstStyle/>
          <a:p>
            <a:r>
              <a:rPr lang="en-US" sz="4000" b="1" dirty="0" smtClean="0">
                <a:latin typeface="Arial Rounded MT Bold" panose="020F0704030504030204" pitchFamily="34" charset="0"/>
                <a:cs typeface="Arial" panose="020B0604020202020204" pitchFamily="34" charset="0"/>
              </a:rPr>
              <a:t>RENTAL</a:t>
            </a:r>
            <a:r>
              <a:rPr lang="en-US" sz="4000" b="1" dirty="0" smtClean="0">
                <a:latin typeface="Arial" panose="020B0604020202020204" pitchFamily="34" charset="0"/>
                <a:cs typeface="Arial" panose="020B0604020202020204" pitchFamily="34" charset="0"/>
              </a:rPr>
              <a:t>  </a:t>
            </a:r>
            <a:r>
              <a:rPr lang="en-US" sz="4000" b="1" dirty="0">
                <a:latin typeface="Arial" panose="020B0604020202020204" pitchFamily="34" charset="0"/>
                <a:cs typeface="Arial" panose="020B0604020202020204" pitchFamily="34" charset="0"/>
              </a:rPr>
              <a:t>PROPERTY </a:t>
            </a:r>
            <a:br>
              <a:rPr lang="en-US" sz="4000" b="1" dirty="0">
                <a:latin typeface="Arial" panose="020B0604020202020204" pitchFamily="34" charset="0"/>
                <a:cs typeface="Arial" panose="020B0604020202020204" pitchFamily="34" charset="0"/>
              </a:rPr>
            </a:br>
            <a:r>
              <a:rPr lang="en-US" sz="4000" b="1" dirty="0" smtClean="0">
                <a:latin typeface="Arial" panose="020B0604020202020204" pitchFamily="34" charset="0"/>
                <a:cs typeface="Arial" panose="020B0604020202020204" pitchFamily="34" charset="0"/>
              </a:rPr>
              <a:t>PRICE  </a:t>
            </a:r>
            <a:r>
              <a:rPr lang="en-US" sz="4000" b="1" dirty="0">
                <a:latin typeface="Arial" panose="020B0604020202020204" pitchFamily="34" charset="0"/>
                <a:cs typeface="Arial" panose="020B0604020202020204" pitchFamily="34" charset="0"/>
              </a:rPr>
              <a:t>PREDICTION</a:t>
            </a:r>
            <a:endParaRPr lang="en-IN" sz="4000" dirty="0"/>
          </a:p>
        </p:txBody>
      </p:sp>
    </p:spTree>
    <p:extLst>
      <p:ext uri="{BB962C8B-B14F-4D97-AF65-F5344CB8AC3E}">
        <p14:creationId xmlns:p14="http://schemas.microsoft.com/office/powerpoint/2010/main" val="148985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49" t="912" r="82" b="-1968"/>
          <a:stretch/>
        </p:blipFill>
        <p:spPr>
          <a:xfrm>
            <a:off x="1743962" y="584463"/>
            <a:ext cx="8616095" cy="5220430"/>
          </a:xfrm>
          <a:prstGeom prst="rect">
            <a:avLst/>
          </a:prstGeom>
        </p:spPr>
      </p:pic>
    </p:spTree>
    <p:extLst>
      <p:ext uri="{BB962C8B-B14F-4D97-AF65-F5344CB8AC3E}">
        <p14:creationId xmlns:p14="http://schemas.microsoft.com/office/powerpoint/2010/main" val="2745593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3" t="538" r="-395" b="-538"/>
          <a:stretch/>
        </p:blipFill>
        <p:spPr>
          <a:xfrm>
            <a:off x="519953" y="0"/>
            <a:ext cx="11008659" cy="6671169"/>
          </a:xfrm>
          <a:prstGeom prst="rect">
            <a:avLst/>
          </a:prstGeom>
        </p:spPr>
      </p:pic>
    </p:spTree>
    <p:extLst>
      <p:ext uri="{BB962C8B-B14F-4D97-AF65-F5344CB8AC3E}">
        <p14:creationId xmlns:p14="http://schemas.microsoft.com/office/powerpoint/2010/main" val="2325984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518" r="-1518"/>
          <a:stretch/>
        </p:blipFill>
        <p:spPr>
          <a:xfrm>
            <a:off x="1128816" y="226243"/>
            <a:ext cx="9395008" cy="5583558"/>
          </a:xfrm>
          <a:prstGeom prst="rect">
            <a:avLst/>
          </a:prstGeom>
        </p:spPr>
      </p:pic>
    </p:spTree>
    <p:extLst>
      <p:ext uri="{BB962C8B-B14F-4D97-AF65-F5344CB8AC3E}">
        <p14:creationId xmlns:p14="http://schemas.microsoft.com/office/powerpoint/2010/main" val="1207856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252" b="-1252"/>
          <a:stretch/>
        </p:blipFill>
        <p:spPr>
          <a:xfrm>
            <a:off x="1648120" y="480767"/>
            <a:ext cx="8839200" cy="5321135"/>
          </a:xfrm>
          <a:prstGeom prst="rect">
            <a:avLst/>
          </a:prstGeom>
        </p:spPr>
      </p:pic>
    </p:spTree>
    <p:extLst>
      <p:ext uri="{BB962C8B-B14F-4D97-AF65-F5344CB8AC3E}">
        <p14:creationId xmlns:p14="http://schemas.microsoft.com/office/powerpoint/2010/main" val="239460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88" r="-588"/>
          <a:stretch/>
        </p:blipFill>
        <p:spPr>
          <a:xfrm>
            <a:off x="1384271" y="486420"/>
            <a:ext cx="8820144" cy="4961331"/>
          </a:xfrm>
          <a:prstGeom prst="rect">
            <a:avLst/>
          </a:prstGeom>
        </p:spPr>
      </p:pic>
    </p:spTree>
    <p:extLst>
      <p:ext uri="{BB962C8B-B14F-4D97-AF65-F5344CB8AC3E}">
        <p14:creationId xmlns:p14="http://schemas.microsoft.com/office/powerpoint/2010/main" val="1100023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 t="-803" r="-7537" b="803"/>
          <a:stretch/>
        </p:blipFill>
        <p:spPr>
          <a:xfrm>
            <a:off x="1266832" y="235669"/>
            <a:ext cx="9687114" cy="5872029"/>
          </a:xfrm>
          <a:prstGeom prst="rect">
            <a:avLst/>
          </a:prstGeom>
        </p:spPr>
      </p:pic>
    </p:spTree>
    <p:extLst>
      <p:ext uri="{BB962C8B-B14F-4D97-AF65-F5344CB8AC3E}">
        <p14:creationId xmlns:p14="http://schemas.microsoft.com/office/powerpoint/2010/main" val="2165116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8" t="298" r="-408" b="965"/>
          <a:stretch/>
        </p:blipFill>
        <p:spPr>
          <a:xfrm>
            <a:off x="1471615" y="716437"/>
            <a:ext cx="9248768" cy="5313778"/>
          </a:xfrm>
          <a:prstGeom prst="rect">
            <a:avLst/>
          </a:prstGeom>
        </p:spPr>
      </p:pic>
    </p:spTree>
    <p:extLst>
      <p:ext uri="{BB962C8B-B14F-4D97-AF65-F5344CB8AC3E}">
        <p14:creationId xmlns:p14="http://schemas.microsoft.com/office/powerpoint/2010/main" val="1777132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932" b="-1932"/>
          <a:stretch/>
        </p:blipFill>
        <p:spPr>
          <a:xfrm>
            <a:off x="1566863" y="575035"/>
            <a:ext cx="9058272" cy="5401604"/>
          </a:xfrm>
          <a:prstGeom prst="rect">
            <a:avLst/>
          </a:prstGeom>
        </p:spPr>
      </p:pic>
    </p:spTree>
    <p:extLst>
      <p:ext uri="{BB962C8B-B14F-4D97-AF65-F5344CB8AC3E}">
        <p14:creationId xmlns:p14="http://schemas.microsoft.com/office/powerpoint/2010/main" val="746848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62" t="-225" r="662" b="-147"/>
          <a:stretch/>
        </p:blipFill>
        <p:spPr>
          <a:xfrm>
            <a:off x="1786332" y="414780"/>
            <a:ext cx="8543920" cy="6080288"/>
          </a:xfrm>
          <a:prstGeom prst="rect">
            <a:avLst/>
          </a:prstGeom>
        </p:spPr>
      </p:pic>
    </p:spTree>
    <p:extLst>
      <p:ext uri="{BB962C8B-B14F-4D97-AF65-F5344CB8AC3E}">
        <p14:creationId xmlns:p14="http://schemas.microsoft.com/office/powerpoint/2010/main" val="3804629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8" t="187" r="130" b="-2789"/>
          <a:stretch/>
        </p:blipFill>
        <p:spPr>
          <a:xfrm>
            <a:off x="2469823" y="-47134"/>
            <a:ext cx="7240912" cy="6655324"/>
          </a:xfrm>
          <a:prstGeom prst="rect">
            <a:avLst/>
          </a:prstGeom>
        </p:spPr>
      </p:pic>
    </p:spTree>
    <p:extLst>
      <p:ext uri="{BB962C8B-B14F-4D97-AF65-F5344CB8AC3E}">
        <p14:creationId xmlns:p14="http://schemas.microsoft.com/office/powerpoint/2010/main" val="317715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352" y="1649691"/>
            <a:ext cx="11340445" cy="4524315"/>
          </a:xfrm>
          <a:prstGeom prst="rect">
            <a:avLst/>
          </a:prstGeom>
        </p:spPr>
        <p:txBody>
          <a:bodyPr wrap="square">
            <a:spAutoFit/>
          </a:bodyPr>
          <a:lstStyle/>
          <a:p>
            <a:r>
              <a:rPr lang="en-US" sz="3200" dirty="0" smtClean="0"/>
              <a:t>In </a:t>
            </a:r>
            <a:r>
              <a:rPr lang="en-US" sz="3200" dirty="0"/>
              <a:t>the real estate industry, determining the appropriate rental price for a property</a:t>
            </a:r>
            <a:r>
              <a:rPr lang="en-US" sz="3200" dirty="0" smtClean="0">
                <a:solidFill>
                  <a:srgbClr val="0D0D0D"/>
                </a:solidFill>
              </a:rPr>
              <a:t> </a:t>
            </a:r>
            <a:r>
              <a:rPr lang="en-US" sz="3200" dirty="0">
                <a:solidFill>
                  <a:srgbClr val="0D0D0D"/>
                </a:solidFill>
              </a:rPr>
              <a:t>rent predictions </a:t>
            </a:r>
            <a:r>
              <a:rPr lang="en-US" sz="3200" dirty="0" smtClean="0">
                <a:solidFill>
                  <a:srgbClr val="0D0D0D"/>
                </a:solidFill>
              </a:rPr>
              <a:t>for </a:t>
            </a:r>
            <a:r>
              <a:rPr lang="en-US" sz="3200" dirty="0">
                <a:solidFill>
                  <a:srgbClr val="0D0D0D"/>
                </a:solidFill>
              </a:rPr>
              <a:t>landlords can set prices that stand out, tenants can make smart rental choices, and management companies can fine-tune their property portfolios</a:t>
            </a:r>
            <a:r>
              <a:rPr lang="en-US" sz="3200" dirty="0" smtClean="0">
                <a:solidFill>
                  <a:srgbClr val="0D0D0D"/>
                </a:solidFill>
              </a:rPr>
              <a:t>.</a:t>
            </a:r>
          </a:p>
          <a:p>
            <a:endParaRPr lang="en-US" sz="3200" dirty="0" smtClean="0">
              <a:solidFill>
                <a:srgbClr val="0D0D0D"/>
              </a:solidFill>
            </a:endParaRPr>
          </a:p>
          <a:p>
            <a:r>
              <a:rPr lang="en-US" sz="3200" dirty="0"/>
              <a:t>The goal of this project is to develop a data-driven model that predicts the rental price of residential properties based on relevant features. By analyzing historical rental data and property attributes, the model aims to provide accurate and reliable rent predictions.</a:t>
            </a:r>
            <a:r>
              <a:rPr lang="en-US" sz="3200" dirty="0" smtClean="0">
                <a:solidFill>
                  <a:srgbClr val="0D0D0D"/>
                </a:solidFill>
              </a:rPr>
              <a:t> </a:t>
            </a:r>
            <a:endParaRPr lang="en-IN" sz="3200" dirty="0"/>
          </a:p>
        </p:txBody>
      </p:sp>
      <p:sp>
        <p:nvSpPr>
          <p:cNvPr id="3" name="Rectangle 2"/>
          <p:cNvSpPr/>
          <p:nvPr/>
        </p:nvSpPr>
        <p:spPr>
          <a:xfrm>
            <a:off x="485578" y="0"/>
            <a:ext cx="8356764" cy="1323439"/>
          </a:xfrm>
          <a:prstGeom prst="rect">
            <a:avLst/>
          </a:prstGeom>
        </p:spPr>
        <p:txBody>
          <a:bodyPr wrap="square">
            <a:spAutoFit/>
          </a:bodyPr>
          <a:lstStyle/>
          <a:p>
            <a:endParaRPr lang="en-US" sz="4000" dirty="0"/>
          </a:p>
          <a:p>
            <a:r>
              <a:rPr lang="en-US" sz="4000" dirty="0"/>
              <a:t>Problem </a:t>
            </a:r>
            <a:r>
              <a:rPr lang="en-US" sz="4000" dirty="0" smtClean="0"/>
              <a:t>Statement:</a:t>
            </a:r>
            <a:endParaRPr lang="en-US" sz="4000" dirty="0"/>
          </a:p>
        </p:txBody>
      </p:sp>
    </p:spTree>
    <p:extLst>
      <p:ext uri="{BB962C8B-B14F-4D97-AF65-F5344CB8AC3E}">
        <p14:creationId xmlns:p14="http://schemas.microsoft.com/office/powerpoint/2010/main" val="931288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514350"/>
            <a:ext cx="9086850" cy="5829300"/>
          </a:xfrm>
          <a:prstGeom prst="rect">
            <a:avLst/>
          </a:prstGeom>
        </p:spPr>
      </p:pic>
    </p:spTree>
    <p:extLst>
      <p:ext uri="{BB962C8B-B14F-4D97-AF65-F5344CB8AC3E}">
        <p14:creationId xmlns:p14="http://schemas.microsoft.com/office/powerpoint/2010/main" val="4269855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15" t="-1800" r="-615" b="861"/>
          <a:stretch/>
        </p:blipFill>
        <p:spPr>
          <a:xfrm>
            <a:off x="2266952" y="923827"/>
            <a:ext cx="7658096" cy="4826524"/>
          </a:xfrm>
          <a:prstGeom prst="rect">
            <a:avLst/>
          </a:prstGeom>
        </p:spPr>
      </p:pic>
    </p:spTree>
    <p:extLst>
      <p:ext uri="{BB962C8B-B14F-4D97-AF65-F5344CB8AC3E}">
        <p14:creationId xmlns:p14="http://schemas.microsoft.com/office/powerpoint/2010/main" val="3928337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145" b="-517"/>
          <a:stretch/>
        </p:blipFill>
        <p:spPr>
          <a:xfrm>
            <a:off x="2238376" y="744718"/>
            <a:ext cx="7715248" cy="5335571"/>
          </a:xfrm>
          <a:prstGeom prst="rect">
            <a:avLst/>
          </a:prstGeom>
        </p:spPr>
      </p:pic>
    </p:spTree>
    <p:extLst>
      <p:ext uri="{BB962C8B-B14F-4D97-AF65-F5344CB8AC3E}">
        <p14:creationId xmlns:p14="http://schemas.microsoft.com/office/powerpoint/2010/main" val="4076207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77" b="-1843"/>
          <a:stretch/>
        </p:blipFill>
        <p:spPr>
          <a:xfrm>
            <a:off x="2257432" y="933254"/>
            <a:ext cx="7677136" cy="5033913"/>
          </a:xfrm>
          <a:prstGeom prst="rect">
            <a:avLst/>
          </a:prstGeom>
        </p:spPr>
      </p:pic>
    </p:spTree>
    <p:extLst>
      <p:ext uri="{BB962C8B-B14F-4D97-AF65-F5344CB8AC3E}">
        <p14:creationId xmlns:p14="http://schemas.microsoft.com/office/powerpoint/2010/main" val="3094553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72" b="-169"/>
          <a:stretch/>
        </p:blipFill>
        <p:spPr>
          <a:xfrm>
            <a:off x="2143128" y="471340"/>
            <a:ext cx="7905744" cy="5891753"/>
          </a:xfrm>
          <a:prstGeom prst="rect">
            <a:avLst/>
          </a:prstGeom>
        </p:spPr>
      </p:pic>
    </p:spTree>
    <p:extLst>
      <p:ext uri="{BB962C8B-B14F-4D97-AF65-F5344CB8AC3E}">
        <p14:creationId xmlns:p14="http://schemas.microsoft.com/office/powerpoint/2010/main" val="1625194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9" b="74"/>
          <a:stretch/>
        </p:blipFill>
        <p:spPr>
          <a:xfrm>
            <a:off x="2390776" y="490194"/>
            <a:ext cx="7410448" cy="5863471"/>
          </a:xfrm>
          <a:prstGeom prst="rect">
            <a:avLst/>
          </a:prstGeom>
        </p:spPr>
      </p:pic>
    </p:spTree>
    <p:extLst>
      <p:ext uri="{BB962C8B-B14F-4D97-AF65-F5344CB8AC3E}">
        <p14:creationId xmlns:p14="http://schemas.microsoft.com/office/powerpoint/2010/main" val="1773268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34" b="-356"/>
          <a:stretch/>
        </p:blipFill>
        <p:spPr>
          <a:xfrm>
            <a:off x="2356997" y="461912"/>
            <a:ext cx="8477248" cy="6287679"/>
          </a:xfrm>
          <a:prstGeom prst="rect">
            <a:avLst/>
          </a:prstGeom>
        </p:spPr>
      </p:pic>
    </p:spTree>
    <p:extLst>
      <p:ext uri="{BB962C8B-B14F-4D97-AF65-F5344CB8AC3E}">
        <p14:creationId xmlns:p14="http://schemas.microsoft.com/office/powerpoint/2010/main" val="3294587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87" b="-85"/>
          <a:stretch/>
        </p:blipFill>
        <p:spPr>
          <a:xfrm>
            <a:off x="2447928" y="461913"/>
            <a:ext cx="7296144" cy="5910607"/>
          </a:xfrm>
          <a:prstGeom prst="rect">
            <a:avLst/>
          </a:prstGeom>
        </p:spPr>
      </p:pic>
    </p:spTree>
    <p:extLst>
      <p:ext uri="{BB962C8B-B14F-4D97-AF65-F5344CB8AC3E}">
        <p14:creationId xmlns:p14="http://schemas.microsoft.com/office/powerpoint/2010/main" val="2330181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2" b="319"/>
          <a:stretch/>
        </p:blipFill>
        <p:spPr>
          <a:xfrm>
            <a:off x="2447928" y="414780"/>
            <a:ext cx="7296144" cy="6004874"/>
          </a:xfrm>
          <a:prstGeom prst="rect">
            <a:avLst/>
          </a:prstGeom>
        </p:spPr>
      </p:pic>
    </p:spTree>
    <p:extLst>
      <p:ext uri="{BB962C8B-B14F-4D97-AF65-F5344CB8AC3E}">
        <p14:creationId xmlns:p14="http://schemas.microsoft.com/office/powerpoint/2010/main" val="2621183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61" t="137" r="461" b="243"/>
          <a:stretch/>
        </p:blipFill>
        <p:spPr>
          <a:xfrm>
            <a:off x="1762873" y="1046375"/>
            <a:ext cx="8162912" cy="5778631"/>
          </a:xfrm>
          <a:prstGeom prst="rect">
            <a:avLst/>
          </a:prstGeom>
        </p:spPr>
      </p:pic>
    </p:spTree>
    <p:extLst>
      <p:ext uri="{BB962C8B-B14F-4D97-AF65-F5344CB8AC3E}">
        <p14:creationId xmlns:p14="http://schemas.microsoft.com/office/powerpoint/2010/main" val="70806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7971" y="337740"/>
            <a:ext cx="10728016" cy="14878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t>Tools Used:</a:t>
            </a:r>
            <a:endParaRPr lang="en-US" sz="6000" b="1" dirty="0"/>
          </a:p>
        </p:txBody>
      </p:sp>
      <p:sp>
        <p:nvSpPr>
          <p:cNvPr id="3" name="Content Placeholder 2"/>
          <p:cNvSpPr txBox="1">
            <a:spLocks/>
          </p:cNvSpPr>
          <p:nvPr/>
        </p:nvSpPr>
        <p:spPr>
          <a:xfrm>
            <a:off x="1890386" y="1825625"/>
            <a:ext cx="6857687"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000" dirty="0" smtClean="0"/>
              <a:t>Python</a:t>
            </a:r>
          </a:p>
          <a:p>
            <a:pPr algn="just"/>
            <a:r>
              <a:rPr lang="en-US" sz="4000" dirty="0" err="1" smtClean="0"/>
              <a:t>Numpy</a:t>
            </a:r>
            <a:endParaRPr lang="en-US" sz="4000" dirty="0" smtClean="0"/>
          </a:p>
          <a:p>
            <a:pPr algn="just"/>
            <a:r>
              <a:rPr lang="en-US" sz="4000" dirty="0" smtClean="0"/>
              <a:t>Pandas</a:t>
            </a:r>
          </a:p>
          <a:p>
            <a:pPr algn="just"/>
            <a:r>
              <a:rPr lang="en-US" sz="4000" dirty="0" err="1"/>
              <a:t>Matplotlib</a:t>
            </a:r>
            <a:endParaRPr lang="en-US" sz="4000" dirty="0"/>
          </a:p>
          <a:p>
            <a:pPr algn="just"/>
            <a:r>
              <a:rPr lang="en-US" sz="4000" dirty="0" err="1"/>
              <a:t>Seaborn</a:t>
            </a:r>
            <a:endParaRPr lang="en-US" sz="4000" dirty="0"/>
          </a:p>
          <a:p>
            <a:pPr algn="just"/>
            <a:r>
              <a:rPr lang="en-US" sz="4000" dirty="0" err="1"/>
              <a:t>Scikit</a:t>
            </a:r>
            <a:r>
              <a:rPr lang="en-US" sz="4000" dirty="0"/>
              <a:t>-learn</a:t>
            </a:r>
          </a:p>
          <a:p>
            <a:pPr algn="just"/>
            <a:endParaRPr lang="en-US" sz="4400" dirty="0" smtClean="0"/>
          </a:p>
        </p:txBody>
      </p:sp>
    </p:spTree>
    <p:extLst>
      <p:ext uri="{BB962C8B-B14F-4D97-AF65-F5344CB8AC3E}">
        <p14:creationId xmlns:p14="http://schemas.microsoft.com/office/powerpoint/2010/main" val="723967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14" b="-656"/>
          <a:stretch/>
        </p:blipFill>
        <p:spPr>
          <a:xfrm>
            <a:off x="2433639" y="490194"/>
            <a:ext cx="7324720" cy="5891751"/>
          </a:xfrm>
          <a:prstGeom prst="rect">
            <a:avLst/>
          </a:prstGeom>
        </p:spPr>
      </p:pic>
    </p:spTree>
    <p:extLst>
      <p:ext uri="{BB962C8B-B14F-4D97-AF65-F5344CB8AC3E}">
        <p14:creationId xmlns:p14="http://schemas.microsoft.com/office/powerpoint/2010/main" val="3435390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0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8738" y="2139885"/>
            <a:ext cx="6985262" cy="1323439"/>
          </a:xfrm>
          <a:prstGeom prst="rect">
            <a:avLst/>
          </a:prstGeom>
        </p:spPr>
        <p:txBody>
          <a:bodyPr wrap="square">
            <a:spAutoFit/>
          </a:bodyPr>
          <a:lstStyle/>
          <a:p>
            <a:r>
              <a:rPr lang="en-US" sz="4000" b="1" dirty="0"/>
              <a:t>Exploratory Data Analysis</a:t>
            </a:r>
            <a:br>
              <a:rPr lang="en-US" sz="4000" b="1" dirty="0"/>
            </a:br>
            <a:r>
              <a:rPr lang="en-US" sz="4000" b="1" dirty="0"/>
              <a:t>(EDA) Insights</a:t>
            </a:r>
            <a:endParaRPr lang="en-IN" sz="4000" dirty="0"/>
          </a:p>
        </p:txBody>
      </p:sp>
    </p:spTree>
    <p:extLst>
      <p:ext uri="{BB962C8B-B14F-4D97-AF65-F5344CB8AC3E}">
        <p14:creationId xmlns:p14="http://schemas.microsoft.com/office/powerpoint/2010/main" val="414247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6" r="-406"/>
          <a:stretch/>
        </p:blipFill>
        <p:spPr>
          <a:xfrm>
            <a:off x="322729" y="35859"/>
            <a:ext cx="11564471" cy="688489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75929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4" t="-190" r="478" b="248"/>
          <a:stretch/>
        </p:blipFill>
        <p:spPr>
          <a:xfrm>
            <a:off x="1697616" y="339365"/>
            <a:ext cx="8360783" cy="4947596"/>
          </a:xfrm>
          <a:prstGeom prst="rect">
            <a:avLst/>
          </a:prstGeom>
        </p:spPr>
      </p:pic>
    </p:spTree>
    <p:extLst>
      <p:ext uri="{BB962C8B-B14F-4D97-AF65-F5344CB8AC3E}">
        <p14:creationId xmlns:p14="http://schemas.microsoft.com/office/powerpoint/2010/main" val="4287650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35" b="-535"/>
          <a:stretch/>
        </p:blipFill>
        <p:spPr>
          <a:xfrm>
            <a:off x="452487" y="260026"/>
            <a:ext cx="10982225" cy="630103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566173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65" r="1165"/>
          <a:stretch/>
        </p:blipFill>
        <p:spPr>
          <a:xfrm>
            <a:off x="339365" y="443060"/>
            <a:ext cx="10571636" cy="6004875"/>
          </a:xfrm>
          <a:prstGeom prst="rect">
            <a:avLst/>
          </a:prstGeom>
        </p:spPr>
      </p:pic>
    </p:spTree>
    <p:extLst>
      <p:ext uri="{BB962C8B-B14F-4D97-AF65-F5344CB8AC3E}">
        <p14:creationId xmlns:p14="http://schemas.microsoft.com/office/powerpoint/2010/main" val="3606132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815" b="815"/>
          <a:stretch/>
        </p:blipFill>
        <p:spPr>
          <a:xfrm>
            <a:off x="367646" y="278091"/>
            <a:ext cx="11057641" cy="6315959"/>
          </a:xfrm>
          <a:prstGeom prst="rect">
            <a:avLst/>
          </a:prstGeom>
        </p:spPr>
      </p:pic>
    </p:spTree>
    <p:extLst>
      <p:ext uri="{BB962C8B-B14F-4D97-AF65-F5344CB8AC3E}">
        <p14:creationId xmlns:p14="http://schemas.microsoft.com/office/powerpoint/2010/main" val="1109356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102</Words>
  <Application>Microsoft Office PowerPoint</Application>
  <PresentationFormat>Widescreen</PresentationFormat>
  <Paragraphs>14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71</cp:revision>
  <dcterms:created xsi:type="dcterms:W3CDTF">2024-03-09T13:20:28Z</dcterms:created>
  <dcterms:modified xsi:type="dcterms:W3CDTF">2024-03-11T17:10:03Z</dcterms:modified>
</cp:coreProperties>
</file>