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sldIdLst>
    <p:sldId id="256" r:id="rId2"/>
    <p:sldId id="262" r:id="rId3"/>
    <p:sldId id="259" r:id="rId4"/>
    <p:sldId id="261" r:id="rId5"/>
    <p:sldId id="258" r:id="rId6"/>
    <p:sldId id="257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sami Sivanu" userId="b8a276d8e5d51253" providerId="LiveId" clId="{D237286C-647B-47DA-A4C5-DC9C9E0CFA67}"/>
    <pc:docChg chg="undo custSel addSld delSld modSld sldOrd">
      <pc:chgData name="Thangasami Sivanu" userId="b8a276d8e5d51253" providerId="LiveId" clId="{D237286C-647B-47DA-A4C5-DC9C9E0CFA67}" dt="2021-05-29T16:15:03.545" v="4124" actId="113"/>
      <pc:docMkLst>
        <pc:docMk/>
      </pc:docMkLst>
      <pc:sldChg chg="modSp new mod">
        <pc:chgData name="Thangasami Sivanu" userId="b8a276d8e5d51253" providerId="LiveId" clId="{D237286C-647B-47DA-A4C5-DC9C9E0CFA67}" dt="2021-05-25T15:44:36.483" v="388" actId="20577"/>
        <pc:sldMkLst>
          <pc:docMk/>
          <pc:sldMk cId="201022582" sldId="256"/>
        </pc:sldMkLst>
        <pc:spChg chg="mod">
          <ac:chgData name="Thangasami Sivanu" userId="b8a276d8e5d51253" providerId="LiveId" clId="{D237286C-647B-47DA-A4C5-DC9C9E0CFA67}" dt="2021-05-25T15:44:15.191" v="374" actId="1076"/>
          <ac:spMkLst>
            <pc:docMk/>
            <pc:sldMk cId="201022582" sldId="256"/>
            <ac:spMk id="2" creationId="{67828AA3-652C-401D-9D4E-90B63D8645E8}"/>
          </ac:spMkLst>
        </pc:spChg>
        <pc:spChg chg="mod">
          <ac:chgData name="Thangasami Sivanu" userId="b8a276d8e5d51253" providerId="LiveId" clId="{D237286C-647B-47DA-A4C5-DC9C9E0CFA67}" dt="2021-05-25T15:44:36.483" v="388" actId="20577"/>
          <ac:spMkLst>
            <pc:docMk/>
            <pc:sldMk cId="201022582" sldId="256"/>
            <ac:spMk id="3" creationId="{EC0A7A2F-72F9-43FE-9F03-F659EED87315}"/>
          </ac:spMkLst>
        </pc:spChg>
      </pc:sldChg>
      <pc:sldChg chg="addSp delSp modSp new mod ord modClrScheme chgLayout">
        <pc:chgData name="Thangasami Sivanu" userId="b8a276d8e5d51253" providerId="LiveId" clId="{D237286C-647B-47DA-A4C5-DC9C9E0CFA67}" dt="2021-05-26T16:55:37.250" v="3458" actId="108"/>
        <pc:sldMkLst>
          <pc:docMk/>
          <pc:sldMk cId="3886870812" sldId="257"/>
        </pc:sldMkLst>
        <pc:spChg chg="del mod">
          <ac:chgData name="Thangasami Sivanu" userId="b8a276d8e5d51253" providerId="LiveId" clId="{D237286C-647B-47DA-A4C5-DC9C9E0CFA67}" dt="2021-05-26T11:07:04.917" v="3157" actId="478"/>
          <ac:spMkLst>
            <pc:docMk/>
            <pc:sldMk cId="3886870812" sldId="257"/>
            <ac:spMk id="2" creationId="{C9BF172C-03E5-42DD-ACB6-A08970A41A75}"/>
          </ac:spMkLst>
        </pc:spChg>
        <pc:spChg chg="del mod ord">
          <ac:chgData name="Thangasami Sivanu" userId="b8a276d8e5d51253" providerId="LiveId" clId="{D237286C-647B-47DA-A4C5-DC9C9E0CFA67}" dt="2021-05-26T16:54:58.776" v="3452" actId="12084"/>
          <ac:spMkLst>
            <pc:docMk/>
            <pc:sldMk cId="3886870812" sldId="257"/>
            <ac:spMk id="3" creationId="{4B73213A-78CB-4144-9B35-A7CF5F2D83B4}"/>
          </ac:spMkLst>
        </pc:spChg>
        <pc:spChg chg="add mod ord">
          <ac:chgData name="Thangasami Sivanu" userId="b8a276d8e5d51253" providerId="LiveId" clId="{D237286C-647B-47DA-A4C5-DC9C9E0CFA67}" dt="2021-05-26T16:42:38.824" v="3342" actId="700"/>
          <ac:spMkLst>
            <pc:docMk/>
            <pc:sldMk cId="3886870812" sldId="257"/>
            <ac:spMk id="5" creationId="{D44BF52B-0B13-4930-A312-CDC051C60ADB}"/>
          </ac:spMkLst>
        </pc:spChg>
        <pc:spChg chg="add del mod">
          <ac:chgData name="Thangasami Sivanu" userId="b8a276d8e5d51253" providerId="LiveId" clId="{D237286C-647B-47DA-A4C5-DC9C9E0CFA67}" dt="2021-05-26T16:48:36.841" v="3366" actId="12084"/>
          <ac:spMkLst>
            <pc:docMk/>
            <pc:sldMk cId="3886870812" sldId="257"/>
            <ac:spMk id="6" creationId="{9540770F-4033-45BA-A98C-8E4FDCC57AF9}"/>
          </ac:spMkLst>
        </pc:spChg>
        <pc:graphicFrameChg chg="add del mod">
          <ac:chgData name="Thangasami Sivanu" userId="b8a276d8e5d51253" providerId="LiveId" clId="{D237286C-647B-47DA-A4C5-DC9C9E0CFA67}" dt="2021-05-26T16:48:06.916" v="3365" actId="12084"/>
          <ac:graphicFrameMkLst>
            <pc:docMk/>
            <pc:sldMk cId="3886870812" sldId="257"/>
            <ac:graphicFrameMk id="7" creationId="{C0A3173D-DF5C-4FBD-AD0E-94E6B1BD4DF7}"/>
          </ac:graphicFrameMkLst>
        </pc:graphicFrameChg>
        <pc:graphicFrameChg chg="add mod">
          <ac:chgData name="Thangasami Sivanu" userId="b8a276d8e5d51253" providerId="LiveId" clId="{D237286C-647B-47DA-A4C5-DC9C9E0CFA67}" dt="2021-05-26T16:55:37.250" v="3458" actId="108"/>
          <ac:graphicFrameMkLst>
            <pc:docMk/>
            <pc:sldMk cId="3886870812" sldId="257"/>
            <ac:graphicFrameMk id="8" creationId="{BC524B14-ACC7-4F6B-9D2F-C8F6775FA0E2}"/>
          </ac:graphicFrameMkLst>
        </pc:graphicFrameChg>
        <pc:graphicFrameChg chg="add mod">
          <ac:chgData name="Thangasami Sivanu" userId="b8a276d8e5d51253" providerId="LiveId" clId="{D237286C-647B-47DA-A4C5-DC9C9E0CFA67}" dt="2021-05-26T16:55:07.762" v="3453" actId="113"/>
          <ac:graphicFrameMkLst>
            <pc:docMk/>
            <pc:sldMk cId="3886870812" sldId="257"/>
            <ac:graphicFrameMk id="9" creationId="{6E84E13E-DB91-4C0B-9821-D9F588F28468}"/>
          </ac:graphicFrameMkLst>
        </pc:graphicFrameChg>
      </pc:sldChg>
      <pc:sldChg chg="addSp delSp modSp new mod ord">
        <pc:chgData name="Thangasami Sivanu" userId="b8a276d8e5d51253" providerId="LiveId" clId="{D237286C-647B-47DA-A4C5-DC9C9E0CFA67}" dt="2021-05-27T15:36:14.159" v="3859" actId="14100"/>
        <pc:sldMkLst>
          <pc:docMk/>
          <pc:sldMk cId="924018673" sldId="258"/>
        </pc:sldMkLst>
        <pc:spChg chg="mod">
          <ac:chgData name="Thangasami Sivanu" userId="b8a276d8e5d51253" providerId="LiveId" clId="{D237286C-647B-47DA-A4C5-DC9C9E0CFA67}" dt="2021-05-27T10:49:09.586" v="3661" actId="1076"/>
          <ac:spMkLst>
            <pc:docMk/>
            <pc:sldMk cId="924018673" sldId="258"/>
            <ac:spMk id="2" creationId="{77B10966-FF4D-45F9-9534-42EC5C9DBEBF}"/>
          </ac:spMkLst>
        </pc:spChg>
        <pc:spChg chg="del mod">
          <ac:chgData name="Thangasami Sivanu" userId="b8a276d8e5d51253" providerId="LiveId" clId="{D237286C-647B-47DA-A4C5-DC9C9E0CFA67}" dt="2021-05-27T10:41:10.912" v="3629" actId="478"/>
          <ac:spMkLst>
            <pc:docMk/>
            <pc:sldMk cId="924018673" sldId="258"/>
            <ac:spMk id="3" creationId="{D25A143A-21AA-4419-89F7-C12A95951111}"/>
          </ac:spMkLst>
        </pc:spChg>
        <pc:spChg chg="add mod">
          <ac:chgData name="Thangasami Sivanu" userId="b8a276d8e5d51253" providerId="LiveId" clId="{D237286C-647B-47DA-A4C5-DC9C9E0CFA67}" dt="2021-05-27T15:36:14.159" v="3859" actId="14100"/>
          <ac:spMkLst>
            <pc:docMk/>
            <pc:sldMk cId="924018673" sldId="258"/>
            <ac:spMk id="10" creationId="{F3C816A2-3828-46A9-BC9C-F4E6B2B9066C}"/>
          </ac:spMkLst>
        </pc:spChg>
        <pc:spChg chg="add mod">
          <ac:chgData name="Thangasami Sivanu" userId="b8a276d8e5d51253" providerId="LiveId" clId="{D237286C-647B-47DA-A4C5-DC9C9E0CFA67}" dt="2021-05-27T15:32:39.270" v="3817" actId="1076"/>
          <ac:spMkLst>
            <pc:docMk/>
            <pc:sldMk cId="924018673" sldId="258"/>
            <ac:spMk id="11" creationId="{F97D80BE-CFA9-4066-818C-6E516D82D196}"/>
          </ac:spMkLst>
        </pc:spChg>
        <pc:spChg chg="add mod">
          <ac:chgData name="Thangasami Sivanu" userId="b8a276d8e5d51253" providerId="LiveId" clId="{D237286C-647B-47DA-A4C5-DC9C9E0CFA67}" dt="2021-05-27T15:35:11.270" v="3853" actId="1076"/>
          <ac:spMkLst>
            <pc:docMk/>
            <pc:sldMk cId="924018673" sldId="258"/>
            <ac:spMk id="12" creationId="{DBA7727D-E032-4C8C-8305-ED8CC6243970}"/>
          </ac:spMkLst>
        </pc:spChg>
        <pc:spChg chg="add mod">
          <ac:chgData name="Thangasami Sivanu" userId="b8a276d8e5d51253" providerId="LiveId" clId="{D237286C-647B-47DA-A4C5-DC9C9E0CFA67}" dt="2021-05-27T15:35:26.285" v="3857" actId="20577"/>
          <ac:spMkLst>
            <pc:docMk/>
            <pc:sldMk cId="924018673" sldId="258"/>
            <ac:spMk id="15" creationId="{17576B3B-D006-43AA-B1B0-253915978280}"/>
          </ac:spMkLst>
        </pc:spChg>
        <pc:picChg chg="add mod">
          <ac:chgData name="Thangasami Sivanu" userId="b8a276d8e5d51253" providerId="LiveId" clId="{D237286C-647B-47DA-A4C5-DC9C9E0CFA67}" dt="2021-05-27T15:35:07.519" v="3852" actId="1076"/>
          <ac:picMkLst>
            <pc:docMk/>
            <pc:sldMk cId="924018673" sldId="258"/>
            <ac:picMk id="5" creationId="{DDD267FF-66C4-4180-9370-199E5ADD52BB}"/>
          </ac:picMkLst>
        </pc:picChg>
        <pc:picChg chg="add mod">
          <ac:chgData name="Thangasami Sivanu" userId="b8a276d8e5d51253" providerId="LiveId" clId="{D237286C-647B-47DA-A4C5-DC9C9E0CFA67}" dt="2021-05-27T15:34:58.888" v="3849" actId="1076"/>
          <ac:picMkLst>
            <pc:docMk/>
            <pc:sldMk cId="924018673" sldId="258"/>
            <ac:picMk id="7" creationId="{F575449D-0DDB-4D6B-B512-E576C62887FA}"/>
          </ac:picMkLst>
        </pc:picChg>
        <pc:picChg chg="add mod">
          <ac:chgData name="Thangasami Sivanu" userId="b8a276d8e5d51253" providerId="LiveId" clId="{D237286C-647B-47DA-A4C5-DC9C9E0CFA67}" dt="2021-05-27T15:35:05.046" v="3851" actId="1076"/>
          <ac:picMkLst>
            <pc:docMk/>
            <pc:sldMk cId="924018673" sldId="258"/>
            <ac:picMk id="9" creationId="{F544DDEF-9A86-4884-8AD3-BAE03696445D}"/>
          </ac:picMkLst>
        </pc:picChg>
        <pc:picChg chg="add mod">
          <ac:chgData name="Thangasami Sivanu" userId="b8a276d8e5d51253" providerId="LiveId" clId="{D237286C-647B-47DA-A4C5-DC9C9E0CFA67}" dt="2021-05-27T15:35:16.999" v="3854" actId="1076"/>
          <ac:picMkLst>
            <pc:docMk/>
            <pc:sldMk cId="924018673" sldId="258"/>
            <ac:picMk id="14" creationId="{2E4EE0F6-1362-4F83-9FE2-BA360BB0F8A9}"/>
          </ac:picMkLst>
        </pc:picChg>
      </pc:sldChg>
      <pc:sldChg chg="addSp delSp modSp new mod">
        <pc:chgData name="Thangasami Sivanu" userId="b8a276d8e5d51253" providerId="LiveId" clId="{D237286C-647B-47DA-A4C5-DC9C9E0CFA67}" dt="2021-05-26T16:35:37.202" v="3269" actId="20577"/>
        <pc:sldMkLst>
          <pc:docMk/>
          <pc:sldMk cId="2276014514" sldId="259"/>
        </pc:sldMkLst>
        <pc:spChg chg="del mod">
          <ac:chgData name="Thangasami Sivanu" userId="b8a276d8e5d51253" providerId="LiveId" clId="{D237286C-647B-47DA-A4C5-DC9C9E0CFA67}" dt="2021-05-26T10:13:12.303" v="2189" actId="478"/>
          <ac:spMkLst>
            <pc:docMk/>
            <pc:sldMk cId="2276014514" sldId="259"/>
            <ac:spMk id="2" creationId="{1B59DEC8-C32B-49E0-9A43-BE3FCB2D50E9}"/>
          </ac:spMkLst>
        </pc:spChg>
        <pc:spChg chg="del mod">
          <ac:chgData name="Thangasami Sivanu" userId="b8a276d8e5d51253" providerId="LiveId" clId="{D237286C-647B-47DA-A4C5-DC9C9E0CFA67}" dt="2021-05-26T10:28:09.481" v="2368" actId="1032"/>
          <ac:spMkLst>
            <pc:docMk/>
            <pc:sldMk cId="2276014514" sldId="259"/>
            <ac:spMk id="3" creationId="{B6F43524-DC0E-4929-9AA7-71622E079A27}"/>
          </ac:spMkLst>
        </pc:spChg>
        <pc:spChg chg="add del mod">
          <ac:chgData name="Thangasami Sivanu" userId="b8a276d8e5d51253" providerId="LiveId" clId="{D237286C-647B-47DA-A4C5-DC9C9E0CFA67}" dt="2021-05-26T10:16:42.246" v="2208" actId="478"/>
          <ac:spMkLst>
            <pc:docMk/>
            <pc:sldMk cId="2276014514" sldId="259"/>
            <ac:spMk id="5" creationId="{6C90B2EC-A180-4C07-B8AE-5C4BE593EAFE}"/>
          </ac:spMkLst>
        </pc:spChg>
        <pc:spChg chg="add del mod">
          <ac:chgData name="Thangasami Sivanu" userId="b8a276d8e5d51253" providerId="LiveId" clId="{D237286C-647B-47DA-A4C5-DC9C9E0CFA67}" dt="2021-05-26T10:25:37.938" v="2288" actId="478"/>
          <ac:spMkLst>
            <pc:docMk/>
            <pc:sldMk cId="2276014514" sldId="259"/>
            <ac:spMk id="6" creationId="{B2977E32-5BBB-41BC-88AF-5B97DA8E8CE2}"/>
          </ac:spMkLst>
        </pc:spChg>
        <pc:spChg chg="add del mod">
          <ac:chgData name="Thangasami Sivanu" userId="b8a276d8e5d51253" providerId="LiveId" clId="{D237286C-647B-47DA-A4C5-DC9C9E0CFA67}" dt="2021-05-26T10:25:40.965" v="2289" actId="478"/>
          <ac:spMkLst>
            <pc:docMk/>
            <pc:sldMk cId="2276014514" sldId="259"/>
            <ac:spMk id="8" creationId="{687862FB-483A-4ADE-8821-9320FCE7914F}"/>
          </ac:spMkLst>
        </pc:spChg>
        <pc:spChg chg="add del mod">
          <ac:chgData name="Thangasami Sivanu" userId="b8a276d8e5d51253" providerId="LiveId" clId="{D237286C-647B-47DA-A4C5-DC9C9E0CFA67}" dt="2021-05-26T10:27:23.380" v="2340" actId="478"/>
          <ac:spMkLst>
            <pc:docMk/>
            <pc:sldMk cId="2276014514" sldId="259"/>
            <ac:spMk id="9" creationId="{83C09F30-AAE2-476D-987F-0A31BF1E6118}"/>
          </ac:spMkLst>
        </pc:spChg>
        <pc:spChg chg="add mod">
          <ac:chgData name="Thangasami Sivanu" userId="b8a276d8e5d51253" providerId="LiveId" clId="{D237286C-647B-47DA-A4C5-DC9C9E0CFA67}" dt="2021-05-26T10:27:45.272" v="2367" actId="1076"/>
          <ac:spMkLst>
            <pc:docMk/>
            <pc:sldMk cId="2276014514" sldId="259"/>
            <ac:spMk id="11" creationId="{2A505A2B-7B6C-4F95-9234-CE89B1F0E238}"/>
          </ac:spMkLst>
        </pc:spChg>
        <pc:spChg chg="add del mod">
          <ac:chgData name="Thangasami Sivanu" userId="b8a276d8e5d51253" providerId="LiveId" clId="{D237286C-647B-47DA-A4C5-DC9C9E0CFA67}" dt="2021-05-26T10:28:56.154" v="2370" actId="1032"/>
          <ac:spMkLst>
            <pc:docMk/>
            <pc:sldMk cId="2276014514" sldId="259"/>
            <ac:spMk id="14" creationId="{8FA52C5C-4D62-429F-863E-881EB1157863}"/>
          </ac:spMkLst>
        </pc:spChg>
        <pc:spChg chg="add del mod">
          <ac:chgData name="Thangasami Sivanu" userId="b8a276d8e5d51253" providerId="LiveId" clId="{D237286C-647B-47DA-A4C5-DC9C9E0CFA67}" dt="2021-05-26T10:32:44.405" v="2438" actId="1032"/>
          <ac:spMkLst>
            <pc:docMk/>
            <pc:sldMk cId="2276014514" sldId="259"/>
            <ac:spMk id="17" creationId="{99CB4C25-368A-4802-8A72-71DD3CDED308}"/>
          </ac:spMkLst>
        </pc:spChg>
        <pc:spChg chg="add del mod">
          <ac:chgData name="Thangasami Sivanu" userId="b8a276d8e5d51253" providerId="LiveId" clId="{D237286C-647B-47DA-A4C5-DC9C9E0CFA67}" dt="2021-05-26T10:33:22.863" v="2442" actId="1032"/>
          <ac:spMkLst>
            <pc:docMk/>
            <pc:sldMk cId="2276014514" sldId="259"/>
            <ac:spMk id="20" creationId="{E3EF517E-8388-4BFD-BEB4-DCBDC09683E8}"/>
          </ac:spMkLst>
        </pc:spChg>
        <pc:spChg chg="add del mod">
          <ac:chgData name="Thangasami Sivanu" userId="b8a276d8e5d51253" providerId="LiveId" clId="{D237286C-647B-47DA-A4C5-DC9C9E0CFA67}" dt="2021-05-26T10:33:39.210" v="2444" actId="1032"/>
          <ac:spMkLst>
            <pc:docMk/>
            <pc:sldMk cId="2276014514" sldId="259"/>
            <ac:spMk id="23" creationId="{DFAEF498-AC88-4225-AE73-05ABB046BF3D}"/>
          </ac:spMkLst>
        </pc:spChg>
        <pc:graphicFrameChg chg="add del modGraphic">
          <ac:chgData name="Thangasami Sivanu" userId="b8a276d8e5d51253" providerId="LiveId" clId="{D237286C-647B-47DA-A4C5-DC9C9E0CFA67}" dt="2021-05-26T10:28:23.459" v="2369" actId="478"/>
          <ac:graphicFrameMkLst>
            <pc:docMk/>
            <pc:sldMk cId="2276014514" sldId="259"/>
            <ac:graphicFrameMk id="12" creationId="{039C684A-F0FA-4730-A80C-EBBA28C530A1}"/>
          </ac:graphicFrameMkLst>
        </pc:graphicFrameChg>
        <pc:graphicFrameChg chg="add del mod modGraphic">
          <ac:chgData name="Thangasami Sivanu" userId="b8a276d8e5d51253" providerId="LiveId" clId="{D237286C-647B-47DA-A4C5-DC9C9E0CFA67}" dt="2021-05-26T10:32:33.286" v="2437" actId="478"/>
          <ac:graphicFrameMkLst>
            <pc:docMk/>
            <pc:sldMk cId="2276014514" sldId="259"/>
            <ac:graphicFrameMk id="15" creationId="{EB0B2D92-ACC4-412A-B44E-0C03F373C35D}"/>
          </ac:graphicFrameMkLst>
        </pc:graphicFrameChg>
        <pc:graphicFrameChg chg="add del mod modGraphic">
          <ac:chgData name="Thangasami Sivanu" userId="b8a276d8e5d51253" providerId="LiveId" clId="{D237286C-647B-47DA-A4C5-DC9C9E0CFA67}" dt="2021-05-26T10:33:14.799" v="2441" actId="478"/>
          <ac:graphicFrameMkLst>
            <pc:docMk/>
            <pc:sldMk cId="2276014514" sldId="259"/>
            <ac:graphicFrameMk id="18" creationId="{9FD288D0-73B3-4A2D-876F-DA906A25093A}"/>
          </ac:graphicFrameMkLst>
        </pc:graphicFrameChg>
        <pc:graphicFrameChg chg="add del modGraphic">
          <ac:chgData name="Thangasami Sivanu" userId="b8a276d8e5d51253" providerId="LiveId" clId="{D237286C-647B-47DA-A4C5-DC9C9E0CFA67}" dt="2021-05-26T10:33:32.653" v="2443" actId="478"/>
          <ac:graphicFrameMkLst>
            <pc:docMk/>
            <pc:sldMk cId="2276014514" sldId="259"/>
            <ac:graphicFrameMk id="21" creationId="{B1B83541-8F83-4197-8AA8-4BC27549B9ED}"/>
          </ac:graphicFrameMkLst>
        </pc:graphicFrameChg>
        <pc:graphicFrameChg chg="add mod modGraphic">
          <ac:chgData name="Thangasami Sivanu" userId="b8a276d8e5d51253" providerId="LiveId" clId="{D237286C-647B-47DA-A4C5-DC9C9E0CFA67}" dt="2021-05-26T16:35:37.202" v="3269" actId="20577"/>
          <ac:graphicFrameMkLst>
            <pc:docMk/>
            <pc:sldMk cId="2276014514" sldId="259"/>
            <ac:graphicFrameMk id="24" creationId="{59D8223A-AFA0-4438-8E75-EDC4A757C10C}"/>
          </ac:graphicFrameMkLst>
        </pc:graphicFrameChg>
      </pc:sldChg>
      <pc:sldChg chg="addSp modSp new del mod ord modClrScheme chgLayout">
        <pc:chgData name="Thangasami Sivanu" userId="b8a276d8e5d51253" providerId="LiveId" clId="{D237286C-647B-47DA-A4C5-DC9C9E0CFA67}" dt="2021-05-26T10:11:18.791" v="2117" actId="2696"/>
        <pc:sldMkLst>
          <pc:docMk/>
          <pc:sldMk cId="1888320607" sldId="260"/>
        </pc:sldMkLst>
        <pc:spChg chg="mod ord">
          <ac:chgData name="Thangasami Sivanu" userId="b8a276d8e5d51253" providerId="LiveId" clId="{D237286C-647B-47DA-A4C5-DC9C9E0CFA67}" dt="2021-05-25T15:35:43.742" v="306"/>
          <ac:spMkLst>
            <pc:docMk/>
            <pc:sldMk cId="1888320607" sldId="260"/>
            <ac:spMk id="2" creationId="{1E3F551D-A86F-4599-8354-153E049A8EBA}"/>
          </ac:spMkLst>
        </pc:spChg>
        <pc:spChg chg="mod ord">
          <ac:chgData name="Thangasami Sivanu" userId="b8a276d8e5d51253" providerId="LiveId" clId="{D237286C-647B-47DA-A4C5-DC9C9E0CFA67}" dt="2021-05-25T15:35:43.742" v="306"/>
          <ac:spMkLst>
            <pc:docMk/>
            <pc:sldMk cId="1888320607" sldId="260"/>
            <ac:spMk id="3" creationId="{DA3064D3-78A7-45B8-9E4B-A60C543A817D}"/>
          </ac:spMkLst>
        </pc:spChg>
        <pc:spChg chg="add mod ord">
          <ac:chgData name="Thangasami Sivanu" userId="b8a276d8e5d51253" providerId="LiveId" clId="{D237286C-647B-47DA-A4C5-DC9C9E0CFA67}" dt="2021-05-25T15:35:43.742" v="306"/>
          <ac:spMkLst>
            <pc:docMk/>
            <pc:sldMk cId="1888320607" sldId="260"/>
            <ac:spMk id="4" creationId="{E83017AC-28B9-4B3E-9B40-A2D94DD1B736}"/>
          </ac:spMkLst>
        </pc:spChg>
        <pc:spChg chg="add mod ord">
          <ac:chgData name="Thangasami Sivanu" userId="b8a276d8e5d51253" providerId="LiveId" clId="{D237286C-647B-47DA-A4C5-DC9C9E0CFA67}" dt="2021-05-25T15:35:43.742" v="306"/>
          <ac:spMkLst>
            <pc:docMk/>
            <pc:sldMk cId="1888320607" sldId="260"/>
            <ac:spMk id="5" creationId="{8301484E-BB38-4CB0-B33E-3BEF375BF3EE}"/>
          </ac:spMkLst>
        </pc:spChg>
        <pc:spChg chg="add mod ord">
          <ac:chgData name="Thangasami Sivanu" userId="b8a276d8e5d51253" providerId="LiveId" clId="{D237286C-647B-47DA-A4C5-DC9C9E0CFA67}" dt="2021-05-25T15:35:43.742" v="306"/>
          <ac:spMkLst>
            <pc:docMk/>
            <pc:sldMk cId="1888320607" sldId="260"/>
            <ac:spMk id="6" creationId="{447B321A-B5D3-4F69-AC2F-70601AF43AA6}"/>
          </ac:spMkLst>
        </pc:spChg>
      </pc:sldChg>
      <pc:sldChg chg="addSp delSp modSp new mod ord">
        <pc:chgData name="Thangasami Sivanu" userId="b8a276d8e5d51253" providerId="LiveId" clId="{D237286C-647B-47DA-A4C5-DC9C9E0CFA67}" dt="2021-05-29T16:13:35.708" v="4122" actId="1076"/>
        <pc:sldMkLst>
          <pc:docMk/>
          <pc:sldMk cId="18720614" sldId="261"/>
        </pc:sldMkLst>
        <pc:spChg chg="mod">
          <ac:chgData name="Thangasami Sivanu" userId="b8a276d8e5d51253" providerId="LiveId" clId="{D237286C-647B-47DA-A4C5-DC9C9E0CFA67}" dt="2021-05-27T07:07:08.157" v="3562" actId="1076"/>
          <ac:spMkLst>
            <pc:docMk/>
            <pc:sldMk cId="18720614" sldId="261"/>
            <ac:spMk id="2" creationId="{75793CAE-254E-4B06-8D22-644B5D8FD993}"/>
          </ac:spMkLst>
        </pc:spChg>
        <pc:spChg chg="del mod">
          <ac:chgData name="Thangasami Sivanu" userId="b8a276d8e5d51253" providerId="LiveId" clId="{D237286C-647B-47DA-A4C5-DC9C9E0CFA67}" dt="2021-05-27T06:59:17.975" v="3536" actId="478"/>
          <ac:spMkLst>
            <pc:docMk/>
            <pc:sldMk cId="18720614" sldId="261"/>
            <ac:spMk id="3" creationId="{56141852-531B-4017-8B3B-E4178818769A}"/>
          </ac:spMkLst>
        </pc:spChg>
        <pc:spChg chg="add mod">
          <ac:chgData name="Thangasami Sivanu" userId="b8a276d8e5d51253" providerId="LiveId" clId="{D237286C-647B-47DA-A4C5-DC9C9E0CFA67}" dt="2021-05-29T11:41:14.130" v="3881" actId="1076"/>
          <ac:spMkLst>
            <pc:docMk/>
            <pc:sldMk cId="18720614" sldId="261"/>
            <ac:spMk id="12" creationId="{614D88CA-47BA-494D-8B61-A815A237E863}"/>
          </ac:spMkLst>
        </pc:spChg>
        <pc:spChg chg="add mod">
          <ac:chgData name="Thangasami Sivanu" userId="b8a276d8e5d51253" providerId="LiveId" clId="{D237286C-647B-47DA-A4C5-DC9C9E0CFA67}" dt="2021-05-29T11:41:25.938" v="3882" actId="1076"/>
          <ac:spMkLst>
            <pc:docMk/>
            <pc:sldMk cId="18720614" sldId="261"/>
            <ac:spMk id="15" creationId="{41038DAF-BB61-4D45-AC95-E0ED367B9BB5}"/>
          </ac:spMkLst>
        </pc:spChg>
        <pc:spChg chg="add mod">
          <ac:chgData name="Thangasami Sivanu" userId="b8a276d8e5d51253" providerId="LiveId" clId="{D237286C-647B-47DA-A4C5-DC9C9E0CFA67}" dt="2021-05-29T16:13:19.317" v="4119" actId="14100"/>
          <ac:spMkLst>
            <pc:docMk/>
            <pc:sldMk cId="18720614" sldId="261"/>
            <ac:spMk id="18" creationId="{3A9BFE78-8E07-40D7-A276-29FC9C79072E}"/>
          </ac:spMkLst>
        </pc:spChg>
        <pc:spChg chg="add mod">
          <ac:chgData name="Thangasami Sivanu" userId="b8a276d8e5d51253" providerId="LiveId" clId="{D237286C-647B-47DA-A4C5-DC9C9E0CFA67}" dt="2021-05-29T11:40:31.521" v="3867" actId="1076"/>
          <ac:spMkLst>
            <pc:docMk/>
            <pc:sldMk cId="18720614" sldId="261"/>
            <ac:spMk id="19" creationId="{BC1CE3A9-CE2A-4CD9-AA49-3B45101D1506}"/>
          </ac:spMkLst>
        </pc:spChg>
        <pc:spChg chg="add mod">
          <ac:chgData name="Thangasami Sivanu" userId="b8a276d8e5d51253" providerId="LiveId" clId="{D237286C-647B-47DA-A4C5-DC9C9E0CFA67}" dt="2021-05-29T11:40:39.746" v="3869" actId="1076"/>
          <ac:spMkLst>
            <pc:docMk/>
            <pc:sldMk cId="18720614" sldId="261"/>
            <ac:spMk id="20" creationId="{EE7E5BE6-8DFB-4878-8826-C930871C9813}"/>
          </ac:spMkLst>
        </pc:spChg>
        <pc:spChg chg="add mod">
          <ac:chgData name="Thangasami Sivanu" userId="b8a276d8e5d51253" providerId="LiveId" clId="{D237286C-647B-47DA-A4C5-DC9C9E0CFA67}" dt="2021-05-29T15:48:31.941" v="4051" actId="1076"/>
          <ac:spMkLst>
            <pc:docMk/>
            <pc:sldMk cId="18720614" sldId="261"/>
            <ac:spMk id="21" creationId="{9D61863B-ADEF-4D00-88EC-650B70B708F1}"/>
          </ac:spMkLst>
        </pc:spChg>
        <pc:spChg chg="add mod">
          <ac:chgData name="Thangasami Sivanu" userId="b8a276d8e5d51253" providerId="LiveId" clId="{D237286C-647B-47DA-A4C5-DC9C9E0CFA67}" dt="2021-05-29T15:47:50.765" v="4040" actId="1076"/>
          <ac:spMkLst>
            <pc:docMk/>
            <pc:sldMk cId="18720614" sldId="261"/>
            <ac:spMk id="22" creationId="{AD798AC8-69E3-4194-B41D-3A9B5DDD73B2}"/>
          </ac:spMkLst>
        </pc:spChg>
        <pc:spChg chg="add mod">
          <ac:chgData name="Thangasami Sivanu" userId="b8a276d8e5d51253" providerId="LiveId" clId="{D237286C-647B-47DA-A4C5-DC9C9E0CFA67}" dt="2021-05-29T15:47:23.725" v="4035" actId="1076"/>
          <ac:spMkLst>
            <pc:docMk/>
            <pc:sldMk cId="18720614" sldId="261"/>
            <ac:spMk id="24" creationId="{279DD74C-5D20-42FC-8E15-433232391AF7}"/>
          </ac:spMkLst>
        </pc:spChg>
        <pc:spChg chg="add mod">
          <ac:chgData name="Thangasami Sivanu" userId="b8a276d8e5d51253" providerId="LiveId" clId="{D237286C-647B-47DA-A4C5-DC9C9E0CFA67}" dt="2021-05-29T15:49:17.709" v="4055" actId="1076"/>
          <ac:spMkLst>
            <pc:docMk/>
            <pc:sldMk cId="18720614" sldId="261"/>
            <ac:spMk id="25" creationId="{4795A293-AE4D-47BD-B4CD-997A17729D2F}"/>
          </ac:spMkLst>
        </pc:spChg>
        <pc:spChg chg="add mod">
          <ac:chgData name="Thangasami Sivanu" userId="b8a276d8e5d51253" providerId="LiveId" clId="{D237286C-647B-47DA-A4C5-DC9C9E0CFA67}" dt="2021-05-29T15:47:16.166" v="4033" actId="1076"/>
          <ac:spMkLst>
            <pc:docMk/>
            <pc:sldMk cId="18720614" sldId="261"/>
            <ac:spMk id="26" creationId="{7623C0DE-2852-4AE8-8422-D406098B9651}"/>
          </ac:spMkLst>
        </pc:spChg>
        <pc:spChg chg="add mod">
          <ac:chgData name="Thangasami Sivanu" userId="b8a276d8e5d51253" providerId="LiveId" clId="{D237286C-647B-47DA-A4C5-DC9C9E0CFA67}" dt="2021-05-29T16:13:35.708" v="4122" actId="1076"/>
          <ac:spMkLst>
            <pc:docMk/>
            <pc:sldMk cId="18720614" sldId="261"/>
            <ac:spMk id="27" creationId="{2DDDCFD9-36BE-4356-B104-F9FA03136F16}"/>
          </ac:spMkLst>
        </pc:spChg>
        <pc:spChg chg="add mod">
          <ac:chgData name="Thangasami Sivanu" userId="b8a276d8e5d51253" providerId="LiveId" clId="{D237286C-647B-47DA-A4C5-DC9C9E0CFA67}" dt="2021-05-29T16:13:27.612" v="4120" actId="1076"/>
          <ac:spMkLst>
            <pc:docMk/>
            <pc:sldMk cId="18720614" sldId="261"/>
            <ac:spMk id="28" creationId="{B25A658A-4EB3-417C-8CCD-4CCB4A92BFC4}"/>
          </ac:spMkLst>
        </pc:spChg>
        <pc:spChg chg="add mod">
          <ac:chgData name="Thangasami Sivanu" userId="b8a276d8e5d51253" providerId="LiveId" clId="{D237286C-647B-47DA-A4C5-DC9C9E0CFA67}" dt="2021-05-29T15:48:39.397" v="4053" actId="1076"/>
          <ac:spMkLst>
            <pc:docMk/>
            <pc:sldMk cId="18720614" sldId="261"/>
            <ac:spMk id="29" creationId="{052F5029-CF65-4E6C-8915-19759CA9DDF5}"/>
          </ac:spMkLst>
        </pc:spChg>
        <pc:picChg chg="add mod">
          <ac:chgData name="Thangasami Sivanu" userId="b8a276d8e5d51253" providerId="LiveId" clId="{D237286C-647B-47DA-A4C5-DC9C9E0CFA67}" dt="2021-05-29T16:13:31.517" v="4121" actId="1076"/>
          <ac:picMkLst>
            <pc:docMk/>
            <pc:sldMk cId="18720614" sldId="261"/>
            <ac:picMk id="4" creationId="{BE23E3AC-3FF7-427A-80B1-503EC282979E}"/>
          </ac:picMkLst>
        </pc:picChg>
        <pc:picChg chg="add del mod">
          <ac:chgData name="Thangasami Sivanu" userId="b8a276d8e5d51253" providerId="LiveId" clId="{D237286C-647B-47DA-A4C5-DC9C9E0CFA67}" dt="2021-05-27T07:00:03.103" v="3538" actId="478"/>
          <ac:picMkLst>
            <pc:docMk/>
            <pc:sldMk cId="18720614" sldId="261"/>
            <ac:picMk id="5" creationId="{61A32922-2282-42AB-920A-B0533ECDBD34}"/>
          </ac:picMkLst>
        </pc:picChg>
        <pc:picChg chg="add mod">
          <ac:chgData name="Thangasami Sivanu" userId="b8a276d8e5d51253" providerId="LiveId" clId="{D237286C-647B-47DA-A4C5-DC9C9E0CFA67}" dt="2021-05-29T15:48:36.725" v="4052" actId="1076"/>
          <ac:picMkLst>
            <pc:docMk/>
            <pc:sldMk cId="18720614" sldId="261"/>
            <ac:picMk id="6" creationId="{0C81A53C-CD15-419E-8128-0E92C40B1BF3}"/>
          </ac:picMkLst>
        </pc:picChg>
        <pc:picChg chg="add del mod">
          <ac:chgData name="Thangasami Sivanu" userId="b8a276d8e5d51253" providerId="LiveId" clId="{D237286C-647B-47DA-A4C5-DC9C9E0CFA67}" dt="2021-05-27T07:00:15.155" v="3543" actId="478"/>
          <ac:picMkLst>
            <pc:docMk/>
            <pc:sldMk cId="18720614" sldId="261"/>
            <ac:picMk id="7" creationId="{C0ECB03C-7368-4EF0-B635-F5CD2CC2FF25}"/>
          </ac:picMkLst>
        </pc:picChg>
        <pc:picChg chg="add mod">
          <ac:chgData name="Thangasami Sivanu" userId="b8a276d8e5d51253" providerId="LiveId" clId="{D237286C-647B-47DA-A4C5-DC9C9E0CFA67}" dt="2021-05-29T11:40:35.767" v="3868" actId="1076"/>
          <ac:picMkLst>
            <pc:docMk/>
            <pc:sldMk cId="18720614" sldId="261"/>
            <ac:picMk id="9" creationId="{E312BF56-6529-48BB-9418-A985CB18F780}"/>
          </ac:picMkLst>
        </pc:picChg>
        <pc:picChg chg="add mod">
          <ac:chgData name="Thangasami Sivanu" userId="b8a276d8e5d51253" providerId="LiveId" clId="{D237286C-647B-47DA-A4C5-DC9C9E0CFA67}" dt="2021-05-29T11:40:41.087" v="3870" actId="1076"/>
          <ac:picMkLst>
            <pc:docMk/>
            <pc:sldMk cId="18720614" sldId="261"/>
            <ac:picMk id="11" creationId="{3E3EE572-419D-42ED-8DAC-9755A614C842}"/>
          </ac:picMkLst>
        </pc:picChg>
        <pc:picChg chg="add del">
          <ac:chgData name="Thangasami Sivanu" userId="b8a276d8e5d51253" providerId="LiveId" clId="{D237286C-647B-47DA-A4C5-DC9C9E0CFA67}" dt="2021-05-27T07:06:26.271" v="3557" actId="22"/>
          <ac:picMkLst>
            <pc:docMk/>
            <pc:sldMk cId="18720614" sldId="261"/>
            <ac:picMk id="14" creationId="{07198633-5DDB-4C60-976D-BB8FCE547690}"/>
          </ac:picMkLst>
        </pc:picChg>
        <pc:picChg chg="add mod">
          <ac:chgData name="Thangasami Sivanu" userId="b8a276d8e5d51253" providerId="LiveId" clId="{D237286C-647B-47DA-A4C5-DC9C9E0CFA67}" dt="2021-05-29T16:13:07.965" v="4116" actId="1076"/>
          <ac:picMkLst>
            <pc:docMk/>
            <pc:sldMk cId="18720614" sldId="261"/>
            <ac:picMk id="17" creationId="{50C2DB96-536E-407B-B871-F2022E0FBE40}"/>
          </ac:picMkLst>
        </pc:picChg>
        <pc:picChg chg="add mod">
          <ac:chgData name="Thangasami Sivanu" userId="b8a276d8e5d51253" providerId="LiveId" clId="{D237286C-647B-47DA-A4C5-DC9C9E0CFA67}" dt="2021-05-29T15:49:12.909" v="4054" actId="1076"/>
          <ac:picMkLst>
            <pc:docMk/>
            <pc:sldMk cId="18720614" sldId="261"/>
            <ac:picMk id="23" creationId="{1D7CAB22-BC19-4A9B-A70A-143C6029E493}"/>
          </ac:picMkLst>
        </pc:picChg>
      </pc:sldChg>
      <pc:sldChg chg="addSp delSp modSp new mod ord">
        <pc:chgData name="Thangasami Sivanu" userId="b8a276d8e5d51253" providerId="LiveId" clId="{D237286C-647B-47DA-A4C5-DC9C9E0CFA67}" dt="2021-05-26T10:26:58.988" v="2339" actId="113"/>
        <pc:sldMkLst>
          <pc:docMk/>
          <pc:sldMk cId="474619290" sldId="262"/>
        </pc:sldMkLst>
        <pc:spChg chg="del">
          <ac:chgData name="Thangasami Sivanu" userId="b8a276d8e5d51253" providerId="LiveId" clId="{D237286C-647B-47DA-A4C5-DC9C9E0CFA67}" dt="2021-05-26T09:55:32.464" v="2014" actId="478"/>
          <ac:spMkLst>
            <pc:docMk/>
            <pc:sldMk cId="474619290" sldId="262"/>
            <ac:spMk id="2" creationId="{2BDC709A-30CD-40A5-85CF-EB019820B006}"/>
          </ac:spMkLst>
        </pc:spChg>
        <pc:spChg chg="add del mod">
          <ac:chgData name="Thangasami Sivanu" userId="b8a276d8e5d51253" providerId="LiveId" clId="{D237286C-647B-47DA-A4C5-DC9C9E0CFA67}" dt="2021-05-26T09:55:50.445" v="2016" actId="1032"/>
          <ac:spMkLst>
            <pc:docMk/>
            <pc:sldMk cId="474619290" sldId="262"/>
            <ac:spMk id="3" creationId="{4F2AEBCE-853F-4502-9EC7-EE15167F59C8}"/>
          </ac:spMkLst>
        </pc:spChg>
        <pc:spChg chg="add del mod">
          <ac:chgData name="Thangasami Sivanu" userId="b8a276d8e5d51253" providerId="LiveId" clId="{D237286C-647B-47DA-A4C5-DC9C9E0CFA67}" dt="2021-05-26T10:26:28.131" v="2318" actId="478"/>
          <ac:spMkLst>
            <pc:docMk/>
            <pc:sldMk cId="474619290" sldId="262"/>
            <ac:spMk id="7" creationId="{50859A62-221D-44A2-AECA-89B0C5FFC935}"/>
          </ac:spMkLst>
        </pc:spChg>
        <pc:spChg chg="add mod">
          <ac:chgData name="Thangasami Sivanu" userId="b8a276d8e5d51253" providerId="LiveId" clId="{D237286C-647B-47DA-A4C5-DC9C9E0CFA67}" dt="2021-05-26T10:26:58.988" v="2339" actId="113"/>
          <ac:spMkLst>
            <pc:docMk/>
            <pc:sldMk cId="474619290" sldId="262"/>
            <ac:spMk id="9" creationId="{913A45C3-B214-47F0-AEE2-AD9C2E02580B}"/>
          </ac:spMkLst>
        </pc:spChg>
        <pc:graphicFrameChg chg="add del mod modGraphic">
          <ac:chgData name="Thangasami Sivanu" userId="b8a276d8e5d51253" providerId="LiveId" clId="{D237286C-647B-47DA-A4C5-DC9C9E0CFA67}" dt="2021-05-26T09:53:28.935" v="2010" actId="1032"/>
          <ac:graphicFrameMkLst>
            <pc:docMk/>
            <pc:sldMk cId="474619290" sldId="262"/>
            <ac:graphicFrameMk id="4" creationId="{DB4E6311-6608-447B-8F5D-4B641BFD8A80}"/>
          </ac:graphicFrameMkLst>
        </pc:graphicFrameChg>
        <pc:graphicFrameChg chg="add del mod modGraphic">
          <ac:chgData name="Thangasami Sivanu" userId="b8a276d8e5d51253" providerId="LiveId" clId="{D237286C-647B-47DA-A4C5-DC9C9E0CFA67}" dt="2021-05-26T09:55:27.277" v="2013" actId="1032"/>
          <ac:graphicFrameMkLst>
            <pc:docMk/>
            <pc:sldMk cId="474619290" sldId="262"/>
            <ac:graphicFrameMk id="5" creationId="{0B8F0543-1BC1-4484-9427-761AB17A3BF2}"/>
          </ac:graphicFrameMkLst>
        </pc:graphicFrameChg>
        <pc:graphicFrameChg chg="add mod modGraphic">
          <ac:chgData name="Thangasami Sivanu" userId="b8a276d8e5d51253" providerId="LiveId" clId="{D237286C-647B-47DA-A4C5-DC9C9E0CFA67}" dt="2021-05-26T10:23:29.937" v="2279" actId="339"/>
          <ac:graphicFrameMkLst>
            <pc:docMk/>
            <pc:sldMk cId="474619290" sldId="262"/>
            <ac:graphicFrameMk id="6" creationId="{BAAE8759-4E66-420C-908A-DBCB4AEB92B7}"/>
          </ac:graphicFrameMkLst>
        </pc:graphicFrameChg>
      </pc:sldChg>
      <pc:sldChg chg="addSp delSp modSp new mod">
        <pc:chgData name="Thangasami Sivanu" userId="b8a276d8e5d51253" providerId="LiveId" clId="{D237286C-647B-47DA-A4C5-DC9C9E0CFA67}" dt="2021-05-29T16:15:03.545" v="4124" actId="113"/>
        <pc:sldMkLst>
          <pc:docMk/>
          <pc:sldMk cId="3612696" sldId="263"/>
        </pc:sldMkLst>
        <pc:spChg chg="del mod">
          <ac:chgData name="Thangasami Sivanu" userId="b8a276d8e5d51253" providerId="LiveId" clId="{D237286C-647B-47DA-A4C5-DC9C9E0CFA67}" dt="2021-05-29T16:00:50.668" v="4060" actId="478"/>
          <ac:spMkLst>
            <pc:docMk/>
            <pc:sldMk cId="3612696" sldId="263"/>
            <ac:spMk id="2" creationId="{9B2E4EE2-5AC0-466E-A077-9D11B092956A}"/>
          </ac:spMkLst>
        </pc:spChg>
        <pc:spChg chg="del">
          <ac:chgData name="Thangasami Sivanu" userId="b8a276d8e5d51253" providerId="LiveId" clId="{D237286C-647B-47DA-A4C5-DC9C9E0CFA67}" dt="2021-05-29T16:02:52.239" v="4064" actId="478"/>
          <ac:spMkLst>
            <pc:docMk/>
            <pc:sldMk cId="3612696" sldId="263"/>
            <ac:spMk id="3" creationId="{C1A564FC-AF61-4F61-B677-CCEC58FFC977}"/>
          </ac:spMkLst>
        </pc:spChg>
        <pc:spChg chg="add del">
          <ac:chgData name="Thangasami Sivanu" userId="b8a276d8e5d51253" providerId="LiveId" clId="{D237286C-647B-47DA-A4C5-DC9C9E0CFA67}" dt="2021-05-29T16:08:32.353" v="4082" actId="22"/>
          <ac:spMkLst>
            <pc:docMk/>
            <pc:sldMk cId="3612696" sldId="263"/>
            <ac:spMk id="8" creationId="{B337CB43-165C-4CB9-BDFA-12E9088B0EB9}"/>
          </ac:spMkLst>
        </pc:spChg>
        <pc:spChg chg="add mod">
          <ac:chgData name="Thangasami Sivanu" userId="b8a276d8e5d51253" providerId="LiveId" clId="{D237286C-647B-47DA-A4C5-DC9C9E0CFA67}" dt="2021-05-29T16:15:03.545" v="4124" actId="113"/>
          <ac:spMkLst>
            <pc:docMk/>
            <pc:sldMk cId="3612696" sldId="263"/>
            <ac:spMk id="12" creationId="{A9EFB50A-B0FB-47B1-AC35-C833C6A42BC4}"/>
          </ac:spMkLst>
        </pc:spChg>
        <pc:graphicFrameChg chg="add del mod modGraphic">
          <ac:chgData name="Thangasami Sivanu" userId="b8a276d8e5d51253" providerId="LiveId" clId="{D237286C-647B-47DA-A4C5-DC9C9E0CFA67}" dt="2021-05-29T16:09:43.520" v="4086"/>
          <ac:graphicFrameMkLst>
            <pc:docMk/>
            <pc:sldMk cId="3612696" sldId="263"/>
            <ac:graphicFrameMk id="6" creationId="{E22E75B0-C128-4C06-B557-1B662BDD8582}"/>
          </ac:graphicFrameMkLst>
        </pc:graphicFrameChg>
        <pc:picChg chg="add mod">
          <ac:chgData name="Thangasami Sivanu" userId="b8a276d8e5d51253" providerId="LiveId" clId="{D237286C-647B-47DA-A4C5-DC9C9E0CFA67}" dt="2021-05-29T16:10:20.317" v="4093" actId="14100"/>
          <ac:picMkLst>
            <pc:docMk/>
            <pc:sldMk cId="3612696" sldId="263"/>
            <ac:picMk id="4" creationId="{148600A6-7CF9-4545-852C-6BCA9DDC74BA}"/>
          </ac:picMkLst>
        </pc:picChg>
        <pc:picChg chg="add mod">
          <ac:chgData name="Thangasami Sivanu" userId="b8a276d8e5d51253" providerId="LiveId" clId="{D237286C-647B-47DA-A4C5-DC9C9E0CFA67}" dt="2021-05-29T16:10:02.021" v="4088" actId="1076"/>
          <ac:picMkLst>
            <pc:docMk/>
            <pc:sldMk cId="3612696" sldId="263"/>
            <ac:picMk id="7" creationId="{53D41AB5-7FA6-4226-9BEE-FA3AE53E841B}"/>
          </ac:picMkLst>
        </pc:picChg>
        <pc:picChg chg="add mod">
          <ac:chgData name="Thangasami Sivanu" userId="b8a276d8e5d51253" providerId="LiveId" clId="{D237286C-647B-47DA-A4C5-DC9C9E0CFA67}" dt="2021-05-29T16:12:02.165" v="4096" actId="1076"/>
          <ac:picMkLst>
            <pc:docMk/>
            <pc:sldMk cId="3612696" sldId="263"/>
            <ac:picMk id="9" creationId="{5EBE4C1F-A0D5-4725-A741-38E5AC2D54F0}"/>
          </ac:picMkLst>
        </pc:picChg>
        <pc:picChg chg="add mod">
          <ac:chgData name="Thangasami Sivanu" userId="b8a276d8e5d51253" providerId="LiveId" clId="{D237286C-647B-47DA-A4C5-DC9C9E0CFA67}" dt="2021-05-29T16:10:16.492" v="4091" actId="1076"/>
          <ac:picMkLst>
            <pc:docMk/>
            <pc:sldMk cId="3612696" sldId="263"/>
            <ac:picMk id="1026" creationId="{3F264B4C-BAD3-4A6C-AA2E-E7836D695A10}"/>
          </ac:picMkLst>
        </pc:picChg>
        <pc:picChg chg="add mod">
          <ac:chgData name="Thangasami Sivanu" userId="b8a276d8e5d51253" providerId="LiveId" clId="{D237286C-647B-47DA-A4C5-DC9C9E0CFA67}" dt="2021-05-29T16:10:22.612" v="4094" actId="1076"/>
          <ac:picMkLst>
            <pc:docMk/>
            <pc:sldMk cId="3612696" sldId="263"/>
            <ac:picMk id="1028" creationId="{7118BB20-217F-4AA2-AECA-4866F9235037}"/>
          </ac:picMkLst>
        </pc:picChg>
      </pc:sldChg>
      <pc:sldChg chg="addSp delSp modSp new del mod">
        <pc:chgData name="Thangasami Sivanu" userId="b8a276d8e5d51253" providerId="LiveId" clId="{D237286C-647B-47DA-A4C5-DC9C9E0CFA67}" dt="2021-05-26T10:12:49.040" v="2162" actId="47"/>
        <pc:sldMkLst>
          <pc:docMk/>
          <pc:sldMk cId="3770044147" sldId="263"/>
        </pc:sldMkLst>
        <pc:spChg chg="add del mod">
          <ac:chgData name="Thangasami Sivanu" userId="b8a276d8e5d51253" providerId="LiveId" clId="{D237286C-647B-47DA-A4C5-DC9C9E0CFA67}" dt="2021-05-26T10:12:40.378" v="2160" actId="478"/>
          <ac:spMkLst>
            <pc:docMk/>
            <pc:sldMk cId="3770044147" sldId="263"/>
            <ac:spMk id="2" creationId="{36FE89D3-EB8C-4A79-A1D4-19681A400478}"/>
          </ac:spMkLst>
        </pc:spChg>
        <pc:spChg chg="mod">
          <ac:chgData name="Thangasami Sivanu" userId="b8a276d8e5d51253" providerId="LiveId" clId="{D237286C-647B-47DA-A4C5-DC9C9E0CFA67}" dt="2021-05-26T09:33:35.471" v="493" actId="122"/>
          <ac:spMkLst>
            <pc:docMk/>
            <pc:sldMk cId="3770044147" sldId="263"/>
            <ac:spMk id="3" creationId="{26D38BCB-D38C-4F74-83E0-8AFBFDBA8941}"/>
          </ac:spMkLst>
        </pc:spChg>
        <pc:spChg chg="mod">
          <ac:chgData name="Thangasami Sivanu" userId="b8a276d8e5d51253" providerId="LiveId" clId="{D237286C-647B-47DA-A4C5-DC9C9E0CFA67}" dt="2021-05-26T09:56:49.236" v="2022" actId="21"/>
          <ac:spMkLst>
            <pc:docMk/>
            <pc:sldMk cId="3770044147" sldId="263"/>
            <ac:spMk id="4" creationId="{642693DD-5BB3-4CD5-AB73-F94A07DC5847}"/>
          </ac:spMkLst>
        </pc:spChg>
        <pc:spChg chg="mod">
          <ac:chgData name="Thangasami Sivanu" userId="b8a276d8e5d51253" providerId="LiveId" clId="{D237286C-647B-47DA-A4C5-DC9C9E0CFA67}" dt="2021-05-26T09:57:48.877" v="2029" actId="21"/>
          <ac:spMkLst>
            <pc:docMk/>
            <pc:sldMk cId="3770044147" sldId="263"/>
            <ac:spMk id="5" creationId="{DCC816B5-2762-4087-80C5-747337B7C55E}"/>
          </ac:spMkLst>
        </pc:spChg>
        <pc:spChg chg="mod">
          <ac:chgData name="Thangasami Sivanu" userId="b8a276d8e5d51253" providerId="LiveId" clId="{D237286C-647B-47DA-A4C5-DC9C9E0CFA67}" dt="2021-05-26T09:44:21.238" v="1510" actId="27636"/>
          <ac:spMkLst>
            <pc:docMk/>
            <pc:sldMk cId="3770044147" sldId="263"/>
            <ac:spMk id="6" creationId="{A0CD4481-31F7-4685-9F80-FDA283ADC489}"/>
          </ac:spMkLst>
        </pc:spChg>
        <pc:spChg chg="add mod">
          <ac:chgData name="Thangasami Sivanu" userId="b8a276d8e5d51253" providerId="LiveId" clId="{D237286C-647B-47DA-A4C5-DC9C9E0CFA67}" dt="2021-05-26T09:58:46.236" v="2041" actId="21"/>
          <ac:spMkLst>
            <pc:docMk/>
            <pc:sldMk cId="3770044147" sldId="263"/>
            <ac:spMk id="7" creationId="{27C19FBE-B3AC-443A-9D37-70AB25D49085}"/>
          </ac:spMkLst>
        </pc:spChg>
        <pc:spChg chg="add mod">
          <ac:chgData name="Thangasami Sivanu" userId="b8a276d8e5d51253" providerId="LiveId" clId="{D237286C-647B-47DA-A4C5-DC9C9E0CFA67}" dt="2021-05-26T09:44:47.850" v="1513" actId="313"/>
          <ac:spMkLst>
            <pc:docMk/>
            <pc:sldMk cId="3770044147" sldId="263"/>
            <ac:spMk id="8" creationId="{2D1EFD1E-2F40-458A-8845-5F5FEBF7C275}"/>
          </ac:spMkLst>
        </pc:spChg>
        <pc:spChg chg="add mod">
          <ac:chgData name="Thangasami Sivanu" userId="b8a276d8e5d51253" providerId="LiveId" clId="{D237286C-647B-47DA-A4C5-DC9C9E0CFA67}" dt="2021-05-26T09:58:28.710" v="2037" actId="21"/>
          <ac:spMkLst>
            <pc:docMk/>
            <pc:sldMk cId="3770044147" sldId="263"/>
            <ac:spMk id="9" creationId="{42D59A2D-D7FE-4BDA-8AD1-09A2C4B509BF}"/>
          </ac:spMkLst>
        </pc:spChg>
        <pc:spChg chg="add mod">
          <ac:chgData name="Thangasami Sivanu" userId="b8a276d8e5d51253" providerId="LiveId" clId="{D237286C-647B-47DA-A4C5-DC9C9E0CFA67}" dt="2021-05-26T09:58:53.351" v="2043" actId="21"/>
          <ac:spMkLst>
            <pc:docMk/>
            <pc:sldMk cId="3770044147" sldId="263"/>
            <ac:spMk id="10" creationId="{B33C72B8-030C-4EFB-9644-1D477958594C}"/>
          </ac:spMkLst>
        </pc:spChg>
        <pc:spChg chg="add del mod">
          <ac:chgData name="Thangasami Sivanu" userId="b8a276d8e5d51253" providerId="LiveId" clId="{D237286C-647B-47DA-A4C5-DC9C9E0CFA67}" dt="2021-05-26T10:12:42.471" v="2161" actId="478"/>
          <ac:spMkLst>
            <pc:docMk/>
            <pc:sldMk cId="3770044147" sldId="263"/>
            <ac:spMk id="13" creationId="{132CF4FD-06DF-4E47-9833-B16FA5879F52}"/>
          </ac:spMkLst>
        </pc:spChg>
        <pc:graphicFrameChg chg="add del mod">
          <ac:chgData name="Thangasami Sivanu" userId="b8a276d8e5d51253" providerId="LiveId" clId="{D237286C-647B-47DA-A4C5-DC9C9E0CFA67}" dt="2021-05-26T09:52:30.842" v="2007" actId="12084"/>
          <ac:graphicFrameMkLst>
            <pc:docMk/>
            <pc:sldMk cId="3770044147" sldId="263"/>
            <ac:graphicFrameMk id="11" creationId="{EE18A233-425A-4E31-A389-6A3BED9E342F}"/>
          </ac:graphicFrameMkLst>
        </pc:graphicFrameChg>
      </pc:sldChg>
      <pc:sldChg chg="addSp delSp modSp new del mod">
        <pc:chgData name="Thangasami Sivanu" userId="b8a276d8e5d51253" providerId="LiveId" clId="{D237286C-647B-47DA-A4C5-DC9C9E0CFA67}" dt="2021-05-26T16:56:42.432" v="3459" actId="2696"/>
        <pc:sldMkLst>
          <pc:docMk/>
          <pc:sldMk cId="2441943480" sldId="264"/>
        </pc:sldMkLst>
        <pc:spChg chg="del">
          <ac:chgData name="Thangasami Sivanu" userId="b8a276d8e5d51253" providerId="LiveId" clId="{D237286C-647B-47DA-A4C5-DC9C9E0CFA67}" dt="2021-05-26T10:11:39.503" v="2119" actId="478"/>
          <ac:spMkLst>
            <pc:docMk/>
            <pc:sldMk cId="2441943480" sldId="264"/>
            <ac:spMk id="2" creationId="{BD1088DF-EE21-476C-A25A-2AB06A7FD4B1}"/>
          </ac:spMkLst>
        </pc:spChg>
        <pc:spChg chg="del">
          <ac:chgData name="Thangasami Sivanu" userId="b8a276d8e5d51253" providerId="LiveId" clId="{D237286C-647B-47DA-A4C5-DC9C9E0CFA67}" dt="2021-05-26T10:11:54.679" v="2120" actId="1032"/>
          <ac:spMkLst>
            <pc:docMk/>
            <pc:sldMk cId="2441943480" sldId="264"/>
            <ac:spMk id="3" creationId="{7B691804-D83A-4BF2-844B-F6D3083498BA}"/>
          </ac:spMkLst>
        </pc:spChg>
        <pc:graphicFrameChg chg="add mod modGraphic">
          <ac:chgData name="Thangasami Sivanu" userId="b8a276d8e5d51253" providerId="LiveId" clId="{D237286C-647B-47DA-A4C5-DC9C9E0CFA67}" dt="2021-05-26T10:12:18.589" v="2159" actId="20577"/>
          <ac:graphicFrameMkLst>
            <pc:docMk/>
            <pc:sldMk cId="2441943480" sldId="264"/>
            <ac:graphicFrameMk id="4" creationId="{31CA1915-218F-4760-8FC4-C9B683FCA091}"/>
          </ac:graphicFrameMkLst>
        </pc:graphicFrameChg>
      </pc:sldChg>
    </pc:docChg>
  </pc:docChgLst>
</pc:chgInfo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featuretools.com/" TargetMode="External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featuretools.com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695E10-9FBD-4AB3-9195-012509772918}" type="doc">
      <dgm:prSet loTypeId="urn:microsoft.com/office/officeart/2005/8/layout/hList6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B788A8-C56A-4AAA-815E-C1D28A1A24E8}">
      <dgm:prSet phldrT="[Text]" custT="1"/>
      <dgm:spPr>
        <a:scene3d>
          <a:camera prst="orthographicFront"/>
          <a:lightRig rig="flat" dir="t"/>
        </a:scene3d>
        <a:sp3d prstMaterial="plastic">
          <a:bevelT w="120900" h="88900" prst="artDeco"/>
          <a:bevelB w="88900" h="31750" prst="angle"/>
        </a:sp3d>
      </dgm:spPr>
      <dgm:t>
        <a:bodyPr/>
        <a:lstStyle/>
        <a:p>
          <a:r>
            <a:rPr lang="en-US" sz="2000" b="1" dirty="0"/>
            <a:t>Pandas Profiling</a:t>
          </a:r>
        </a:p>
      </dgm:t>
    </dgm:pt>
    <dgm:pt modelId="{B3FF927F-5AE0-4BF1-884F-F7F02AE3DA36}" type="parTrans" cxnId="{F1308C05-1B42-42ED-B982-94B282DBE17F}">
      <dgm:prSet/>
      <dgm:spPr/>
      <dgm:t>
        <a:bodyPr/>
        <a:lstStyle/>
        <a:p>
          <a:endParaRPr lang="en-US"/>
        </a:p>
      </dgm:t>
    </dgm:pt>
    <dgm:pt modelId="{B8EBE9E1-E370-4E28-A4B9-358ACAD0003D}" type="sibTrans" cxnId="{F1308C05-1B42-42ED-B982-94B282DBE17F}">
      <dgm:prSet/>
      <dgm:spPr/>
      <dgm:t>
        <a:bodyPr/>
        <a:lstStyle/>
        <a:p>
          <a:endParaRPr lang="en-US"/>
        </a:p>
      </dgm:t>
    </dgm:pt>
    <dgm:pt modelId="{0FA8F0D1-AD39-41D7-8345-AE3CC927ED4F}">
      <dgm:prSet phldrT="[Text]" custT="1"/>
      <dgm:spPr>
        <a:scene3d>
          <a:camera prst="orthographicFront"/>
          <a:lightRig rig="flat" dir="t"/>
        </a:scene3d>
        <a:sp3d prstMaterial="plastic">
          <a:bevelT w="120900" h="88900" prst="artDeco"/>
          <a:bevelB w="88900" h="31750" prst="angle"/>
        </a:sp3d>
      </dgm:spPr>
      <dgm:t>
        <a:bodyPr/>
        <a:lstStyle/>
        <a:p>
          <a:r>
            <a:rPr lang="en-US" sz="1400" dirty="0"/>
            <a:t>Pros:</a:t>
          </a:r>
        </a:p>
      </dgm:t>
    </dgm:pt>
    <dgm:pt modelId="{ABC877D2-AC1A-4F76-AF78-6A504F86333A}" type="parTrans" cxnId="{F5F4BDCF-3BF0-4D2E-912E-AC30DA36FB6D}">
      <dgm:prSet/>
      <dgm:spPr/>
      <dgm:t>
        <a:bodyPr/>
        <a:lstStyle/>
        <a:p>
          <a:endParaRPr lang="en-US"/>
        </a:p>
      </dgm:t>
    </dgm:pt>
    <dgm:pt modelId="{1C11A4C4-A28B-4088-A375-183B69F3D224}" type="sibTrans" cxnId="{F5F4BDCF-3BF0-4D2E-912E-AC30DA36FB6D}">
      <dgm:prSet/>
      <dgm:spPr/>
      <dgm:t>
        <a:bodyPr/>
        <a:lstStyle/>
        <a:p>
          <a:endParaRPr lang="en-US"/>
        </a:p>
      </dgm:t>
    </dgm:pt>
    <dgm:pt modelId="{1226F724-1DAE-4BAC-9548-0F5573D430C4}">
      <dgm:prSet phldrT="[Text]" custT="1"/>
      <dgm:spPr>
        <a:scene3d>
          <a:camera prst="orthographicFront"/>
          <a:lightRig rig="flat" dir="t"/>
        </a:scene3d>
        <a:sp3d prstMaterial="plastic">
          <a:bevelT w="120900" h="88900" prst="artDeco"/>
          <a:bevelB w="88900" h="31750" prst="angle"/>
        </a:sp3d>
      </dgm:spPr>
      <dgm:t>
        <a:bodyPr/>
        <a:lstStyle/>
        <a:p>
          <a:r>
            <a:rPr lang="en-US" sz="2000" b="1" dirty="0" err="1"/>
            <a:t>Dtale</a:t>
          </a:r>
          <a:endParaRPr lang="en-US" sz="2000" b="1" dirty="0"/>
        </a:p>
        <a:p>
          <a:r>
            <a:rPr lang="en-US" sz="1400" dirty="0"/>
            <a:t>Pros:</a:t>
          </a:r>
        </a:p>
      </dgm:t>
    </dgm:pt>
    <dgm:pt modelId="{3C356F52-C14D-4F16-9565-4FD952551D69}" type="parTrans" cxnId="{604F5819-C101-4C1D-9ADD-7B87A4BCFFB7}">
      <dgm:prSet/>
      <dgm:spPr/>
      <dgm:t>
        <a:bodyPr/>
        <a:lstStyle/>
        <a:p>
          <a:endParaRPr lang="en-US"/>
        </a:p>
      </dgm:t>
    </dgm:pt>
    <dgm:pt modelId="{EEEE902B-1954-4D6A-BA79-B0C0D3A74046}" type="sibTrans" cxnId="{604F5819-C101-4C1D-9ADD-7B87A4BCFFB7}">
      <dgm:prSet/>
      <dgm:spPr/>
      <dgm:t>
        <a:bodyPr/>
        <a:lstStyle/>
        <a:p>
          <a:endParaRPr lang="en-US"/>
        </a:p>
      </dgm:t>
    </dgm:pt>
    <dgm:pt modelId="{0F92DA9A-84EB-44E4-BE86-99EFE0F7ECAE}">
      <dgm:prSet phldrT="[Text]" custT="1"/>
      <dgm:spPr>
        <a:scene3d>
          <a:camera prst="orthographicFront"/>
          <a:lightRig rig="flat" dir="t"/>
        </a:scene3d>
        <a:sp3d prstMaterial="plastic">
          <a:bevelT w="120900" h="88900" prst="artDeco"/>
          <a:bevelB w="88900" h="31750" prst="angle"/>
        </a:sp3d>
      </dgm:spPr>
      <dgm:t>
        <a:bodyPr/>
        <a:lstStyle/>
        <a:p>
          <a:r>
            <a:rPr lang="en-US" sz="2000" b="1" dirty="0" err="1"/>
            <a:t>AutoViz</a:t>
          </a:r>
          <a:endParaRPr lang="en-US" sz="2000" b="1" dirty="0"/>
        </a:p>
      </dgm:t>
    </dgm:pt>
    <dgm:pt modelId="{75D28BA1-8D45-4781-92DA-1B3AAE46E45C}" type="parTrans" cxnId="{D8B4E7D7-F3F1-4EC4-A1AA-45F938A0F13E}">
      <dgm:prSet/>
      <dgm:spPr/>
      <dgm:t>
        <a:bodyPr/>
        <a:lstStyle/>
        <a:p>
          <a:endParaRPr lang="en-US"/>
        </a:p>
      </dgm:t>
    </dgm:pt>
    <dgm:pt modelId="{03E7B085-C46C-48B4-87F0-D7C3B94CE6E1}" type="sibTrans" cxnId="{D8B4E7D7-F3F1-4EC4-A1AA-45F938A0F13E}">
      <dgm:prSet/>
      <dgm:spPr/>
      <dgm:t>
        <a:bodyPr/>
        <a:lstStyle/>
        <a:p>
          <a:endParaRPr lang="en-US"/>
        </a:p>
      </dgm:t>
    </dgm:pt>
    <dgm:pt modelId="{93FF3183-14D7-4FDD-B7E0-074DA15C365D}">
      <dgm:prSet phldrT="[Text]"/>
      <dgm:spPr>
        <a:scene3d>
          <a:camera prst="orthographicFront"/>
          <a:lightRig rig="flat" dir="t"/>
        </a:scene3d>
        <a:sp3d prstMaterial="plastic">
          <a:bevelT w="120900" h="88900" prst="artDeco"/>
          <a:bevelB w="88900" h="31750" prst="angle"/>
        </a:sp3d>
      </dgm:spPr>
      <dgm:t>
        <a:bodyPr/>
        <a:lstStyle/>
        <a:p>
          <a:r>
            <a:rPr lang="en-US" sz="1400" dirty="0"/>
            <a:t>Pros:</a:t>
          </a:r>
        </a:p>
      </dgm:t>
    </dgm:pt>
    <dgm:pt modelId="{EC6212B0-391F-4628-B4C1-6572AF246C17}" type="parTrans" cxnId="{B1E09805-E85B-4C21-B4D4-F3AAFD2AF325}">
      <dgm:prSet/>
      <dgm:spPr/>
      <dgm:t>
        <a:bodyPr/>
        <a:lstStyle/>
        <a:p>
          <a:endParaRPr lang="en-US"/>
        </a:p>
      </dgm:t>
    </dgm:pt>
    <dgm:pt modelId="{84005024-CADD-426A-B486-6B03D75ECECB}" type="sibTrans" cxnId="{B1E09805-E85B-4C21-B4D4-F3AAFD2AF325}">
      <dgm:prSet/>
      <dgm:spPr/>
      <dgm:t>
        <a:bodyPr/>
        <a:lstStyle/>
        <a:p>
          <a:endParaRPr lang="en-US"/>
        </a:p>
      </dgm:t>
    </dgm:pt>
    <dgm:pt modelId="{04DFA9F8-012D-4E6D-813B-E96ADF0E9638}">
      <dgm:prSet custT="1"/>
      <dgm:spPr>
        <a:scene3d>
          <a:camera prst="orthographicFront"/>
          <a:lightRig rig="flat" dir="t"/>
        </a:scene3d>
        <a:sp3d prstMaterial="plastic">
          <a:bevelT w="120900" h="88900" prst="artDeco"/>
          <a:bevelB w="88900" h="31750" prst="angle"/>
        </a:sp3d>
      </dgm:spPr>
      <dgm:t>
        <a:bodyPr/>
        <a:lstStyle/>
        <a:p>
          <a:r>
            <a:rPr lang="en-US" sz="1400" dirty="0"/>
            <a:t>Cons:</a:t>
          </a:r>
        </a:p>
      </dgm:t>
    </dgm:pt>
    <dgm:pt modelId="{4FB1A4DE-1B3E-44CA-A67E-BB62C6812935}" type="parTrans" cxnId="{5755CBEA-7C95-47BB-A64B-6335F23FCB9A}">
      <dgm:prSet/>
      <dgm:spPr/>
      <dgm:t>
        <a:bodyPr/>
        <a:lstStyle/>
        <a:p>
          <a:endParaRPr lang="en-US"/>
        </a:p>
      </dgm:t>
    </dgm:pt>
    <dgm:pt modelId="{D4824777-94A3-46E5-A93F-C9D8748D5429}" type="sibTrans" cxnId="{5755CBEA-7C95-47BB-A64B-6335F23FCB9A}">
      <dgm:prSet/>
      <dgm:spPr/>
      <dgm:t>
        <a:bodyPr/>
        <a:lstStyle/>
        <a:p>
          <a:endParaRPr lang="en-US"/>
        </a:p>
      </dgm:t>
    </dgm:pt>
    <dgm:pt modelId="{CE4A3F89-366A-45B9-81D1-D40A5BA10A19}">
      <dgm:prSet custT="1"/>
      <dgm:spPr>
        <a:scene3d>
          <a:camera prst="orthographicFront"/>
          <a:lightRig rig="flat" dir="t"/>
        </a:scene3d>
        <a:sp3d prstMaterial="plastic">
          <a:bevelT w="120900" h="88900" prst="artDeco"/>
          <a:bevelB w="88900" h="31750" prst="angle"/>
        </a:sp3d>
      </dgm:spPr>
      <dgm:t>
        <a:bodyPr/>
        <a:lstStyle/>
        <a:p>
          <a:r>
            <a:rPr lang="en-US" sz="1400" dirty="0"/>
            <a:t>Not Suitable Large Dataset. Taking time.</a:t>
          </a:r>
        </a:p>
      </dgm:t>
    </dgm:pt>
    <dgm:pt modelId="{E0B1C659-5A89-4010-B6E8-0C96710BC453}" type="parTrans" cxnId="{4834A57B-F4A4-4618-AF25-2C740E02F7F0}">
      <dgm:prSet/>
      <dgm:spPr/>
      <dgm:t>
        <a:bodyPr/>
        <a:lstStyle/>
        <a:p>
          <a:endParaRPr lang="en-US"/>
        </a:p>
      </dgm:t>
    </dgm:pt>
    <dgm:pt modelId="{DB9A5C45-46B5-4B36-9A5A-70A9547D4D38}" type="sibTrans" cxnId="{4834A57B-F4A4-4618-AF25-2C740E02F7F0}">
      <dgm:prSet/>
      <dgm:spPr/>
      <dgm:t>
        <a:bodyPr/>
        <a:lstStyle/>
        <a:p>
          <a:endParaRPr lang="en-US"/>
        </a:p>
      </dgm:t>
    </dgm:pt>
    <dgm:pt modelId="{D38199C6-742C-4050-9850-94659CE8E4F0}">
      <dgm:prSet custT="1"/>
      <dgm:spPr>
        <a:scene3d>
          <a:camera prst="orthographicFront"/>
          <a:lightRig rig="flat" dir="t"/>
        </a:scene3d>
        <a:sp3d prstMaterial="plastic">
          <a:bevelT w="120900" h="88900" prst="artDeco"/>
          <a:bevelB w="88900" h="31750" prst="angle"/>
        </a:sp3d>
      </dgm:spPr>
      <dgm:t>
        <a:bodyPr/>
        <a:lstStyle/>
        <a:p>
          <a:r>
            <a:rPr lang="en-US" sz="1400" dirty="0"/>
            <a:t>(Minimal option is there with sacrificing of analytical Details)</a:t>
          </a:r>
        </a:p>
      </dgm:t>
    </dgm:pt>
    <dgm:pt modelId="{3398C09E-CB9C-46AC-98BF-FCEEED488775}" type="parTrans" cxnId="{9069F0C1-3A5C-4E29-8A44-73CC89E2552A}">
      <dgm:prSet/>
      <dgm:spPr/>
      <dgm:t>
        <a:bodyPr/>
        <a:lstStyle/>
        <a:p>
          <a:endParaRPr lang="en-US"/>
        </a:p>
      </dgm:t>
    </dgm:pt>
    <dgm:pt modelId="{076247A6-E4A7-417E-AE59-D25299EB487F}" type="sibTrans" cxnId="{9069F0C1-3A5C-4E29-8A44-73CC89E2552A}">
      <dgm:prSet/>
      <dgm:spPr/>
      <dgm:t>
        <a:bodyPr/>
        <a:lstStyle/>
        <a:p>
          <a:endParaRPr lang="en-US"/>
        </a:p>
      </dgm:t>
    </dgm:pt>
    <dgm:pt modelId="{8B0B05B4-EB54-4A9F-9A83-004B4E151AA9}">
      <dgm:prSet phldrT="[Text]" custT="1"/>
      <dgm:spPr>
        <a:scene3d>
          <a:camera prst="orthographicFront"/>
          <a:lightRig rig="flat" dir="t"/>
        </a:scene3d>
        <a:sp3d prstMaterial="plastic">
          <a:bevelT w="120900" h="88900" prst="artDeco"/>
          <a:bevelB w="88900" h="31750" prst="angle"/>
        </a:sp3d>
      </dgm:spPr>
      <dgm:t>
        <a:bodyPr/>
        <a:lstStyle/>
        <a:p>
          <a:r>
            <a:rPr lang="en-US" sz="2000" b="1" dirty="0" err="1"/>
            <a:t>SweetViz</a:t>
          </a:r>
          <a:endParaRPr lang="en-US" sz="2000" b="1" dirty="0"/>
        </a:p>
      </dgm:t>
    </dgm:pt>
    <dgm:pt modelId="{4E9EABD5-8573-4114-A4C5-4D27319194D8}" type="parTrans" cxnId="{5C49C816-BC69-4C12-AE69-6F29CDDB6A11}">
      <dgm:prSet/>
      <dgm:spPr/>
      <dgm:t>
        <a:bodyPr/>
        <a:lstStyle/>
        <a:p>
          <a:endParaRPr lang="en-US"/>
        </a:p>
      </dgm:t>
    </dgm:pt>
    <dgm:pt modelId="{740DD527-CC34-4491-8639-5354F8A1196F}" type="sibTrans" cxnId="{5C49C816-BC69-4C12-AE69-6F29CDDB6A11}">
      <dgm:prSet/>
      <dgm:spPr/>
      <dgm:t>
        <a:bodyPr/>
        <a:lstStyle/>
        <a:p>
          <a:endParaRPr lang="en-US"/>
        </a:p>
      </dgm:t>
    </dgm:pt>
    <dgm:pt modelId="{C09B76CF-18DE-4A6D-AA4F-6490D1E5832A}">
      <dgm:prSet phldrT="[Text]"/>
      <dgm:spPr>
        <a:scene3d>
          <a:camera prst="orthographicFront"/>
          <a:lightRig rig="flat" dir="t"/>
        </a:scene3d>
        <a:sp3d prstMaterial="plastic">
          <a:bevelT w="120900" h="88900" prst="artDeco"/>
          <a:bevelB w="88900" h="31750" prst="angle"/>
        </a:sp3d>
      </dgm:spPr>
      <dgm:t>
        <a:bodyPr/>
        <a:lstStyle/>
        <a:p>
          <a:r>
            <a:rPr lang="en-US" sz="1400" dirty="0"/>
            <a:t>Pros:</a:t>
          </a:r>
        </a:p>
      </dgm:t>
    </dgm:pt>
    <dgm:pt modelId="{D05C193E-E7FB-4796-A174-AFE1E03E4D0F}" type="parTrans" cxnId="{AA398E06-35F1-43DD-8C8B-4E9907240C20}">
      <dgm:prSet/>
      <dgm:spPr/>
      <dgm:t>
        <a:bodyPr/>
        <a:lstStyle/>
        <a:p>
          <a:endParaRPr lang="en-US"/>
        </a:p>
      </dgm:t>
    </dgm:pt>
    <dgm:pt modelId="{5E2B33EF-0980-47D2-A9D0-2B6343851FFD}" type="sibTrans" cxnId="{AA398E06-35F1-43DD-8C8B-4E9907240C20}">
      <dgm:prSet/>
      <dgm:spPr/>
      <dgm:t>
        <a:bodyPr/>
        <a:lstStyle/>
        <a:p>
          <a:endParaRPr lang="en-US"/>
        </a:p>
      </dgm:t>
    </dgm:pt>
    <dgm:pt modelId="{5398A63D-2925-4D0D-81D4-393F14F9B823}">
      <dgm:prSet custT="1"/>
      <dgm:spPr>
        <a:scene3d>
          <a:camera prst="orthographicFront"/>
          <a:lightRig rig="flat" dir="t"/>
        </a:scene3d>
        <a:sp3d prstMaterial="plastic">
          <a:bevelT w="120900" h="88900" prst="artDeco"/>
          <a:bevelB w="88900" h="31750" prst="angle"/>
        </a:sp3d>
      </dgm:spPr>
      <dgm:t>
        <a:bodyPr/>
        <a:lstStyle/>
        <a:p>
          <a:r>
            <a:rPr lang="en-US" sz="1400" dirty="0"/>
            <a:t>More Detail Analysis of all Statistical Tool.</a:t>
          </a:r>
        </a:p>
      </dgm:t>
    </dgm:pt>
    <dgm:pt modelId="{637BD430-1707-4F10-9F19-61306C46B5E4}" type="parTrans" cxnId="{12803BD7-0287-4202-88E8-72EE157EC84A}">
      <dgm:prSet/>
      <dgm:spPr/>
      <dgm:t>
        <a:bodyPr/>
        <a:lstStyle/>
        <a:p>
          <a:endParaRPr lang="en-US"/>
        </a:p>
      </dgm:t>
    </dgm:pt>
    <dgm:pt modelId="{45A142C0-346F-4206-8384-B313C24F9A0A}" type="sibTrans" cxnId="{12803BD7-0287-4202-88E8-72EE157EC84A}">
      <dgm:prSet/>
      <dgm:spPr/>
      <dgm:t>
        <a:bodyPr/>
        <a:lstStyle/>
        <a:p>
          <a:endParaRPr lang="en-US"/>
        </a:p>
      </dgm:t>
    </dgm:pt>
    <dgm:pt modelId="{FFF729A3-2C91-40DB-9073-A81203713868}">
      <dgm:prSet custT="1"/>
      <dgm:spPr>
        <a:scene3d>
          <a:camera prst="orthographicFront"/>
          <a:lightRig rig="flat" dir="t"/>
        </a:scene3d>
        <a:sp3d prstMaterial="plastic">
          <a:bevelT w="120900" h="88900" prst="artDeco"/>
          <a:bevelB w="88900" h="31750" prst="angle"/>
        </a:sp3d>
      </dgm:spPr>
      <dgm:t>
        <a:bodyPr/>
        <a:lstStyle/>
        <a:p>
          <a:r>
            <a:rPr lang="en-US" sz="1400" dirty="0"/>
            <a:t>Customized Analysis is possible based on </a:t>
          </a:r>
          <a:r>
            <a:rPr lang="en-US" sz="1400"/>
            <a:t>variable Selection.</a:t>
          </a:r>
          <a:endParaRPr lang="en-US" sz="1400" dirty="0"/>
        </a:p>
      </dgm:t>
    </dgm:pt>
    <dgm:pt modelId="{3A653F96-9E84-4FA8-813B-83C2DC717186}" type="parTrans" cxnId="{4C7F63B8-3D2A-4B08-8A5D-717D63E5EFAF}">
      <dgm:prSet/>
      <dgm:spPr/>
      <dgm:t>
        <a:bodyPr/>
        <a:lstStyle/>
        <a:p>
          <a:endParaRPr lang="en-US"/>
        </a:p>
      </dgm:t>
    </dgm:pt>
    <dgm:pt modelId="{6D48CB28-99F5-4182-9618-C14F61847C74}" type="sibTrans" cxnId="{4C7F63B8-3D2A-4B08-8A5D-717D63E5EFAF}">
      <dgm:prSet/>
      <dgm:spPr/>
      <dgm:t>
        <a:bodyPr/>
        <a:lstStyle/>
        <a:p>
          <a:endParaRPr lang="en-US"/>
        </a:p>
      </dgm:t>
    </dgm:pt>
    <dgm:pt modelId="{AF827350-B5F0-431A-88EE-58B6A5D1D9C1}">
      <dgm:prSet custT="1"/>
      <dgm:spPr>
        <a:scene3d>
          <a:camera prst="orthographicFront"/>
          <a:lightRig rig="flat" dir="t"/>
        </a:scene3d>
        <a:sp3d prstMaterial="plastic">
          <a:bevelT w="120900" h="88900" prst="artDeco"/>
          <a:bevelB w="88900" h="31750" prst="angle"/>
        </a:sp3d>
      </dgm:spPr>
      <dgm:t>
        <a:bodyPr/>
        <a:lstStyle/>
        <a:p>
          <a:r>
            <a:rPr lang="en-US" sz="1400" dirty="0"/>
            <a:t>Cons:</a:t>
          </a:r>
        </a:p>
      </dgm:t>
    </dgm:pt>
    <dgm:pt modelId="{D895CC51-C70E-43F7-B7C2-9DCABABF3FA6}" type="parTrans" cxnId="{66C592CD-B2C6-4708-BA8E-10858CA8A1EA}">
      <dgm:prSet/>
      <dgm:spPr/>
      <dgm:t>
        <a:bodyPr/>
        <a:lstStyle/>
        <a:p>
          <a:endParaRPr lang="en-US"/>
        </a:p>
      </dgm:t>
    </dgm:pt>
    <dgm:pt modelId="{B16EBBF3-63B6-4908-8AFF-2503A63110B3}" type="sibTrans" cxnId="{66C592CD-B2C6-4708-BA8E-10858CA8A1EA}">
      <dgm:prSet/>
      <dgm:spPr/>
      <dgm:t>
        <a:bodyPr/>
        <a:lstStyle/>
        <a:p>
          <a:endParaRPr lang="en-US"/>
        </a:p>
      </dgm:t>
    </dgm:pt>
    <dgm:pt modelId="{E5220829-B995-4ED9-9EA6-D83FF3C4F7A8}">
      <dgm:prSet custT="1"/>
      <dgm:spPr>
        <a:scene3d>
          <a:camera prst="orthographicFront"/>
          <a:lightRig rig="flat" dir="t"/>
        </a:scene3d>
        <a:sp3d prstMaterial="plastic">
          <a:bevelT w="120900" h="88900" prst="artDeco"/>
          <a:bevelB w="88900" h="31750" prst="angle"/>
        </a:sp3d>
      </dgm:spPr>
      <dgm:t>
        <a:bodyPr/>
        <a:lstStyle/>
        <a:p>
          <a:r>
            <a:rPr lang="en-US" sz="1400" dirty="0"/>
            <a:t>Not Suitable for Large Dataset. </a:t>
          </a:r>
        </a:p>
      </dgm:t>
    </dgm:pt>
    <dgm:pt modelId="{25204688-E737-4B12-9629-A462A987BF2C}" type="parTrans" cxnId="{35193A69-D861-4E39-B568-56BA3951B4B6}">
      <dgm:prSet/>
      <dgm:spPr/>
      <dgm:t>
        <a:bodyPr/>
        <a:lstStyle/>
        <a:p>
          <a:endParaRPr lang="en-US"/>
        </a:p>
      </dgm:t>
    </dgm:pt>
    <dgm:pt modelId="{5F7C6B00-D2E3-4FD5-992D-739CFCA3033F}" type="sibTrans" cxnId="{35193A69-D861-4E39-B568-56BA3951B4B6}">
      <dgm:prSet/>
      <dgm:spPr/>
      <dgm:t>
        <a:bodyPr/>
        <a:lstStyle/>
        <a:p>
          <a:endParaRPr lang="en-US"/>
        </a:p>
      </dgm:t>
    </dgm:pt>
    <dgm:pt modelId="{94442955-5893-452D-8EB7-8C6C6431515C}">
      <dgm:prSet custT="1"/>
      <dgm:spPr>
        <a:scene3d>
          <a:camera prst="orthographicFront"/>
          <a:lightRig rig="flat" dir="t"/>
        </a:scene3d>
        <a:sp3d prstMaterial="plastic">
          <a:bevelT w="120900" h="88900" prst="artDeco"/>
          <a:bevelB w="88900" h="31750" prst="angle"/>
        </a:sp3d>
      </dgm:spPr>
      <dgm:t>
        <a:bodyPr/>
        <a:lstStyle/>
        <a:p>
          <a:r>
            <a:rPr lang="en-US" sz="1400" dirty="0"/>
            <a:t>Graphs and comparisons are not working as expected for Large Datasets.</a:t>
          </a:r>
        </a:p>
      </dgm:t>
    </dgm:pt>
    <dgm:pt modelId="{05BC3063-3EBC-4213-86DB-10205868A837}" type="parTrans" cxnId="{3DC080FA-5382-44EC-9C6B-D9292E4A8989}">
      <dgm:prSet/>
      <dgm:spPr/>
      <dgm:t>
        <a:bodyPr/>
        <a:lstStyle/>
        <a:p>
          <a:endParaRPr lang="en-US"/>
        </a:p>
      </dgm:t>
    </dgm:pt>
    <dgm:pt modelId="{5FE75B18-0BC0-4351-AFAA-B032BB66ABC1}" type="sibTrans" cxnId="{3DC080FA-5382-44EC-9C6B-D9292E4A8989}">
      <dgm:prSet/>
      <dgm:spPr/>
      <dgm:t>
        <a:bodyPr/>
        <a:lstStyle/>
        <a:p>
          <a:endParaRPr lang="en-US"/>
        </a:p>
      </dgm:t>
    </dgm:pt>
    <dgm:pt modelId="{F17413BC-2DAD-48D4-9070-290F9953B109}">
      <dgm:prSet/>
      <dgm:spPr>
        <a:scene3d>
          <a:camera prst="orthographicFront"/>
          <a:lightRig rig="flat" dir="t"/>
        </a:scene3d>
        <a:sp3d prstMaterial="plastic">
          <a:bevelT w="120900" h="88900" prst="artDeco"/>
          <a:bevelB w="88900" h="31750" prst="angle"/>
        </a:sp3d>
      </dgm:spPr>
      <dgm:t>
        <a:bodyPr/>
        <a:lstStyle/>
        <a:p>
          <a:r>
            <a:rPr lang="en-US" sz="1400" dirty="0"/>
            <a:t>Suitable for large Dataset. No performance degradation for Large Datasets.</a:t>
          </a:r>
        </a:p>
      </dgm:t>
    </dgm:pt>
    <dgm:pt modelId="{88120784-FADE-4220-B26F-71613C2AD4D3}" type="parTrans" cxnId="{724CCFF6-C900-46EC-9630-304990392CC0}">
      <dgm:prSet/>
      <dgm:spPr/>
      <dgm:t>
        <a:bodyPr/>
        <a:lstStyle/>
        <a:p>
          <a:endParaRPr lang="en-US"/>
        </a:p>
      </dgm:t>
    </dgm:pt>
    <dgm:pt modelId="{C7817F51-0EA0-4342-9AFD-3297E272F427}" type="sibTrans" cxnId="{724CCFF6-C900-46EC-9630-304990392CC0}">
      <dgm:prSet/>
      <dgm:spPr/>
      <dgm:t>
        <a:bodyPr/>
        <a:lstStyle/>
        <a:p>
          <a:endParaRPr lang="en-US"/>
        </a:p>
      </dgm:t>
    </dgm:pt>
    <dgm:pt modelId="{593C212E-2D8B-474D-9DA9-3DD303281406}">
      <dgm:prSet/>
      <dgm:spPr>
        <a:scene3d>
          <a:camera prst="orthographicFront"/>
          <a:lightRig rig="flat" dir="t"/>
        </a:scene3d>
        <a:sp3d prstMaterial="plastic">
          <a:bevelT w="120900" h="88900" prst="artDeco"/>
          <a:bevelB w="88900" h="31750" prst="angle"/>
        </a:sp3d>
      </dgm:spPr>
      <dgm:t>
        <a:bodyPr/>
        <a:lstStyle/>
        <a:p>
          <a:r>
            <a:rPr lang="en-US" sz="1400" dirty="0"/>
            <a:t>Variable Analysis and Target, Train test comparison looks great.</a:t>
          </a:r>
        </a:p>
      </dgm:t>
    </dgm:pt>
    <dgm:pt modelId="{6519C607-DFCE-4970-9C3C-20BF75B58250}" type="parTrans" cxnId="{E2373D73-675F-414F-82EC-F55FE9CF2B03}">
      <dgm:prSet/>
      <dgm:spPr/>
      <dgm:t>
        <a:bodyPr/>
        <a:lstStyle/>
        <a:p>
          <a:endParaRPr lang="en-US"/>
        </a:p>
      </dgm:t>
    </dgm:pt>
    <dgm:pt modelId="{DAB86FFA-B93B-459A-96CA-F9049B182060}" type="sibTrans" cxnId="{E2373D73-675F-414F-82EC-F55FE9CF2B03}">
      <dgm:prSet/>
      <dgm:spPr/>
      <dgm:t>
        <a:bodyPr/>
        <a:lstStyle/>
        <a:p>
          <a:endParaRPr lang="en-US"/>
        </a:p>
      </dgm:t>
    </dgm:pt>
    <dgm:pt modelId="{76882276-9E5D-4136-AB53-25DEE4DCB913}">
      <dgm:prSet/>
      <dgm:spPr>
        <a:scene3d>
          <a:camera prst="orthographicFront"/>
          <a:lightRig rig="flat" dir="t"/>
        </a:scene3d>
        <a:sp3d prstMaterial="plastic">
          <a:bevelT w="120900" h="88900" prst="artDeco"/>
          <a:bevelB w="88900" h="31750" prst="angle"/>
        </a:sp3d>
      </dgm:spPr>
      <dgm:t>
        <a:bodyPr/>
        <a:lstStyle/>
        <a:p>
          <a:r>
            <a:rPr lang="en-US" sz="1400" dirty="0"/>
            <a:t>Cons:</a:t>
          </a:r>
        </a:p>
      </dgm:t>
    </dgm:pt>
    <dgm:pt modelId="{9C761115-EB76-4C32-A027-3F3AC7FB9C18}" type="parTrans" cxnId="{73CA8BEC-BCD0-4DB4-96A6-BD71974FDF3B}">
      <dgm:prSet/>
      <dgm:spPr/>
      <dgm:t>
        <a:bodyPr/>
        <a:lstStyle/>
        <a:p>
          <a:endParaRPr lang="en-US"/>
        </a:p>
      </dgm:t>
    </dgm:pt>
    <dgm:pt modelId="{4CA6C0D0-E2F5-4381-B74A-8A7DA5C2D814}" type="sibTrans" cxnId="{73CA8BEC-BCD0-4DB4-96A6-BD71974FDF3B}">
      <dgm:prSet/>
      <dgm:spPr/>
      <dgm:t>
        <a:bodyPr/>
        <a:lstStyle/>
        <a:p>
          <a:endParaRPr lang="en-US"/>
        </a:p>
      </dgm:t>
    </dgm:pt>
    <dgm:pt modelId="{D83E0D41-D326-4A40-A8EE-A067618546A6}">
      <dgm:prSet/>
      <dgm:spPr>
        <a:scene3d>
          <a:camera prst="orthographicFront"/>
          <a:lightRig rig="flat" dir="t"/>
        </a:scene3d>
        <a:sp3d prstMaterial="plastic">
          <a:bevelT w="120900" h="88900" prst="artDeco"/>
          <a:bevelB w="88900" h="31750" prst="angle"/>
        </a:sp3d>
      </dgm:spPr>
      <dgm:t>
        <a:bodyPr/>
        <a:lstStyle/>
        <a:p>
          <a:r>
            <a:rPr lang="en-US" sz="1400" dirty="0"/>
            <a:t>Advanced Analytics like Correlations, other graphs are not available</a:t>
          </a:r>
        </a:p>
      </dgm:t>
    </dgm:pt>
    <dgm:pt modelId="{B530AB77-19C2-4E23-A80B-F2F9272E3A1F}" type="parTrans" cxnId="{01BE2D6B-E713-4C54-9FFE-83D1B579B2BF}">
      <dgm:prSet/>
      <dgm:spPr/>
      <dgm:t>
        <a:bodyPr/>
        <a:lstStyle/>
        <a:p>
          <a:endParaRPr lang="en-US"/>
        </a:p>
      </dgm:t>
    </dgm:pt>
    <dgm:pt modelId="{0F9DF9A3-AEA1-48B9-9166-FA192E716DB8}" type="sibTrans" cxnId="{01BE2D6B-E713-4C54-9FFE-83D1B579B2BF}">
      <dgm:prSet/>
      <dgm:spPr/>
      <dgm:t>
        <a:bodyPr/>
        <a:lstStyle/>
        <a:p>
          <a:endParaRPr lang="en-US"/>
        </a:p>
      </dgm:t>
    </dgm:pt>
    <dgm:pt modelId="{E337A97F-F555-4D05-93A6-74A8B8564122}">
      <dgm:prSet/>
      <dgm:spPr>
        <a:scene3d>
          <a:camera prst="orthographicFront"/>
          <a:lightRig rig="flat" dir="t"/>
        </a:scene3d>
        <a:sp3d prstMaterial="plastic">
          <a:bevelT w="120900" h="88900" prst="artDeco"/>
          <a:bevelB w="88900" h="31750" prst="angle"/>
        </a:sp3d>
      </dgm:spPr>
      <dgm:t>
        <a:bodyPr/>
        <a:lstStyle/>
        <a:p>
          <a:r>
            <a:rPr lang="en-US" sz="1400" dirty="0"/>
            <a:t>Great tool for Graphs. Various graphs will be auto populated based on type of variables. Suitable for Large Dataset as well. </a:t>
          </a:r>
        </a:p>
      </dgm:t>
    </dgm:pt>
    <dgm:pt modelId="{6060405A-848A-4B32-B3DE-D5D6EB45A372}" type="parTrans" cxnId="{834577A1-88EB-471C-94AF-4B847553777A}">
      <dgm:prSet/>
      <dgm:spPr/>
      <dgm:t>
        <a:bodyPr/>
        <a:lstStyle/>
        <a:p>
          <a:endParaRPr lang="en-US"/>
        </a:p>
      </dgm:t>
    </dgm:pt>
    <dgm:pt modelId="{E066C71B-B45A-4BC5-8FE9-BF9F2BBC7387}" type="sibTrans" cxnId="{834577A1-88EB-471C-94AF-4B847553777A}">
      <dgm:prSet/>
      <dgm:spPr/>
      <dgm:t>
        <a:bodyPr/>
        <a:lstStyle/>
        <a:p>
          <a:endParaRPr lang="en-US"/>
        </a:p>
      </dgm:t>
    </dgm:pt>
    <dgm:pt modelId="{80340876-334D-4D93-B053-575A716DB149}">
      <dgm:prSet/>
      <dgm:spPr>
        <a:scene3d>
          <a:camera prst="orthographicFront"/>
          <a:lightRig rig="flat" dir="t"/>
        </a:scene3d>
        <a:sp3d prstMaterial="plastic">
          <a:bevelT w="120900" h="88900" prst="artDeco"/>
          <a:bevelB w="88900" h="31750" prst="angle"/>
        </a:sp3d>
      </dgm:spPr>
      <dgm:t>
        <a:bodyPr/>
        <a:lstStyle/>
        <a:p>
          <a:r>
            <a:rPr lang="en-US" sz="1400"/>
            <a:t>Cons:</a:t>
          </a:r>
          <a:endParaRPr lang="en-US" sz="1400" dirty="0"/>
        </a:p>
      </dgm:t>
    </dgm:pt>
    <dgm:pt modelId="{B8072D82-8A8F-4FA8-86E6-B06609727585}" type="parTrans" cxnId="{0BCB32D6-EE5C-407F-99B4-9C6F758497CE}">
      <dgm:prSet/>
      <dgm:spPr/>
      <dgm:t>
        <a:bodyPr/>
        <a:lstStyle/>
        <a:p>
          <a:endParaRPr lang="en-US"/>
        </a:p>
      </dgm:t>
    </dgm:pt>
    <dgm:pt modelId="{6FD7FEEC-E28B-4F2B-A14A-8FB388BB1D3C}" type="sibTrans" cxnId="{0BCB32D6-EE5C-407F-99B4-9C6F758497CE}">
      <dgm:prSet/>
      <dgm:spPr/>
      <dgm:t>
        <a:bodyPr/>
        <a:lstStyle/>
        <a:p>
          <a:endParaRPr lang="en-US"/>
        </a:p>
      </dgm:t>
    </dgm:pt>
    <dgm:pt modelId="{940E5C07-68D3-4B09-80F1-FE21480CE7EF}">
      <dgm:prSet/>
      <dgm:spPr>
        <a:scene3d>
          <a:camera prst="orthographicFront"/>
          <a:lightRig rig="flat" dir="t"/>
        </a:scene3d>
        <a:sp3d prstMaterial="plastic">
          <a:bevelT w="120900" h="88900" prst="artDeco"/>
          <a:bevelB w="88900" h="31750" prst="angle"/>
        </a:sp3d>
      </dgm:spPr>
      <dgm:t>
        <a:bodyPr/>
        <a:lstStyle/>
        <a:p>
          <a:r>
            <a:rPr lang="en-US" sz="1400"/>
            <a:t>Apart from Graphs, Not much statistical details via this tool.</a:t>
          </a:r>
          <a:endParaRPr lang="en-US" sz="1400" dirty="0"/>
        </a:p>
      </dgm:t>
    </dgm:pt>
    <dgm:pt modelId="{2DF043B0-BD49-4AD2-ABA6-753B380345B9}" type="parTrans" cxnId="{2F67FAA1-7682-4705-8E25-835DE1D5AC1D}">
      <dgm:prSet/>
      <dgm:spPr/>
      <dgm:t>
        <a:bodyPr/>
        <a:lstStyle/>
        <a:p>
          <a:endParaRPr lang="en-US"/>
        </a:p>
      </dgm:t>
    </dgm:pt>
    <dgm:pt modelId="{4D6A17BC-D810-4614-A6A9-10E8E47A018C}" type="sibTrans" cxnId="{2F67FAA1-7682-4705-8E25-835DE1D5AC1D}">
      <dgm:prSet/>
      <dgm:spPr/>
      <dgm:t>
        <a:bodyPr/>
        <a:lstStyle/>
        <a:p>
          <a:endParaRPr lang="en-US"/>
        </a:p>
      </dgm:t>
    </dgm:pt>
    <dgm:pt modelId="{A3F56F0F-4768-4CB8-8A11-09187A5AC963}">
      <dgm:prSet/>
      <dgm:spPr>
        <a:scene3d>
          <a:camera prst="orthographicFront"/>
          <a:lightRig rig="flat" dir="t"/>
        </a:scene3d>
        <a:sp3d prstMaterial="plastic">
          <a:bevelT w="120900" h="88900" prst="artDeco"/>
          <a:bevelB w="88900" h="31750" prst="angle"/>
        </a:sp3d>
      </dgm:spPr>
      <dgm:t>
        <a:bodyPr/>
        <a:lstStyle/>
        <a:p>
          <a:r>
            <a:rPr lang="en-US" sz="1400" dirty="0"/>
            <a:t>Not able to save as sperate HTML file.</a:t>
          </a:r>
        </a:p>
      </dgm:t>
    </dgm:pt>
    <dgm:pt modelId="{24036F39-F2DD-4AD5-8100-5C34626D9AC8}" type="parTrans" cxnId="{C29DC509-8791-4CB9-BDEA-0EAE625C515A}">
      <dgm:prSet/>
      <dgm:spPr/>
      <dgm:t>
        <a:bodyPr/>
        <a:lstStyle/>
        <a:p>
          <a:endParaRPr lang="en-US"/>
        </a:p>
      </dgm:t>
    </dgm:pt>
    <dgm:pt modelId="{87C9B471-8C57-469F-A990-FCA912998E4A}" type="sibTrans" cxnId="{C29DC509-8791-4CB9-BDEA-0EAE625C515A}">
      <dgm:prSet/>
      <dgm:spPr/>
      <dgm:t>
        <a:bodyPr/>
        <a:lstStyle/>
        <a:p>
          <a:endParaRPr lang="en-US"/>
        </a:p>
      </dgm:t>
    </dgm:pt>
    <dgm:pt modelId="{0CD21C05-D03A-4C1F-8BDC-1B3043C3E12B}">
      <dgm:prSet custT="1"/>
      <dgm:spPr>
        <a:scene3d>
          <a:camera prst="orthographicFront"/>
          <a:lightRig rig="flat" dir="t"/>
        </a:scene3d>
        <a:sp3d prstMaterial="plastic">
          <a:bevelT w="120900" h="88900" prst="artDeco"/>
          <a:bevelB w="88900" h="31750" prst="angle"/>
        </a:sp3d>
      </dgm:spPr>
      <dgm:t>
        <a:bodyPr/>
        <a:lstStyle/>
        <a:p>
          <a:r>
            <a:rPr lang="en-US" sz="1400" dirty="0"/>
            <a:t>Detailed Exploratory analysis of Variables.</a:t>
          </a:r>
        </a:p>
      </dgm:t>
    </dgm:pt>
    <dgm:pt modelId="{56F22761-0B9A-4A9A-9AB6-8B471F6B54D4}" type="sibTrans" cxnId="{96DD6B62-0134-4E3F-A63B-5E76F8E80F3C}">
      <dgm:prSet/>
      <dgm:spPr/>
      <dgm:t>
        <a:bodyPr/>
        <a:lstStyle/>
        <a:p>
          <a:endParaRPr lang="en-US"/>
        </a:p>
      </dgm:t>
    </dgm:pt>
    <dgm:pt modelId="{887E55C7-C193-4ACC-99CB-655331ED1A69}" type="parTrans" cxnId="{96DD6B62-0134-4E3F-A63B-5E76F8E80F3C}">
      <dgm:prSet/>
      <dgm:spPr/>
      <dgm:t>
        <a:bodyPr/>
        <a:lstStyle/>
        <a:p>
          <a:endParaRPr lang="en-US"/>
        </a:p>
      </dgm:t>
    </dgm:pt>
    <dgm:pt modelId="{4AA3DB04-BE8E-48CF-B860-862DE2D8D6DC}">
      <dgm:prSet custT="1"/>
      <dgm:spPr>
        <a:scene3d>
          <a:camera prst="orthographicFront"/>
          <a:lightRig rig="flat" dir="t"/>
        </a:scene3d>
        <a:sp3d prstMaterial="plastic">
          <a:bevelT w="120900" h="88900" prst="artDeco"/>
          <a:bevelB w="88900" h="31750" prst="angle"/>
        </a:sp3d>
      </dgm:spPr>
      <dgm:t>
        <a:bodyPr/>
        <a:lstStyle/>
        <a:p>
          <a:endParaRPr lang="en-US" sz="1400" dirty="0"/>
        </a:p>
      </dgm:t>
    </dgm:pt>
    <dgm:pt modelId="{1A618042-EE25-40E0-AFF9-B9BA141A1A24}" type="sibTrans" cxnId="{4CC0EF76-8F31-4C5E-BED1-C4E3D69C9DDF}">
      <dgm:prSet/>
      <dgm:spPr/>
      <dgm:t>
        <a:bodyPr/>
        <a:lstStyle/>
        <a:p>
          <a:endParaRPr lang="en-US"/>
        </a:p>
      </dgm:t>
    </dgm:pt>
    <dgm:pt modelId="{D65FE2E3-EC0D-4B89-B9D6-959B717AF488}" type="parTrans" cxnId="{4CC0EF76-8F31-4C5E-BED1-C4E3D69C9DDF}">
      <dgm:prSet/>
      <dgm:spPr/>
      <dgm:t>
        <a:bodyPr/>
        <a:lstStyle/>
        <a:p>
          <a:endParaRPr lang="en-US"/>
        </a:p>
      </dgm:t>
    </dgm:pt>
    <dgm:pt modelId="{B139DF6D-08F5-4F6B-8FE1-0E87E34E6A4A}" type="pres">
      <dgm:prSet presAssocID="{DC695E10-9FBD-4AB3-9195-012509772918}" presName="Name0" presStyleCnt="0">
        <dgm:presLayoutVars>
          <dgm:dir/>
          <dgm:resizeHandles val="exact"/>
        </dgm:presLayoutVars>
      </dgm:prSet>
      <dgm:spPr/>
    </dgm:pt>
    <dgm:pt modelId="{7F277EAC-5FE9-4A74-A00E-5F8690C2A6E9}" type="pres">
      <dgm:prSet presAssocID="{D0B788A8-C56A-4AAA-815E-C1D28A1A24E8}" presName="node" presStyleLbl="node1" presStyleIdx="0" presStyleCnt="4">
        <dgm:presLayoutVars>
          <dgm:bulletEnabled val="1"/>
        </dgm:presLayoutVars>
      </dgm:prSet>
      <dgm:spPr/>
    </dgm:pt>
    <dgm:pt modelId="{4890867B-AFDA-4119-B822-B390C788DABE}" type="pres">
      <dgm:prSet presAssocID="{B8EBE9E1-E370-4E28-A4B9-358ACAD0003D}" presName="sibTrans" presStyleCnt="0"/>
      <dgm:spPr>
        <a:scene3d>
          <a:camera prst="orthographicFront"/>
          <a:lightRig rig="threePt" dir="t"/>
        </a:scene3d>
        <a:sp3d>
          <a:bevelT w="114300" prst="artDeco"/>
        </a:sp3d>
      </dgm:spPr>
    </dgm:pt>
    <dgm:pt modelId="{0DA8BF01-A0F3-4BF2-9326-0F28EC5CE923}" type="pres">
      <dgm:prSet presAssocID="{1226F724-1DAE-4BAC-9548-0F5573D430C4}" presName="node" presStyleLbl="node1" presStyleIdx="1" presStyleCnt="4">
        <dgm:presLayoutVars>
          <dgm:bulletEnabled val="1"/>
        </dgm:presLayoutVars>
      </dgm:prSet>
      <dgm:spPr/>
    </dgm:pt>
    <dgm:pt modelId="{C4B0BF73-BA29-431D-AC5A-498042B6E114}" type="pres">
      <dgm:prSet presAssocID="{EEEE902B-1954-4D6A-BA79-B0C0D3A74046}" presName="sibTrans" presStyleCnt="0"/>
      <dgm:spPr>
        <a:scene3d>
          <a:camera prst="orthographicFront"/>
          <a:lightRig rig="threePt" dir="t"/>
        </a:scene3d>
        <a:sp3d>
          <a:bevelT w="114300" prst="artDeco"/>
        </a:sp3d>
      </dgm:spPr>
    </dgm:pt>
    <dgm:pt modelId="{D433E4D9-9047-4AF5-8AEE-87A4246C2002}" type="pres">
      <dgm:prSet presAssocID="{8B0B05B4-EB54-4A9F-9A83-004B4E151AA9}" presName="node" presStyleLbl="node1" presStyleIdx="2" presStyleCnt="4">
        <dgm:presLayoutVars>
          <dgm:bulletEnabled val="1"/>
        </dgm:presLayoutVars>
      </dgm:prSet>
      <dgm:spPr/>
    </dgm:pt>
    <dgm:pt modelId="{CB131C7B-DEC4-4AF4-938E-EAE919DB6581}" type="pres">
      <dgm:prSet presAssocID="{740DD527-CC34-4491-8639-5354F8A1196F}" presName="sibTrans" presStyleCnt="0"/>
      <dgm:spPr>
        <a:scene3d>
          <a:camera prst="orthographicFront"/>
          <a:lightRig rig="threePt" dir="t"/>
        </a:scene3d>
        <a:sp3d>
          <a:bevelT w="114300" prst="artDeco"/>
        </a:sp3d>
      </dgm:spPr>
    </dgm:pt>
    <dgm:pt modelId="{56740C81-F4F5-4F16-AD0B-F4757E07B5BE}" type="pres">
      <dgm:prSet presAssocID="{0F92DA9A-84EB-44E4-BE86-99EFE0F7ECAE}" presName="node" presStyleLbl="node1" presStyleIdx="3" presStyleCnt="4">
        <dgm:presLayoutVars>
          <dgm:bulletEnabled val="1"/>
        </dgm:presLayoutVars>
      </dgm:prSet>
      <dgm:spPr/>
    </dgm:pt>
  </dgm:ptLst>
  <dgm:cxnLst>
    <dgm:cxn modelId="{F1308C05-1B42-42ED-B982-94B282DBE17F}" srcId="{DC695E10-9FBD-4AB3-9195-012509772918}" destId="{D0B788A8-C56A-4AAA-815E-C1D28A1A24E8}" srcOrd="0" destOrd="0" parTransId="{B3FF927F-5AE0-4BF1-884F-F7F02AE3DA36}" sibTransId="{B8EBE9E1-E370-4E28-A4B9-358ACAD0003D}"/>
    <dgm:cxn modelId="{B1E09805-E85B-4C21-B4D4-F3AAFD2AF325}" srcId="{0F92DA9A-84EB-44E4-BE86-99EFE0F7ECAE}" destId="{93FF3183-14D7-4FDD-B7E0-074DA15C365D}" srcOrd="0" destOrd="0" parTransId="{EC6212B0-391F-4628-B4C1-6572AF246C17}" sibTransId="{84005024-CADD-426A-B486-6B03D75ECECB}"/>
    <dgm:cxn modelId="{AA398E06-35F1-43DD-8C8B-4E9907240C20}" srcId="{8B0B05B4-EB54-4A9F-9A83-004B4E151AA9}" destId="{C09B76CF-18DE-4A6D-AA4F-6490D1E5832A}" srcOrd="0" destOrd="0" parTransId="{D05C193E-E7FB-4796-A174-AFE1E03E4D0F}" sibTransId="{5E2B33EF-0980-47D2-A9D0-2B6343851FFD}"/>
    <dgm:cxn modelId="{C29DC509-8791-4CB9-BDEA-0EAE625C515A}" srcId="{80340876-334D-4D93-B053-575A716DB149}" destId="{A3F56F0F-4768-4CB8-8A11-09187A5AC963}" srcOrd="1" destOrd="0" parTransId="{24036F39-F2DD-4AD5-8100-5C34626D9AC8}" sibTransId="{87C9B471-8C57-469F-A990-FCA912998E4A}"/>
    <dgm:cxn modelId="{F2E0FD0A-4D5B-44B7-B805-D9866133BF9D}" type="presOf" srcId="{94442955-5893-452D-8EB7-8C6C6431515C}" destId="{0DA8BF01-A0F3-4BF2-9326-0F28EC5CE923}" srcOrd="0" destOrd="6" presId="urn:microsoft.com/office/officeart/2005/8/layout/hList6"/>
    <dgm:cxn modelId="{3BF48212-6B2D-4C5D-87C2-AE36FA4122F6}" type="presOf" srcId="{E5220829-B995-4ED9-9EA6-D83FF3C4F7A8}" destId="{0DA8BF01-A0F3-4BF2-9326-0F28EC5CE923}" srcOrd="0" destOrd="5" presId="urn:microsoft.com/office/officeart/2005/8/layout/hList6"/>
    <dgm:cxn modelId="{5C49C816-BC69-4C12-AE69-6F29CDDB6A11}" srcId="{DC695E10-9FBD-4AB3-9195-012509772918}" destId="{8B0B05B4-EB54-4A9F-9A83-004B4E151AA9}" srcOrd="2" destOrd="0" parTransId="{4E9EABD5-8573-4114-A4C5-4D27319194D8}" sibTransId="{740DD527-CC34-4491-8639-5354F8A1196F}"/>
    <dgm:cxn modelId="{604F5819-C101-4C1D-9ADD-7B87A4BCFFB7}" srcId="{DC695E10-9FBD-4AB3-9195-012509772918}" destId="{1226F724-1DAE-4BAC-9548-0F5573D430C4}" srcOrd="1" destOrd="0" parTransId="{3C356F52-C14D-4F16-9565-4FD952551D69}" sibTransId="{EEEE902B-1954-4D6A-BA79-B0C0D3A74046}"/>
    <dgm:cxn modelId="{F8914C27-B082-45A7-9AD2-843CD3EBB209}" type="presOf" srcId="{AF827350-B5F0-431A-88EE-58B6A5D1D9C1}" destId="{0DA8BF01-A0F3-4BF2-9326-0F28EC5CE923}" srcOrd="0" destOrd="4" presId="urn:microsoft.com/office/officeart/2005/8/layout/hList6"/>
    <dgm:cxn modelId="{20126C41-A33F-49DE-8446-C46A9E7F338F}" type="presOf" srcId="{8B0B05B4-EB54-4A9F-9A83-004B4E151AA9}" destId="{D433E4D9-9047-4AF5-8AEE-87A4246C2002}" srcOrd="0" destOrd="0" presId="urn:microsoft.com/office/officeart/2005/8/layout/hList6"/>
    <dgm:cxn modelId="{96DD6B62-0134-4E3F-A63B-5E76F8E80F3C}" srcId="{0FA8F0D1-AD39-41D7-8345-AE3CC927ED4F}" destId="{0CD21C05-D03A-4C1F-8BDC-1B3043C3E12B}" srcOrd="0" destOrd="0" parTransId="{887E55C7-C193-4ACC-99CB-655331ED1A69}" sibTransId="{56F22761-0B9A-4A9A-9AB6-8B471F6B54D4}"/>
    <dgm:cxn modelId="{DCFD9163-502F-4233-A062-46458D21BCD5}" type="presOf" srcId="{0FA8F0D1-AD39-41D7-8345-AE3CC927ED4F}" destId="{7F277EAC-5FE9-4A74-A00E-5F8690C2A6E9}" srcOrd="0" destOrd="1" presId="urn:microsoft.com/office/officeart/2005/8/layout/hList6"/>
    <dgm:cxn modelId="{35193A69-D861-4E39-B568-56BA3951B4B6}" srcId="{AF827350-B5F0-431A-88EE-58B6A5D1D9C1}" destId="{E5220829-B995-4ED9-9EA6-D83FF3C4F7A8}" srcOrd="0" destOrd="0" parTransId="{25204688-E737-4B12-9629-A462A987BF2C}" sibTransId="{5F7C6B00-D2E3-4FD5-992D-739CFCA3033F}"/>
    <dgm:cxn modelId="{16E0216B-51FC-4A82-A1BA-DBBD1FD22CA3}" type="presOf" srcId="{C09B76CF-18DE-4A6D-AA4F-6490D1E5832A}" destId="{D433E4D9-9047-4AF5-8AEE-87A4246C2002}" srcOrd="0" destOrd="1" presId="urn:microsoft.com/office/officeart/2005/8/layout/hList6"/>
    <dgm:cxn modelId="{01BE2D6B-E713-4C54-9FFE-83D1B579B2BF}" srcId="{76882276-9E5D-4136-AB53-25DEE4DCB913}" destId="{D83E0D41-D326-4A40-A8EE-A067618546A6}" srcOrd="0" destOrd="0" parTransId="{B530AB77-19C2-4E23-A80B-F2F9272E3A1F}" sibTransId="{0F9DF9A3-AEA1-48B9-9166-FA192E716DB8}"/>
    <dgm:cxn modelId="{6A2F2B50-A77A-4DC5-9E55-BD64B4C4F104}" type="presOf" srcId="{1226F724-1DAE-4BAC-9548-0F5573D430C4}" destId="{0DA8BF01-A0F3-4BF2-9326-0F28EC5CE923}" srcOrd="0" destOrd="0" presId="urn:microsoft.com/office/officeart/2005/8/layout/hList6"/>
    <dgm:cxn modelId="{B56EBE70-81F6-4015-8B39-95FE0108E366}" type="presOf" srcId="{80340876-334D-4D93-B053-575A716DB149}" destId="{56740C81-F4F5-4F16-AD0B-F4757E07B5BE}" srcOrd="0" destOrd="3" presId="urn:microsoft.com/office/officeart/2005/8/layout/hList6"/>
    <dgm:cxn modelId="{55786172-D215-4716-8445-78A4B2129D63}" type="presOf" srcId="{940E5C07-68D3-4B09-80F1-FE21480CE7EF}" destId="{56740C81-F4F5-4F16-AD0B-F4757E07B5BE}" srcOrd="0" destOrd="4" presId="urn:microsoft.com/office/officeart/2005/8/layout/hList6"/>
    <dgm:cxn modelId="{E2373D73-675F-414F-82EC-F55FE9CF2B03}" srcId="{C09B76CF-18DE-4A6D-AA4F-6490D1E5832A}" destId="{593C212E-2D8B-474D-9DA9-3DD303281406}" srcOrd="1" destOrd="0" parTransId="{6519C607-DFCE-4970-9C3C-20BF75B58250}" sibTransId="{DAB86FFA-B93B-459A-96CA-F9049B182060}"/>
    <dgm:cxn modelId="{4CC0EF76-8F31-4C5E-BED1-C4E3D69C9DDF}" srcId="{1226F724-1DAE-4BAC-9548-0F5573D430C4}" destId="{4AA3DB04-BE8E-48CF-B860-862DE2D8D6DC}" srcOrd="2" destOrd="0" parTransId="{D65FE2E3-EC0D-4B89-B9D6-959B717AF488}" sibTransId="{1A618042-EE25-40E0-AFF9-B9BA141A1A24}"/>
    <dgm:cxn modelId="{C3E80378-F74D-41B0-BACF-FFB76185C369}" type="presOf" srcId="{04DFA9F8-012D-4E6D-813B-E96ADF0E9638}" destId="{7F277EAC-5FE9-4A74-A00E-5F8690C2A6E9}" srcOrd="0" destOrd="3" presId="urn:microsoft.com/office/officeart/2005/8/layout/hList6"/>
    <dgm:cxn modelId="{4834A57B-F4A4-4618-AF25-2C740E02F7F0}" srcId="{04DFA9F8-012D-4E6D-813B-E96ADF0E9638}" destId="{CE4A3F89-366A-45B9-81D1-D40A5BA10A19}" srcOrd="0" destOrd="0" parTransId="{E0B1C659-5A89-4010-B6E8-0C96710BC453}" sibTransId="{DB9A5C45-46B5-4B36-9A5A-70A9547D4D38}"/>
    <dgm:cxn modelId="{D3595C84-60AE-4955-86E7-CCCE8BD7B611}" type="presOf" srcId="{D38199C6-742C-4050-9850-94659CE8E4F0}" destId="{7F277EAC-5FE9-4A74-A00E-5F8690C2A6E9}" srcOrd="0" destOrd="5" presId="urn:microsoft.com/office/officeart/2005/8/layout/hList6"/>
    <dgm:cxn modelId="{32857385-58C9-4465-9C8E-06724EE08BFF}" type="presOf" srcId="{0F92DA9A-84EB-44E4-BE86-99EFE0F7ECAE}" destId="{56740C81-F4F5-4F16-AD0B-F4757E07B5BE}" srcOrd="0" destOrd="0" presId="urn:microsoft.com/office/officeart/2005/8/layout/hList6"/>
    <dgm:cxn modelId="{9426E186-4BEF-47F5-96D8-9202209C15AD}" type="presOf" srcId="{D83E0D41-D326-4A40-A8EE-A067618546A6}" destId="{D433E4D9-9047-4AF5-8AEE-87A4246C2002}" srcOrd="0" destOrd="5" presId="urn:microsoft.com/office/officeart/2005/8/layout/hList6"/>
    <dgm:cxn modelId="{0AF69488-914F-4EF0-A495-3F01A622EADE}" type="presOf" srcId="{76882276-9E5D-4136-AB53-25DEE4DCB913}" destId="{D433E4D9-9047-4AF5-8AEE-87A4246C2002}" srcOrd="0" destOrd="4" presId="urn:microsoft.com/office/officeart/2005/8/layout/hList6"/>
    <dgm:cxn modelId="{834577A1-88EB-471C-94AF-4B847553777A}" srcId="{93FF3183-14D7-4FDD-B7E0-074DA15C365D}" destId="{E337A97F-F555-4D05-93A6-74A8B8564122}" srcOrd="0" destOrd="0" parTransId="{6060405A-848A-4B32-B3DE-D5D6EB45A372}" sibTransId="{E066C71B-B45A-4BC5-8FE9-BF9F2BBC7387}"/>
    <dgm:cxn modelId="{2F67FAA1-7682-4705-8E25-835DE1D5AC1D}" srcId="{80340876-334D-4D93-B053-575A716DB149}" destId="{940E5C07-68D3-4B09-80F1-FE21480CE7EF}" srcOrd="0" destOrd="0" parTransId="{2DF043B0-BD49-4AD2-ABA6-753B380345B9}" sibTransId="{4D6A17BC-D810-4614-A6A9-10E8E47A018C}"/>
    <dgm:cxn modelId="{F07496AB-6904-4A0C-A7E4-1212C8CAF55C}" type="presOf" srcId="{FFF729A3-2C91-40DB-9073-A81203713868}" destId="{0DA8BF01-A0F3-4BF2-9326-0F28EC5CE923}" srcOrd="0" destOrd="2" presId="urn:microsoft.com/office/officeart/2005/8/layout/hList6"/>
    <dgm:cxn modelId="{AFE541AF-C6BC-404A-BE2E-0AC322C6D096}" type="presOf" srcId="{F17413BC-2DAD-48D4-9070-290F9953B109}" destId="{D433E4D9-9047-4AF5-8AEE-87A4246C2002}" srcOrd="0" destOrd="2" presId="urn:microsoft.com/office/officeart/2005/8/layout/hList6"/>
    <dgm:cxn modelId="{688719B0-E378-4234-848C-7D2861FCA12B}" type="presOf" srcId="{E337A97F-F555-4D05-93A6-74A8B8564122}" destId="{56740C81-F4F5-4F16-AD0B-F4757E07B5BE}" srcOrd="0" destOrd="2" presId="urn:microsoft.com/office/officeart/2005/8/layout/hList6"/>
    <dgm:cxn modelId="{E3AAEAB7-B058-495F-A72B-AF29919E8461}" type="presOf" srcId="{D0B788A8-C56A-4AAA-815E-C1D28A1A24E8}" destId="{7F277EAC-5FE9-4A74-A00E-5F8690C2A6E9}" srcOrd="0" destOrd="0" presId="urn:microsoft.com/office/officeart/2005/8/layout/hList6"/>
    <dgm:cxn modelId="{4C7F63B8-3D2A-4B08-8A5D-717D63E5EFAF}" srcId="{1226F724-1DAE-4BAC-9548-0F5573D430C4}" destId="{FFF729A3-2C91-40DB-9073-A81203713868}" srcOrd="1" destOrd="0" parTransId="{3A653F96-9E84-4FA8-813B-83C2DC717186}" sibTransId="{6D48CB28-99F5-4182-9618-C14F61847C74}"/>
    <dgm:cxn modelId="{9069F0C1-3A5C-4E29-8A44-73CC89E2552A}" srcId="{04DFA9F8-012D-4E6D-813B-E96ADF0E9638}" destId="{D38199C6-742C-4050-9850-94659CE8E4F0}" srcOrd="1" destOrd="0" parTransId="{3398C09E-CB9C-46AC-98BF-FCEEED488775}" sibTransId="{076247A6-E4A7-417E-AE59-D25299EB487F}"/>
    <dgm:cxn modelId="{489C3FC7-F5A5-4E9B-9393-5964E76EFE6B}" type="presOf" srcId="{DC695E10-9FBD-4AB3-9195-012509772918}" destId="{B139DF6D-08F5-4F6B-8FE1-0E87E34E6A4A}" srcOrd="0" destOrd="0" presId="urn:microsoft.com/office/officeart/2005/8/layout/hList6"/>
    <dgm:cxn modelId="{B52B4AC7-002E-4D29-9B1A-A702B513D2D3}" type="presOf" srcId="{0CD21C05-D03A-4C1F-8BDC-1B3043C3E12B}" destId="{7F277EAC-5FE9-4A74-A00E-5F8690C2A6E9}" srcOrd="0" destOrd="2" presId="urn:microsoft.com/office/officeart/2005/8/layout/hList6"/>
    <dgm:cxn modelId="{EBF0B5CB-A079-4001-B0C7-FB10BE9135AE}" type="presOf" srcId="{4AA3DB04-BE8E-48CF-B860-862DE2D8D6DC}" destId="{0DA8BF01-A0F3-4BF2-9326-0F28EC5CE923}" srcOrd="0" destOrd="3" presId="urn:microsoft.com/office/officeart/2005/8/layout/hList6"/>
    <dgm:cxn modelId="{66C592CD-B2C6-4708-BA8E-10858CA8A1EA}" srcId="{1226F724-1DAE-4BAC-9548-0F5573D430C4}" destId="{AF827350-B5F0-431A-88EE-58B6A5D1D9C1}" srcOrd="3" destOrd="0" parTransId="{D895CC51-C70E-43F7-B7C2-9DCABABF3FA6}" sibTransId="{B16EBBF3-63B6-4908-8AFF-2503A63110B3}"/>
    <dgm:cxn modelId="{F5F4BDCF-3BF0-4D2E-912E-AC30DA36FB6D}" srcId="{D0B788A8-C56A-4AAA-815E-C1D28A1A24E8}" destId="{0FA8F0D1-AD39-41D7-8345-AE3CC927ED4F}" srcOrd="0" destOrd="0" parTransId="{ABC877D2-AC1A-4F76-AF78-6A504F86333A}" sibTransId="{1C11A4C4-A28B-4088-A375-183B69F3D224}"/>
    <dgm:cxn modelId="{29EB4DD1-06D9-41B3-BE22-6F39B42D447E}" type="presOf" srcId="{93FF3183-14D7-4FDD-B7E0-074DA15C365D}" destId="{56740C81-F4F5-4F16-AD0B-F4757E07B5BE}" srcOrd="0" destOrd="1" presId="urn:microsoft.com/office/officeart/2005/8/layout/hList6"/>
    <dgm:cxn modelId="{0BCB32D6-EE5C-407F-99B4-9C6F758497CE}" srcId="{0F92DA9A-84EB-44E4-BE86-99EFE0F7ECAE}" destId="{80340876-334D-4D93-B053-575A716DB149}" srcOrd="1" destOrd="0" parTransId="{B8072D82-8A8F-4FA8-86E6-B06609727585}" sibTransId="{6FD7FEEC-E28B-4F2B-A14A-8FB388BB1D3C}"/>
    <dgm:cxn modelId="{12803BD7-0287-4202-88E8-72EE157EC84A}" srcId="{1226F724-1DAE-4BAC-9548-0F5573D430C4}" destId="{5398A63D-2925-4D0D-81D4-393F14F9B823}" srcOrd="0" destOrd="0" parTransId="{637BD430-1707-4F10-9F19-61306C46B5E4}" sibTransId="{45A142C0-346F-4206-8384-B313C24F9A0A}"/>
    <dgm:cxn modelId="{D8B4E7D7-F3F1-4EC4-A1AA-45F938A0F13E}" srcId="{DC695E10-9FBD-4AB3-9195-012509772918}" destId="{0F92DA9A-84EB-44E4-BE86-99EFE0F7ECAE}" srcOrd="3" destOrd="0" parTransId="{75D28BA1-8D45-4781-92DA-1B3AAE46E45C}" sibTransId="{03E7B085-C46C-48B4-87F0-D7C3B94CE6E1}"/>
    <dgm:cxn modelId="{A096B3E3-6599-4D93-BD18-B154E908F165}" type="presOf" srcId="{CE4A3F89-366A-45B9-81D1-D40A5BA10A19}" destId="{7F277EAC-5FE9-4A74-A00E-5F8690C2A6E9}" srcOrd="0" destOrd="4" presId="urn:microsoft.com/office/officeart/2005/8/layout/hList6"/>
    <dgm:cxn modelId="{E7FC46E6-17B1-4063-BAA4-52D2D3D66B5C}" type="presOf" srcId="{593C212E-2D8B-474D-9DA9-3DD303281406}" destId="{D433E4D9-9047-4AF5-8AEE-87A4246C2002}" srcOrd="0" destOrd="3" presId="urn:microsoft.com/office/officeart/2005/8/layout/hList6"/>
    <dgm:cxn modelId="{14D93EE9-9F47-474E-91A5-4DC9C42D6469}" type="presOf" srcId="{A3F56F0F-4768-4CB8-8A11-09187A5AC963}" destId="{56740C81-F4F5-4F16-AD0B-F4757E07B5BE}" srcOrd="0" destOrd="5" presId="urn:microsoft.com/office/officeart/2005/8/layout/hList6"/>
    <dgm:cxn modelId="{5755CBEA-7C95-47BB-A64B-6335F23FCB9A}" srcId="{D0B788A8-C56A-4AAA-815E-C1D28A1A24E8}" destId="{04DFA9F8-012D-4E6D-813B-E96ADF0E9638}" srcOrd="1" destOrd="0" parTransId="{4FB1A4DE-1B3E-44CA-A67E-BB62C6812935}" sibTransId="{D4824777-94A3-46E5-A93F-C9D8748D5429}"/>
    <dgm:cxn modelId="{73CA8BEC-BCD0-4DB4-96A6-BD71974FDF3B}" srcId="{8B0B05B4-EB54-4A9F-9A83-004B4E151AA9}" destId="{76882276-9E5D-4136-AB53-25DEE4DCB913}" srcOrd="1" destOrd="0" parTransId="{9C761115-EB76-4C32-A027-3F3AC7FB9C18}" sibTransId="{4CA6C0D0-E2F5-4381-B74A-8A7DA5C2D814}"/>
    <dgm:cxn modelId="{724CCFF6-C900-46EC-9630-304990392CC0}" srcId="{C09B76CF-18DE-4A6D-AA4F-6490D1E5832A}" destId="{F17413BC-2DAD-48D4-9070-290F9953B109}" srcOrd="0" destOrd="0" parTransId="{88120784-FADE-4220-B26F-71613C2AD4D3}" sibTransId="{C7817F51-0EA0-4342-9AFD-3297E272F427}"/>
    <dgm:cxn modelId="{D298C2F9-805C-4073-9185-5D7D4042A0D7}" type="presOf" srcId="{5398A63D-2925-4D0D-81D4-393F14F9B823}" destId="{0DA8BF01-A0F3-4BF2-9326-0F28EC5CE923}" srcOrd="0" destOrd="1" presId="urn:microsoft.com/office/officeart/2005/8/layout/hList6"/>
    <dgm:cxn modelId="{3DC080FA-5382-44EC-9C6B-D9292E4A8989}" srcId="{AF827350-B5F0-431A-88EE-58B6A5D1D9C1}" destId="{94442955-5893-452D-8EB7-8C6C6431515C}" srcOrd="1" destOrd="0" parTransId="{05BC3063-3EBC-4213-86DB-10205868A837}" sibTransId="{5FE75B18-0BC0-4351-AFAA-B032BB66ABC1}"/>
    <dgm:cxn modelId="{953A908A-11D9-4ED2-BF92-FD35B6789502}" type="presParOf" srcId="{B139DF6D-08F5-4F6B-8FE1-0E87E34E6A4A}" destId="{7F277EAC-5FE9-4A74-A00E-5F8690C2A6E9}" srcOrd="0" destOrd="0" presId="urn:microsoft.com/office/officeart/2005/8/layout/hList6"/>
    <dgm:cxn modelId="{E5F7CC3A-27FC-4BA8-9210-3FC7DCEBA9DD}" type="presParOf" srcId="{B139DF6D-08F5-4F6B-8FE1-0E87E34E6A4A}" destId="{4890867B-AFDA-4119-B822-B390C788DABE}" srcOrd="1" destOrd="0" presId="urn:microsoft.com/office/officeart/2005/8/layout/hList6"/>
    <dgm:cxn modelId="{F11A2413-FF31-4E87-B224-677523CC7F7E}" type="presParOf" srcId="{B139DF6D-08F5-4F6B-8FE1-0E87E34E6A4A}" destId="{0DA8BF01-A0F3-4BF2-9326-0F28EC5CE923}" srcOrd="2" destOrd="0" presId="urn:microsoft.com/office/officeart/2005/8/layout/hList6"/>
    <dgm:cxn modelId="{87ADC72F-D0EC-4D17-BD2C-DF55F389FEF4}" type="presParOf" srcId="{B139DF6D-08F5-4F6B-8FE1-0E87E34E6A4A}" destId="{C4B0BF73-BA29-431D-AC5A-498042B6E114}" srcOrd="3" destOrd="0" presId="urn:microsoft.com/office/officeart/2005/8/layout/hList6"/>
    <dgm:cxn modelId="{1DF1047F-E666-4F3D-9C3B-03C4B0FBCB00}" type="presParOf" srcId="{B139DF6D-08F5-4F6B-8FE1-0E87E34E6A4A}" destId="{D433E4D9-9047-4AF5-8AEE-87A4246C2002}" srcOrd="4" destOrd="0" presId="urn:microsoft.com/office/officeart/2005/8/layout/hList6"/>
    <dgm:cxn modelId="{541F7C0E-48A4-4A19-93FA-CB885D322E77}" type="presParOf" srcId="{B139DF6D-08F5-4F6B-8FE1-0E87E34E6A4A}" destId="{CB131C7B-DEC4-4AF4-938E-EAE919DB6581}" srcOrd="5" destOrd="0" presId="urn:microsoft.com/office/officeart/2005/8/layout/hList6"/>
    <dgm:cxn modelId="{5762CCC1-B6B9-4D64-BAA7-C7D4FCF65923}" type="presParOf" srcId="{B139DF6D-08F5-4F6B-8FE1-0E87E34E6A4A}" destId="{56740C81-F4F5-4F16-AD0B-F4757E07B5BE}" srcOrd="6" destOrd="0" presId="urn:microsoft.com/office/officeart/2005/8/layout/hList6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EAB38F-8C40-4C73-BB92-352DDC8B7455}" type="doc">
      <dgm:prSet loTypeId="urn:microsoft.com/office/officeart/2008/layout/VerticalCurvedList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2E2B69-1BBC-4FB5-9C3A-9E6C70E00440}">
      <dgm:prSet phldrT="[Text]" custT="1"/>
      <dgm:spPr/>
      <dgm:t>
        <a:bodyPr/>
        <a:lstStyle/>
        <a:p>
          <a:r>
            <a:rPr lang="en-US" sz="1400" b="1" dirty="0"/>
            <a:t>Train and Test Datasets are More Balanced. No more Under Sampling or Oversampling's are required</a:t>
          </a:r>
        </a:p>
      </dgm:t>
    </dgm:pt>
    <dgm:pt modelId="{FF223042-737F-4A7A-BC24-5D8D0A01EEA7}" type="parTrans" cxnId="{45785670-9E19-4D59-AB07-244CBE8270D2}">
      <dgm:prSet/>
      <dgm:spPr/>
      <dgm:t>
        <a:bodyPr/>
        <a:lstStyle/>
        <a:p>
          <a:endParaRPr lang="en-US" sz="2000"/>
        </a:p>
      </dgm:t>
    </dgm:pt>
    <dgm:pt modelId="{EC94D9CC-51D1-457B-8EBF-D91F60962D98}" type="sibTrans" cxnId="{45785670-9E19-4D59-AB07-244CBE8270D2}">
      <dgm:prSet/>
      <dgm:spPr/>
      <dgm:t>
        <a:bodyPr/>
        <a:lstStyle/>
        <a:p>
          <a:endParaRPr lang="en-US" sz="2000"/>
        </a:p>
      </dgm:t>
    </dgm:pt>
    <dgm:pt modelId="{7DAC234E-E4C0-4DE3-AB70-77E0B14B2D2F}">
      <dgm:prSet phldrT="[Text]" custT="1"/>
      <dgm:spPr/>
      <dgm:t>
        <a:bodyPr/>
        <a:lstStyle/>
        <a:p>
          <a:r>
            <a:rPr lang="en-US" sz="1400" b="1" dirty="0"/>
            <a:t>Bed Grade &amp; </a:t>
          </a:r>
          <a:r>
            <a:rPr lang="en-US" sz="1400" b="1" dirty="0" err="1"/>
            <a:t>City_Code_Patient</a:t>
          </a:r>
          <a:r>
            <a:rPr lang="en-US" sz="1400" b="1" dirty="0"/>
            <a:t> are two variables which have missing data issue(Less than 1 %)</a:t>
          </a:r>
        </a:p>
      </dgm:t>
    </dgm:pt>
    <dgm:pt modelId="{A9C1256C-854C-473B-94A0-4DDD09C7ED36}" type="parTrans" cxnId="{4B1B16A1-919A-4E01-8815-8CB8C6DB5EDB}">
      <dgm:prSet/>
      <dgm:spPr/>
      <dgm:t>
        <a:bodyPr/>
        <a:lstStyle/>
        <a:p>
          <a:endParaRPr lang="en-US" sz="2000"/>
        </a:p>
      </dgm:t>
    </dgm:pt>
    <dgm:pt modelId="{1979CC0F-D26C-4980-86BB-C67694BCD1F3}" type="sibTrans" cxnId="{4B1B16A1-919A-4E01-8815-8CB8C6DB5EDB}">
      <dgm:prSet/>
      <dgm:spPr/>
      <dgm:t>
        <a:bodyPr/>
        <a:lstStyle/>
        <a:p>
          <a:endParaRPr lang="en-US" sz="2000"/>
        </a:p>
      </dgm:t>
    </dgm:pt>
    <dgm:pt modelId="{9AC3DBD5-A4F6-45DD-B07C-57D80320040B}">
      <dgm:prSet phldrT="[Text]" custT="1"/>
      <dgm:spPr/>
      <dgm:t>
        <a:bodyPr/>
        <a:lstStyle/>
        <a:p>
          <a:r>
            <a:rPr lang="en-US" sz="1400" b="1" dirty="0"/>
            <a:t>Hospital Type Code,  Ward Facility Code,  Hospital Region Code and</a:t>
          </a:r>
        </a:p>
        <a:p>
          <a:r>
            <a:rPr lang="en-US" sz="1400" b="1" dirty="0"/>
            <a:t>City Code Hospital are little Correlated compared with other variables. </a:t>
          </a:r>
        </a:p>
      </dgm:t>
    </dgm:pt>
    <dgm:pt modelId="{62B0CD6F-6DE8-4268-99B8-0CA54438EE6A}" type="parTrans" cxnId="{5DEC6E95-1CEC-4D27-9E19-9DE53671134B}">
      <dgm:prSet/>
      <dgm:spPr/>
      <dgm:t>
        <a:bodyPr/>
        <a:lstStyle/>
        <a:p>
          <a:endParaRPr lang="en-US" sz="2000"/>
        </a:p>
      </dgm:t>
    </dgm:pt>
    <dgm:pt modelId="{399E40A4-72E2-4522-9F0E-2C7A114D3A78}" type="sibTrans" cxnId="{5DEC6E95-1CEC-4D27-9E19-9DE53671134B}">
      <dgm:prSet/>
      <dgm:spPr/>
      <dgm:t>
        <a:bodyPr/>
        <a:lstStyle/>
        <a:p>
          <a:endParaRPr lang="en-US" sz="2000"/>
        </a:p>
      </dgm:t>
    </dgm:pt>
    <dgm:pt modelId="{57C4E5AF-BA38-4ED5-8EE2-4972DD089FA5}">
      <dgm:prSet phldrT="[Text]" custT="1"/>
      <dgm:spPr/>
      <dgm:t>
        <a:bodyPr/>
        <a:lstStyle/>
        <a:p>
          <a:r>
            <a:rPr lang="en-US" sz="1400" b="1" dirty="0"/>
            <a:t>Deposit Amount is Normally Distributed</a:t>
          </a:r>
        </a:p>
      </dgm:t>
    </dgm:pt>
    <dgm:pt modelId="{CF99D3A1-F856-488C-9EA6-02375A59A4C8}" type="parTrans" cxnId="{72B862D1-16E9-47B1-819A-A32E85E699CD}">
      <dgm:prSet/>
      <dgm:spPr/>
      <dgm:t>
        <a:bodyPr/>
        <a:lstStyle/>
        <a:p>
          <a:endParaRPr lang="en-US" sz="2000"/>
        </a:p>
      </dgm:t>
    </dgm:pt>
    <dgm:pt modelId="{CD6637E5-2C8E-4C96-9422-6B1E8D7C088F}" type="sibTrans" cxnId="{72B862D1-16E9-47B1-819A-A32E85E699CD}">
      <dgm:prSet/>
      <dgm:spPr/>
      <dgm:t>
        <a:bodyPr/>
        <a:lstStyle/>
        <a:p>
          <a:endParaRPr lang="en-US" sz="2000"/>
        </a:p>
      </dgm:t>
    </dgm:pt>
    <dgm:pt modelId="{10870B71-7604-43C4-AF29-FF632E10ECBE}">
      <dgm:prSet phldrT="[Text]" custT="1"/>
      <dgm:spPr/>
      <dgm:t>
        <a:bodyPr/>
        <a:lstStyle/>
        <a:p>
          <a:r>
            <a:rPr lang="en-US" sz="1400" b="1" dirty="0"/>
            <a:t>CASEID is unique key field and it needs to be deleted before training</a:t>
          </a:r>
        </a:p>
      </dgm:t>
    </dgm:pt>
    <dgm:pt modelId="{DBE6FE7A-6BD7-4EBF-9EAB-5506D59BA6E2}" type="sibTrans" cxnId="{B72B758D-8AEB-450F-A17B-B72354BBB3A3}">
      <dgm:prSet/>
      <dgm:spPr/>
      <dgm:t>
        <a:bodyPr/>
        <a:lstStyle/>
        <a:p>
          <a:endParaRPr lang="en-US" sz="2000"/>
        </a:p>
      </dgm:t>
    </dgm:pt>
    <dgm:pt modelId="{1FB5016F-90BE-4C68-BC00-7344E5E74BEF}" type="parTrans" cxnId="{B72B758D-8AEB-450F-A17B-B72354BBB3A3}">
      <dgm:prSet/>
      <dgm:spPr/>
      <dgm:t>
        <a:bodyPr/>
        <a:lstStyle/>
        <a:p>
          <a:endParaRPr lang="en-US" sz="2000"/>
        </a:p>
      </dgm:t>
    </dgm:pt>
    <dgm:pt modelId="{5098529E-9297-424F-BF52-A9D3ED6ADC43}">
      <dgm:prSet custT="1"/>
      <dgm:spPr/>
      <dgm:t>
        <a:bodyPr/>
        <a:lstStyle/>
        <a:p>
          <a:r>
            <a:rPr lang="en-US" sz="1400" b="1" dirty="0"/>
            <a:t> Number of Integer-Categorical Columns =  5 ;  Number of Numeric Columns =  4 ;  Number of String-Categorical Columns =  9 (Need to be converted into Numeric)</a:t>
          </a:r>
        </a:p>
      </dgm:t>
    </dgm:pt>
    <dgm:pt modelId="{D11452C3-1591-4C85-A03C-E8B7A32080CD}" type="parTrans" cxnId="{90177558-B287-423D-8862-EA622B0B0EE4}">
      <dgm:prSet/>
      <dgm:spPr/>
      <dgm:t>
        <a:bodyPr/>
        <a:lstStyle/>
        <a:p>
          <a:endParaRPr lang="en-US"/>
        </a:p>
      </dgm:t>
    </dgm:pt>
    <dgm:pt modelId="{D21CCC74-486B-4296-80D6-1EB5A8A1EE7D}" type="sibTrans" cxnId="{90177558-B287-423D-8862-EA622B0B0EE4}">
      <dgm:prSet/>
      <dgm:spPr/>
      <dgm:t>
        <a:bodyPr/>
        <a:lstStyle/>
        <a:p>
          <a:endParaRPr lang="en-US"/>
        </a:p>
      </dgm:t>
    </dgm:pt>
    <dgm:pt modelId="{3CE9DFE2-B054-4AE6-B4F6-C8242DAF2B84}" type="pres">
      <dgm:prSet presAssocID="{7AEAB38F-8C40-4C73-BB92-352DDC8B7455}" presName="Name0" presStyleCnt="0">
        <dgm:presLayoutVars>
          <dgm:chMax val="7"/>
          <dgm:chPref val="7"/>
          <dgm:dir/>
        </dgm:presLayoutVars>
      </dgm:prSet>
      <dgm:spPr/>
    </dgm:pt>
    <dgm:pt modelId="{3F66BCD0-FAC1-439A-8547-C2597E219375}" type="pres">
      <dgm:prSet presAssocID="{7AEAB38F-8C40-4C73-BB92-352DDC8B7455}" presName="Name1" presStyleCnt="0"/>
      <dgm:spPr/>
    </dgm:pt>
    <dgm:pt modelId="{B27854AD-CB29-4277-959E-F78540C42FB9}" type="pres">
      <dgm:prSet presAssocID="{7AEAB38F-8C40-4C73-BB92-352DDC8B7455}" presName="cycle" presStyleCnt="0"/>
      <dgm:spPr/>
    </dgm:pt>
    <dgm:pt modelId="{CA50F422-3063-43AF-8AC3-97DB65E8E675}" type="pres">
      <dgm:prSet presAssocID="{7AEAB38F-8C40-4C73-BB92-352DDC8B7455}" presName="srcNode" presStyleLbl="node1" presStyleIdx="0" presStyleCnt="6"/>
      <dgm:spPr/>
    </dgm:pt>
    <dgm:pt modelId="{467E9CCF-72E7-49D7-8109-A94C8CB66835}" type="pres">
      <dgm:prSet presAssocID="{7AEAB38F-8C40-4C73-BB92-352DDC8B7455}" presName="conn" presStyleLbl="parChTrans1D2" presStyleIdx="0" presStyleCnt="1"/>
      <dgm:spPr/>
    </dgm:pt>
    <dgm:pt modelId="{F4418E71-3584-4E09-BCFB-1B7FBF5A9B8E}" type="pres">
      <dgm:prSet presAssocID="{7AEAB38F-8C40-4C73-BB92-352DDC8B7455}" presName="extraNode" presStyleLbl="node1" presStyleIdx="0" presStyleCnt="6"/>
      <dgm:spPr/>
    </dgm:pt>
    <dgm:pt modelId="{C2AF764F-72A7-48F2-8FD9-FEFE9D18FD71}" type="pres">
      <dgm:prSet presAssocID="{7AEAB38F-8C40-4C73-BB92-352DDC8B7455}" presName="dstNode" presStyleLbl="node1" presStyleIdx="0" presStyleCnt="6"/>
      <dgm:spPr/>
    </dgm:pt>
    <dgm:pt modelId="{3E0E1724-ED5F-460A-B214-3A2AAE385D56}" type="pres">
      <dgm:prSet presAssocID="{852E2B69-1BBC-4FB5-9C3A-9E6C70E00440}" presName="text_1" presStyleLbl="node1" presStyleIdx="0" presStyleCnt="6">
        <dgm:presLayoutVars>
          <dgm:bulletEnabled val="1"/>
        </dgm:presLayoutVars>
      </dgm:prSet>
      <dgm:spPr/>
    </dgm:pt>
    <dgm:pt modelId="{E5E333C9-1469-4939-BA60-EF74E7FA8D10}" type="pres">
      <dgm:prSet presAssocID="{852E2B69-1BBC-4FB5-9C3A-9E6C70E00440}" presName="accent_1" presStyleCnt="0"/>
      <dgm:spPr/>
    </dgm:pt>
    <dgm:pt modelId="{42948D95-D368-41DE-A9FE-939F9949C3AF}" type="pres">
      <dgm:prSet presAssocID="{852E2B69-1BBC-4FB5-9C3A-9E6C70E00440}" presName="accentRepeatNode" presStyleLbl="solidFgAcc1" presStyleIdx="0" presStyleCnt="6"/>
      <dgm:spPr/>
    </dgm:pt>
    <dgm:pt modelId="{7102DDFC-34FA-4D9E-B98F-4054491274A6}" type="pres">
      <dgm:prSet presAssocID="{7DAC234E-E4C0-4DE3-AB70-77E0B14B2D2F}" presName="text_2" presStyleLbl="node1" presStyleIdx="1" presStyleCnt="6">
        <dgm:presLayoutVars>
          <dgm:bulletEnabled val="1"/>
        </dgm:presLayoutVars>
      </dgm:prSet>
      <dgm:spPr/>
    </dgm:pt>
    <dgm:pt modelId="{98544E3A-2BC2-45F3-A50C-50DCFB04EC9D}" type="pres">
      <dgm:prSet presAssocID="{7DAC234E-E4C0-4DE3-AB70-77E0B14B2D2F}" presName="accent_2" presStyleCnt="0"/>
      <dgm:spPr/>
    </dgm:pt>
    <dgm:pt modelId="{6D943748-3A5A-44DD-834B-484A43BD8319}" type="pres">
      <dgm:prSet presAssocID="{7DAC234E-E4C0-4DE3-AB70-77E0B14B2D2F}" presName="accentRepeatNode" presStyleLbl="solidFgAcc1" presStyleIdx="1" presStyleCnt="6"/>
      <dgm:spPr/>
    </dgm:pt>
    <dgm:pt modelId="{3B9571BA-F4C8-4352-88F1-887803420472}" type="pres">
      <dgm:prSet presAssocID="{9AC3DBD5-A4F6-45DD-B07C-57D80320040B}" presName="text_3" presStyleLbl="node1" presStyleIdx="2" presStyleCnt="6">
        <dgm:presLayoutVars>
          <dgm:bulletEnabled val="1"/>
        </dgm:presLayoutVars>
      </dgm:prSet>
      <dgm:spPr/>
    </dgm:pt>
    <dgm:pt modelId="{F2438AD3-68C5-4983-BF9F-CBE158CDB6DC}" type="pres">
      <dgm:prSet presAssocID="{9AC3DBD5-A4F6-45DD-B07C-57D80320040B}" presName="accent_3" presStyleCnt="0"/>
      <dgm:spPr/>
    </dgm:pt>
    <dgm:pt modelId="{DF05010B-9F60-483F-BB08-05AF9202D7B6}" type="pres">
      <dgm:prSet presAssocID="{9AC3DBD5-A4F6-45DD-B07C-57D80320040B}" presName="accentRepeatNode" presStyleLbl="solidFgAcc1" presStyleIdx="2" presStyleCnt="6"/>
      <dgm:spPr/>
    </dgm:pt>
    <dgm:pt modelId="{BD76037F-3513-4922-8000-DDC8DFEF26AD}" type="pres">
      <dgm:prSet presAssocID="{57C4E5AF-BA38-4ED5-8EE2-4972DD089FA5}" presName="text_4" presStyleLbl="node1" presStyleIdx="3" presStyleCnt="6">
        <dgm:presLayoutVars>
          <dgm:bulletEnabled val="1"/>
        </dgm:presLayoutVars>
      </dgm:prSet>
      <dgm:spPr/>
    </dgm:pt>
    <dgm:pt modelId="{BAE68CDD-1036-4657-A4E9-90F34A06C5A2}" type="pres">
      <dgm:prSet presAssocID="{57C4E5AF-BA38-4ED5-8EE2-4972DD089FA5}" presName="accent_4" presStyleCnt="0"/>
      <dgm:spPr/>
    </dgm:pt>
    <dgm:pt modelId="{220F85DC-59B7-465D-95B6-FDB6979A1E09}" type="pres">
      <dgm:prSet presAssocID="{57C4E5AF-BA38-4ED5-8EE2-4972DD089FA5}" presName="accentRepeatNode" presStyleLbl="solidFgAcc1" presStyleIdx="3" presStyleCnt="6"/>
      <dgm:spPr/>
    </dgm:pt>
    <dgm:pt modelId="{EF6E0D3B-9C0F-4457-9220-12BF58729006}" type="pres">
      <dgm:prSet presAssocID="{10870B71-7604-43C4-AF29-FF632E10ECBE}" presName="text_5" presStyleLbl="node1" presStyleIdx="4" presStyleCnt="6" custLinFactNeighborX="-280">
        <dgm:presLayoutVars>
          <dgm:bulletEnabled val="1"/>
        </dgm:presLayoutVars>
      </dgm:prSet>
      <dgm:spPr/>
    </dgm:pt>
    <dgm:pt modelId="{45F9B063-E27A-4860-AB25-A50F136B686A}" type="pres">
      <dgm:prSet presAssocID="{10870B71-7604-43C4-AF29-FF632E10ECBE}" presName="accent_5" presStyleCnt="0"/>
      <dgm:spPr/>
    </dgm:pt>
    <dgm:pt modelId="{9206C353-BFEB-4026-81AA-E890DEE06B23}" type="pres">
      <dgm:prSet presAssocID="{10870B71-7604-43C4-AF29-FF632E10ECBE}" presName="accentRepeatNode" presStyleLbl="solidFgAcc1" presStyleIdx="4" presStyleCnt="6"/>
      <dgm:spPr/>
    </dgm:pt>
    <dgm:pt modelId="{13819537-525A-47AB-A42C-4390F8CE1904}" type="pres">
      <dgm:prSet presAssocID="{5098529E-9297-424F-BF52-A9D3ED6ADC43}" presName="text_6" presStyleLbl="node1" presStyleIdx="5" presStyleCnt="6">
        <dgm:presLayoutVars>
          <dgm:bulletEnabled val="1"/>
        </dgm:presLayoutVars>
      </dgm:prSet>
      <dgm:spPr/>
    </dgm:pt>
    <dgm:pt modelId="{68C84EC0-1E71-4604-97A3-065135846808}" type="pres">
      <dgm:prSet presAssocID="{5098529E-9297-424F-BF52-A9D3ED6ADC43}" presName="accent_6" presStyleCnt="0"/>
      <dgm:spPr/>
    </dgm:pt>
    <dgm:pt modelId="{22DBE5F8-F8B5-45E7-A7B2-F6DBC6B792AA}" type="pres">
      <dgm:prSet presAssocID="{5098529E-9297-424F-BF52-A9D3ED6ADC43}" presName="accentRepeatNode" presStyleLbl="solidFgAcc1" presStyleIdx="5" presStyleCnt="6"/>
      <dgm:spPr/>
    </dgm:pt>
  </dgm:ptLst>
  <dgm:cxnLst>
    <dgm:cxn modelId="{02972B18-26C9-47CF-AB2C-0AD451DB0B99}" type="presOf" srcId="{852E2B69-1BBC-4FB5-9C3A-9E6C70E00440}" destId="{3E0E1724-ED5F-460A-B214-3A2AAE385D56}" srcOrd="0" destOrd="0" presId="urn:microsoft.com/office/officeart/2008/layout/VerticalCurvedList"/>
    <dgm:cxn modelId="{94323730-2B1F-4902-8D5A-A61B265AAFDC}" type="presOf" srcId="{57C4E5AF-BA38-4ED5-8EE2-4972DD089FA5}" destId="{BD76037F-3513-4922-8000-DDC8DFEF26AD}" srcOrd="0" destOrd="0" presId="urn:microsoft.com/office/officeart/2008/layout/VerticalCurvedList"/>
    <dgm:cxn modelId="{1BE73565-3761-4367-B733-C24279366D0B}" type="presOf" srcId="{9AC3DBD5-A4F6-45DD-B07C-57D80320040B}" destId="{3B9571BA-F4C8-4352-88F1-887803420472}" srcOrd="0" destOrd="0" presId="urn:microsoft.com/office/officeart/2008/layout/VerticalCurvedList"/>
    <dgm:cxn modelId="{45785670-9E19-4D59-AB07-244CBE8270D2}" srcId="{7AEAB38F-8C40-4C73-BB92-352DDC8B7455}" destId="{852E2B69-1BBC-4FB5-9C3A-9E6C70E00440}" srcOrd="0" destOrd="0" parTransId="{FF223042-737F-4A7A-BC24-5D8D0A01EEA7}" sibTransId="{EC94D9CC-51D1-457B-8EBF-D91F60962D98}"/>
    <dgm:cxn modelId="{58C06855-0BA7-43FD-B778-33A93FE3CC6C}" type="presOf" srcId="{10870B71-7604-43C4-AF29-FF632E10ECBE}" destId="{EF6E0D3B-9C0F-4457-9220-12BF58729006}" srcOrd="0" destOrd="0" presId="urn:microsoft.com/office/officeart/2008/layout/VerticalCurvedList"/>
    <dgm:cxn modelId="{90177558-B287-423D-8862-EA622B0B0EE4}" srcId="{7AEAB38F-8C40-4C73-BB92-352DDC8B7455}" destId="{5098529E-9297-424F-BF52-A9D3ED6ADC43}" srcOrd="5" destOrd="0" parTransId="{D11452C3-1591-4C85-A03C-E8B7A32080CD}" sibTransId="{D21CCC74-486B-4296-80D6-1EB5A8A1EE7D}"/>
    <dgm:cxn modelId="{B9332185-3CE9-46DB-B1A1-00302CA769F6}" type="presOf" srcId="{EC94D9CC-51D1-457B-8EBF-D91F60962D98}" destId="{467E9CCF-72E7-49D7-8109-A94C8CB66835}" srcOrd="0" destOrd="0" presId="urn:microsoft.com/office/officeart/2008/layout/VerticalCurvedList"/>
    <dgm:cxn modelId="{B72B758D-8AEB-450F-A17B-B72354BBB3A3}" srcId="{7AEAB38F-8C40-4C73-BB92-352DDC8B7455}" destId="{10870B71-7604-43C4-AF29-FF632E10ECBE}" srcOrd="4" destOrd="0" parTransId="{1FB5016F-90BE-4C68-BC00-7344E5E74BEF}" sibTransId="{DBE6FE7A-6BD7-4EBF-9EAB-5506D59BA6E2}"/>
    <dgm:cxn modelId="{5DEC6E95-1CEC-4D27-9E19-9DE53671134B}" srcId="{7AEAB38F-8C40-4C73-BB92-352DDC8B7455}" destId="{9AC3DBD5-A4F6-45DD-B07C-57D80320040B}" srcOrd="2" destOrd="0" parTransId="{62B0CD6F-6DE8-4268-99B8-0CA54438EE6A}" sibTransId="{399E40A4-72E2-4522-9F0E-2C7A114D3A78}"/>
    <dgm:cxn modelId="{4B1B16A1-919A-4E01-8815-8CB8C6DB5EDB}" srcId="{7AEAB38F-8C40-4C73-BB92-352DDC8B7455}" destId="{7DAC234E-E4C0-4DE3-AB70-77E0B14B2D2F}" srcOrd="1" destOrd="0" parTransId="{A9C1256C-854C-473B-94A0-4DDD09C7ED36}" sibTransId="{1979CC0F-D26C-4980-86BB-C67694BCD1F3}"/>
    <dgm:cxn modelId="{29EA7BA3-6E04-41F0-9C9D-BA1EF0A657B1}" type="presOf" srcId="{7AEAB38F-8C40-4C73-BB92-352DDC8B7455}" destId="{3CE9DFE2-B054-4AE6-B4F6-C8242DAF2B84}" srcOrd="0" destOrd="0" presId="urn:microsoft.com/office/officeart/2008/layout/VerticalCurvedList"/>
    <dgm:cxn modelId="{0A8E78CD-44A4-41EB-8F0B-EE15C24D8527}" type="presOf" srcId="{5098529E-9297-424F-BF52-A9D3ED6ADC43}" destId="{13819537-525A-47AB-A42C-4390F8CE1904}" srcOrd="0" destOrd="0" presId="urn:microsoft.com/office/officeart/2008/layout/VerticalCurvedList"/>
    <dgm:cxn modelId="{72B862D1-16E9-47B1-819A-A32E85E699CD}" srcId="{7AEAB38F-8C40-4C73-BB92-352DDC8B7455}" destId="{57C4E5AF-BA38-4ED5-8EE2-4972DD089FA5}" srcOrd="3" destOrd="0" parTransId="{CF99D3A1-F856-488C-9EA6-02375A59A4C8}" sibTransId="{CD6637E5-2C8E-4C96-9422-6B1E8D7C088F}"/>
    <dgm:cxn modelId="{A3EC9AD5-F50B-4DB9-9C91-E1E08476633F}" type="presOf" srcId="{7DAC234E-E4C0-4DE3-AB70-77E0B14B2D2F}" destId="{7102DDFC-34FA-4D9E-B98F-4054491274A6}" srcOrd="0" destOrd="0" presId="urn:microsoft.com/office/officeart/2008/layout/VerticalCurvedList"/>
    <dgm:cxn modelId="{F2DA8227-1F75-4BE5-ADD7-3797AC698ACC}" type="presParOf" srcId="{3CE9DFE2-B054-4AE6-B4F6-C8242DAF2B84}" destId="{3F66BCD0-FAC1-439A-8547-C2597E219375}" srcOrd="0" destOrd="0" presId="urn:microsoft.com/office/officeart/2008/layout/VerticalCurvedList"/>
    <dgm:cxn modelId="{7043BD0F-564F-427C-9CA6-DF5589590151}" type="presParOf" srcId="{3F66BCD0-FAC1-439A-8547-C2597E219375}" destId="{B27854AD-CB29-4277-959E-F78540C42FB9}" srcOrd="0" destOrd="0" presId="urn:microsoft.com/office/officeart/2008/layout/VerticalCurvedList"/>
    <dgm:cxn modelId="{A36ADF95-37F0-47D6-9C9C-DFE0ADF29216}" type="presParOf" srcId="{B27854AD-CB29-4277-959E-F78540C42FB9}" destId="{CA50F422-3063-43AF-8AC3-97DB65E8E675}" srcOrd="0" destOrd="0" presId="urn:microsoft.com/office/officeart/2008/layout/VerticalCurvedList"/>
    <dgm:cxn modelId="{249E574E-091E-41A2-9B2F-D37C6C88D7AE}" type="presParOf" srcId="{B27854AD-CB29-4277-959E-F78540C42FB9}" destId="{467E9CCF-72E7-49D7-8109-A94C8CB66835}" srcOrd="1" destOrd="0" presId="urn:microsoft.com/office/officeart/2008/layout/VerticalCurvedList"/>
    <dgm:cxn modelId="{0AA04270-89BB-4002-BB5E-50469F5FA008}" type="presParOf" srcId="{B27854AD-CB29-4277-959E-F78540C42FB9}" destId="{F4418E71-3584-4E09-BCFB-1B7FBF5A9B8E}" srcOrd="2" destOrd="0" presId="urn:microsoft.com/office/officeart/2008/layout/VerticalCurvedList"/>
    <dgm:cxn modelId="{7C38872D-3DAC-485C-9223-CB3A6F36AF8E}" type="presParOf" srcId="{B27854AD-CB29-4277-959E-F78540C42FB9}" destId="{C2AF764F-72A7-48F2-8FD9-FEFE9D18FD71}" srcOrd="3" destOrd="0" presId="urn:microsoft.com/office/officeart/2008/layout/VerticalCurvedList"/>
    <dgm:cxn modelId="{F0FF382E-66B6-41EC-9871-F913180F2D73}" type="presParOf" srcId="{3F66BCD0-FAC1-439A-8547-C2597E219375}" destId="{3E0E1724-ED5F-460A-B214-3A2AAE385D56}" srcOrd="1" destOrd="0" presId="urn:microsoft.com/office/officeart/2008/layout/VerticalCurvedList"/>
    <dgm:cxn modelId="{F940AEB0-9945-4686-85A7-BBE77BE4B67C}" type="presParOf" srcId="{3F66BCD0-FAC1-439A-8547-C2597E219375}" destId="{E5E333C9-1469-4939-BA60-EF74E7FA8D10}" srcOrd="2" destOrd="0" presId="urn:microsoft.com/office/officeart/2008/layout/VerticalCurvedList"/>
    <dgm:cxn modelId="{D97DCA8C-931C-404D-A9E8-DC3B9D7F2ABF}" type="presParOf" srcId="{E5E333C9-1469-4939-BA60-EF74E7FA8D10}" destId="{42948D95-D368-41DE-A9FE-939F9949C3AF}" srcOrd="0" destOrd="0" presId="urn:microsoft.com/office/officeart/2008/layout/VerticalCurvedList"/>
    <dgm:cxn modelId="{FDFB6185-0D6D-4B17-BEA3-23FC379973ED}" type="presParOf" srcId="{3F66BCD0-FAC1-439A-8547-C2597E219375}" destId="{7102DDFC-34FA-4D9E-B98F-4054491274A6}" srcOrd="3" destOrd="0" presId="urn:microsoft.com/office/officeart/2008/layout/VerticalCurvedList"/>
    <dgm:cxn modelId="{421E836A-AB43-4A4B-A5A2-B80157EC521C}" type="presParOf" srcId="{3F66BCD0-FAC1-439A-8547-C2597E219375}" destId="{98544E3A-2BC2-45F3-A50C-50DCFB04EC9D}" srcOrd="4" destOrd="0" presId="urn:microsoft.com/office/officeart/2008/layout/VerticalCurvedList"/>
    <dgm:cxn modelId="{163E13B0-A7A7-4A08-BCCD-B95D4D5F895B}" type="presParOf" srcId="{98544E3A-2BC2-45F3-A50C-50DCFB04EC9D}" destId="{6D943748-3A5A-44DD-834B-484A43BD8319}" srcOrd="0" destOrd="0" presId="urn:microsoft.com/office/officeart/2008/layout/VerticalCurvedList"/>
    <dgm:cxn modelId="{ABAE5569-C127-43DC-94F3-2B383A07876A}" type="presParOf" srcId="{3F66BCD0-FAC1-439A-8547-C2597E219375}" destId="{3B9571BA-F4C8-4352-88F1-887803420472}" srcOrd="5" destOrd="0" presId="urn:microsoft.com/office/officeart/2008/layout/VerticalCurvedList"/>
    <dgm:cxn modelId="{62C11B33-0DAB-40FF-BF6F-F8DCE133D59C}" type="presParOf" srcId="{3F66BCD0-FAC1-439A-8547-C2597E219375}" destId="{F2438AD3-68C5-4983-BF9F-CBE158CDB6DC}" srcOrd="6" destOrd="0" presId="urn:microsoft.com/office/officeart/2008/layout/VerticalCurvedList"/>
    <dgm:cxn modelId="{134A22A0-7141-4CA5-8041-3BD28D0BC420}" type="presParOf" srcId="{F2438AD3-68C5-4983-BF9F-CBE158CDB6DC}" destId="{DF05010B-9F60-483F-BB08-05AF9202D7B6}" srcOrd="0" destOrd="0" presId="urn:microsoft.com/office/officeart/2008/layout/VerticalCurvedList"/>
    <dgm:cxn modelId="{62202954-8356-4118-977B-58800D599CC2}" type="presParOf" srcId="{3F66BCD0-FAC1-439A-8547-C2597E219375}" destId="{BD76037F-3513-4922-8000-DDC8DFEF26AD}" srcOrd="7" destOrd="0" presId="urn:microsoft.com/office/officeart/2008/layout/VerticalCurvedList"/>
    <dgm:cxn modelId="{9DDB46CB-6B0A-470A-B60A-AEC0215F67DB}" type="presParOf" srcId="{3F66BCD0-FAC1-439A-8547-C2597E219375}" destId="{BAE68CDD-1036-4657-A4E9-90F34A06C5A2}" srcOrd="8" destOrd="0" presId="urn:microsoft.com/office/officeart/2008/layout/VerticalCurvedList"/>
    <dgm:cxn modelId="{0577D714-5661-4E7A-8565-421AA0ECE473}" type="presParOf" srcId="{BAE68CDD-1036-4657-A4E9-90F34A06C5A2}" destId="{220F85DC-59B7-465D-95B6-FDB6979A1E09}" srcOrd="0" destOrd="0" presId="urn:microsoft.com/office/officeart/2008/layout/VerticalCurvedList"/>
    <dgm:cxn modelId="{5E68A70A-CCAF-4DA0-B960-F114F1E19D06}" type="presParOf" srcId="{3F66BCD0-FAC1-439A-8547-C2597E219375}" destId="{EF6E0D3B-9C0F-4457-9220-12BF58729006}" srcOrd="9" destOrd="0" presId="urn:microsoft.com/office/officeart/2008/layout/VerticalCurvedList"/>
    <dgm:cxn modelId="{7C642DD0-09FF-436E-9CEC-A99B7C42531A}" type="presParOf" srcId="{3F66BCD0-FAC1-439A-8547-C2597E219375}" destId="{45F9B063-E27A-4860-AB25-A50F136B686A}" srcOrd="10" destOrd="0" presId="urn:microsoft.com/office/officeart/2008/layout/VerticalCurvedList"/>
    <dgm:cxn modelId="{9966FE4E-8D2D-446A-8B35-21B582D150CF}" type="presParOf" srcId="{45F9B063-E27A-4860-AB25-A50F136B686A}" destId="{9206C353-BFEB-4026-81AA-E890DEE06B23}" srcOrd="0" destOrd="0" presId="urn:microsoft.com/office/officeart/2008/layout/VerticalCurvedList"/>
    <dgm:cxn modelId="{2F62ACFE-CD37-4733-B3A4-884B5F377AAB}" type="presParOf" srcId="{3F66BCD0-FAC1-439A-8547-C2597E219375}" destId="{13819537-525A-47AB-A42C-4390F8CE1904}" srcOrd="11" destOrd="0" presId="urn:microsoft.com/office/officeart/2008/layout/VerticalCurvedList"/>
    <dgm:cxn modelId="{D5EB5587-43DF-4B65-AAF7-4CA49CB8FC33}" type="presParOf" srcId="{3F66BCD0-FAC1-439A-8547-C2597E219375}" destId="{68C84EC0-1E71-4604-97A3-065135846808}" srcOrd="12" destOrd="0" presId="urn:microsoft.com/office/officeart/2008/layout/VerticalCurvedList"/>
    <dgm:cxn modelId="{EFAB29D7-7FD9-4B3C-A9CE-4F47D8E95395}" type="presParOf" srcId="{68C84EC0-1E71-4604-97A3-065135846808}" destId="{22DBE5F8-F8B5-45E7-A7B2-F6DBC6B792A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595B3A-0E68-42E4-BDFB-B8EE29329FF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6EA3B78-4DA1-48B1-B333-6700D3716840}">
      <dgm:prSet/>
      <dgm:spPr/>
      <dgm:t>
        <a:bodyPr/>
        <a:lstStyle/>
        <a:p>
          <a:r>
            <a:rPr lang="en-US" b="1" i="0" dirty="0" err="1"/>
            <a:t>Auto_ViML</a:t>
          </a:r>
          <a:r>
            <a:rPr lang="en-US" b="1" i="0" dirty="0"/>
            <a:t> was designed for building High Performance Interpretable Models with the fewest variables.</a:t>
          </a:r>
          <a:endParaRPr lang="en-US" b="1" dirty="0"/>
        </a:p>
      </dgm:t>
    </dgm:pt>
    <dgm:pt modelId="{959BBC26-C991-4055-9C09-74CD9AB877F9}" type="parTrans" cxnId="{AD5D3A7D-0C76-4B2D-9C4D-BD21CD8C52B7}">
      <dgm:prSet/>
      <dgm:spPr/>
      <dgm:t>
        <a:bodyPr/>
        <a:lstStyle/>
        <a:p>
          <a:endParaRPr lang="en-US"/>
        </a:p>
      </dgm:t>
    </dgm:pt>
    <dgm:pt modelId="{9099A8F5-7436-41DA-93FE-6F5AA6C37627}" type="sibTrans" cxnId="{AD5D3A7D-0C76-4B2D-9C4D-BD21CD8C52B7}">
      <dgm:prSet/>
      <dgm:spPr/>
      <dgm:t>
        <a:bodyPr/>
        <a:lstStyle/>
        <a:p>
          <a:endParaRPr lang="en-US"/>
        </a:p>
      </dgm:t>
    </dgm:pt>
    <dgm:pt modelId="{97841E2E-E196-4B21-AAF9-2A698EAADF85}" type="pres">
      <dgm:prSet presAssocID="{E9595B3A-0E68-42E4-BDFB-B8EE29329FF2}" presName="linear" presStyleCnt="0">
        <dgm:presLayoutVars>
          <dgm:animLvl val="lvl"/>
          <dgm:resizeHandles val="exact"/>
        </dgm:presLayoutVars>
      </dgm:prSet>
      <dgm:spPr/>
    </dgm:pt>
    <dgm:pt modelId="{AC6CACC7-DE2A-48E4-AADF-CC525C7218AF}" type="pres">
      <dgm:prSet presAssocID="{A6EA3B78-4DA1-48B1-B333-6700D371684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AD5D3A7D-0C76-4B2D-9C4D-BD21CD8C52B7}" srcId="{E9595B3A-0E68-42E4-BDFB-B8EE29329FF2}" destId="{A6EA3B78-4DA1-48B1-B333-6700D3716840}" srcOrd="0" destOrd="0" parTransId="{959BBC26-C991-4055-9C09-74CD9AB877F9}" sibTransId="{9099A8F5-7436-41DA-93FE-6F5AA6C37627}"/>
    <dgm:cxn modelId="{901F2D97-A166-4774-ADFF-7945625DC809}" type="presOf" srcId="{A6EA3B78-4DA1-48B1-B333-6700D3716840}" destId="{AC6CACC7-DE2A-48E4-AADF-CC525C7218AF}" srcOrd="0" destOrd="0" presId="urn:microsoft.com/office/officeart/2005/8/layout/vList2"/>
    <dgm:cxn modelId="{A421B3FC-D824-485C-8FFE-82E1871F9172}" type="presOf" srcId="{E9595B3A-0E68-42E4-BDFB-B8EE29329FF2}" destId="{97841E2E-E196-4B21-AAF9-2A698EAADF85}" srcOrd="0" destOrd="0" presId="urn:microsoft.com/office/officeart/2005/8/layout/vList2"/>
    <dgm:cxn modelId="{E852A956-E887-4D27-BEB0-8A404EF1578D}" type="presParOf" srcId="{97841E2E-E196-4B21-AAF9-2A698EAADF85}" destId="{AC6CACC7-DE2A-48E4-AADF-CC525C7218A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55E862E-A375-4227-9427-BC7754FFB340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91F34F-768A-4DF3-8164-74DBEBBF6311}">
      <dgm:prSet/>
      <dgm:spPr/>
      <dgm:t>
        <a:bodyPr/>
        <a:lstStyle/>
        <a:p>
          <a:r>
            <a:rPr lang="en-US" b="1" i="0" dirty="0" err="1"/>
            <a:t>Auto_ViML</a:t>
          </a:r>
          <a:r>
            <a:rPr lang="en-US" b="1" i="0" dirty="0"/>
            <a:t> is every Data Scientist's model assistant that:</a:t>
          </a:r>
          <a:endParaRPr lang="en-US" dirty="0"/>
        </a:p>
      </dgm:t>
    </dgm:pt>
    <dgm:pt modelId="{B4916553-4768-47AB-BAD3-64DC563AE01B}" type="parTrans" cxnId="{3DB3FFEB-0F29-4277-AA01-4682220FABD0}">
      <dgm:prSet/>
      <dgm:spPr/>
      <dgm:t>
        <a:bodyPr/>
        <a:lstStyle/>
        <a:p>
          <a:endParaRPr lang="en-US"/>
        </a:p>
      </dgm:t>
    </dgm:pt>
    <dgm:pt modelId="{59D2BE28-E12D-4F5A-8F57-8FEB9017C0A8}" type="sibTrans" cxnId="{3DB3FFEB-0F29-4277-AA01-4682220FABD0}">
      <dgm:prSet/>
      <dgm:spPr/>
      <dgm:t>
        <a:bodyPr/>
        <a:lstStyle/>
        <a:p>
          <a:endParaRPr lang="en-US"/>
        </a:p>
      </dgm:t>
    </dgm:pt>
    <dgm:pt modelId="{4BE35537-67C3-4995-BEB6-C4697A506131}">
      <dgm:prSet custT="1"/>
      <dgm:spPr/>
      <dgm:t>
        <a:bodyPr/>
        <a:lstStyle/>
        <a:p>
          <a:r>
            <a:rPr lang="en-US" sz="1400" b="0" i="0" dirty="0"/>
            <a:t>Helps you with data cleaning:</a:t>
          </a:r>
          <a:endParaRPr lang="en-US" sz="1400" b="0" dirty="0"/>
        </a:p>
      </dgm:t>
    </dgm:pt>
    <dgm:pt modelId="{AC678CDC-87B7-4EDB-B4D2-8E552D5F396B}" type="parTrans" cxnId="{35CE8A86-0315-4137-964F-8AC56EB0F498}">
      <dgm:prSet/>
      <dgm:spPr/>
      <dgm:t>
        <a:bodyPr/>
        <a:lstStyle/>
        <a:p>
          <a:endParaRPr lang="en-US"/>
        </a:p>
      </dgm:t>
    </dgm:pt>
    <dgm:pt modelId="{92F5DE23-AF6C-4C87-9ED5-42D342B4CC3F}" type="sibTrans" cxnId="{35CE8A86-0315-4137-964F-8AC56EB0F498}">
      <dgm:prSet/>
      <dgm:spPr/>
      <dgm:t>
        <a:bodyPr/>
        <a:lstStyle/>
        <a:p>
          <a:endParaRPr lang="en-US"/>
        </a:p>
      </dgm:t>
    </dgm:pt>
    <dgm:pt modelId="{71BEF97A-73D3-4E83-B947-572A735C1C4D}">
      <dgm:prSet custT="1"/>
      <dgm:spPr/>
      <dgm:t>
        <a:bodyPr/>
        <a:lstStyle/>
        <a:p>
          <a:r>
            <a:rPr lang="en-US" sz="1400" b="0" i="0" dirty="0"/>
            <a:t>Assists you with variable classification: </a:t>
          </a:r>
          <a:endParaRPr lang="en-US" sz="1400" b="0" dirty="0"/>
        </a:p>
      </dgm:t>
    </dgm:pt>
    <dgm:pt modelId="{720215C5-42C7-4AAC-8947-A89C74B45CE6}" type="parTrans" cxnId="{DBA5F00D-8027-4CAE-A7B5-540231ADB9CC}">
      <dgm:prSet/>
      <dgm:spPr/>
      <dgm:t>
        <a:bodyPr/>
        <a:lstStyle/>
        <a:p>
          <a:endParaRPr lang="en-US"/>
        </a:p>
      </dgm:t>
    </dgm:pt>
    <dgm:pt modelId="{1544CB05-B12D-4DA6-B148-1F275391C41E}" type="sibTrans" cxnId="{DBA5F00D-8027-4CAE-A7B5-540231ADB9CC}">
      <dgm:prSet/>
      <dgm:spPr/>
      <dgm:t>
        <a:bodyPr/>
        <a:lstStyle/>
        <a:p>
          <a:endParaRPr lang="en-US"/>
        </a:p>
      </dgm:t>
    </dgm:pt>
    <dgm:pt modelId="{5678EC07-C5D0-42F3-8A6F-DC381F31594A}">
      <dgm:prSet custT="1"/>
      <dgm:spPr/>
      <dgm:t>
        <a:bodyPr/>
        <a:lstStyle/>
        <a:p>
          <a:r>
            <a:rPr lang="en-US" sz="1400" b="0" i="0" dirty="0"/>
            <a:t>Performs feature reduction automatically. </a:t>
          </a:r>
          <a:endParaRPr lang="en-US" sz="1400" b="0" dirty="0"/>
        </a:p>
      </dgm:t>
    </dgm:pt>
    <dgm:pt modelId="{2FC199D7-03C7-49D7-A751-C4E97D43A71D}" type="parTrans" cxnId="{7F5B4EEA-A751-4A68-BA6B-795E6B84E038}">
      <dgm:prSet/>
      <dgm:spPr/>
      <dgm:t>
        <a:bodyPr/>
        <a:lstStyle/>
        <a:p>
          <a:endParaRPr lang="en-US"/>
        </a:p>
      </dgm:t>
    </dgm:pt>
    <dgm:pt modelId="{F0409904-608D-43F2-BEF8-669ADA7AFBF7}" type="sibTrans" cxnId="{7F5B4EEA-A751-4A68-BA6B-795E6B84E038}">
      <dgm:prSet/>
      <dgm:spPr/>
      <dgm:t>
        <a:bodyPr/>
        <a:lstStyle/>
        <a:p>
          <a:endParaRPr lang="en-US"/>
        </a:p>
      </dgm:t>
    </dgm:pt>
    <dgm:pt modelId="{D5AEE48D-264F-4B26-863F-6460998D0755}">
      <dgm:prSet custT="1"/>
      <dgm:spPr/>
      <dgm:t>
        <a:bodyPr/>
        <a:lstStyle/>
        <a:p>
          <a:r>
            <a:rPr lang="en-US" sz="1400" b="0" i="0" dirty="0"/>
            <a:t>Produces model performance results as graphs automatically.  </a:t>
          </a:r>
          <a:endParaRPr lang="en-US" sz="1400" b="0" dirty="0"/>
        </a:p>
      </dgm:t>
    </dgm:pt>
    <dgm:pt modelId="{0F088413-8A04-4E62-9101-9DF19D2BAB30}" type="parTrans" cxnId="{E46F0217-CC83-44C1-BDEE-B0C03AE74739}">
      <dgm:prSet/>
      <dgm:spPr/>
      <dgm:t>
        <a:bodyPr/>
        <a:lstStyle/>
        <a:p>
          <a:endParaRPr lang="en-US"/>
        </a:p>
      </dgm:t>
    </dgm:pt>
    <dgm:pt modelId="{49BC8B93-66AB-4124-8E58-EF7AF6C2FDF6}" type="sibTrans" cxnId="{E46F0217-CC83-44C1-BDEE-B0C03AE74739}">
      <dgm:prSet/>
      <dgm:spPr/>
      <dgm:t>
        <a:bodyPr/>
        <a:lstStyle/>
        <a:p>
          <a:endParaRPr lang="en-US"/>
        </a:p>
      </dgm:t>
    </dgm:pt>
    <dgm:pt modelId="{C8823145-DC12-4584-ABEA-4265B5041E83}">
      <dgm:prSet custT="1"/>
      <dgm:spPr/>
      <dgm:t>
        <a:bodyPr/>
        <a:lstStyle/>
        <a:p>
          <a:r>
            <a:rPr lang="en-US" sz="1400" b="0" i="0" dirty="0"/>
            <a:t>Handles text, date-time, structs (lists, dictionaries), numeric, </a:t>
          </a:r>
          <a:r>
            <a:rPr lang="en-US" sz="1400" b="0" i="0" dirty="0" err="1"/>
            <a:t>boolean</a:t>
          </a:r>
          <a:r>
            <a:rPr lang="en-US" sz="1400" b="0" i="0" dirty="0"/>
            <a:t>, factor and categorical  </a:t>
          </a:r>
          <a:endParaRPr lang="en-US" sz="1400" b="0" dirty="0"/>
        </a:p>
      </dgm:t>
    </dgm:pt>
    <dgm:pt modelId="{91C40291-02EE-4A71-A767-278C2075308E}" type="parTrans" cxnId="{8686DF70-C803-4FBD-8472-133EB2D6C8A9}">
      <dgm:prSet/>
      <dgm:spPr/>
      <dgm:t>
        <a:bodyPr/>
        <a:lstStyle/>
        <a:p>
          <a:endParaRPr lang="en-US"/>
        </a:p>
      </dgm:t>
    </dgm:pt>
    <dgm:pt modelId="{E0C8E34D-9908-45E3-9B5F-BD86C6F06F6E}" type="sibTrans" cxnId="{8686DF70-C803-4FBD-8472-133EB2D6C8A9}">
      <dgm:prSet/>
      <dgm:spPr/>
      <dgm:t>
        <a:bodyPr/>
        <a:lstStyle/>
        <a:p>
          <a:endParaRPr lang="en-US"/>
        </a:p>
      </dgm:t>
    </dgm:pt>
    <dgm:pt modelId="{2D6AED01-B442-45EE-9BFB-DB7E6FD3DF93}">
      <dgm:prSet custT="1"/>
      <dgm:spPr/>
      <dgm:t>
        <a:bodyPr/>
        <a:lstStyle/>
        <a:p>
          <a:r>
            <a:rPr lang="en-US" sz="1400" b="0" i="0" kern="1200" dirty="0"/>
            <a:t>Allows you to </a:t>
          </a:r>
          <a:r>
            <a:rPr lang="en-US" sz="14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rbel" panose="020B0503020204020204"/>
              <a:ea typeface="+mn-ea"/>
              <a:cs typeface="+mn-cs"/>
            </a:rPr>
            <a:t>use the </a:t>
          </a:r>
          <a:r>
            <a:rPr lang="en-US" sz="1400" b="0" i="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rbel" panose="020B0503020204020204"/>
              <a:ea typeface="+mn-ea"/>
              <a:cs typeface="+mn-cs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featuretools</a:t>
          </a:r>
          <a:r>
            <a:rPr lang="en-US" sz="14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rbel" panose="020B0503020204020204"/>
              <a:ea typeface="+mn-ea"/>
              <a:cs typeface="+mn-cs"/>
            </a:rPr>
            <a:t> library to do Feature </a:t>
          </a:r>
          <a:r>
            <a:rPr lang="en-US" sz="1400" b="0" i="0" kern="1200" dirty="0"/>
            <a:t>Engineering.</a:t>
          </a:r>
          <a:br>
            <a:rPr lang="en-US" sz="1400" b="0" i="0" kern="1200" dirty="0"/>
          </a:br>
          <a:endParaRPr lang="en-US" sz="1400" b="0" kern="1200" dirty="0"/>
        </a:p>
      </dgm:t>
    </dgm:pt>
    <dgm:pt modelId="{AC462F34-6CA6-4B19-B2F2-E95D21C94272}" type="parTrans" cxnId="{925ED0BB-9FC6-498B-9B71-59A559689324}">
      <dgm:prSet/>
      <dgm:spPr/>
      <dgm:t>
        <a:bodyPr/>
        <a:lstStyle/>
        <a:p>
          <a:endParaRPr lang="en-US"/>
        </a:p>
      </dgm:t>
    </dgm:pt>
    <dgm:pt modelId="{551F1643-18FC-4E76-B81E-4C96317BB98C}" type="sibTrans" cxnId="{925ED0BB-9FC6-498B-9B71-59A559689324}">
      <dgm:prSet/>
      <dgm:spPr/>
      <dgm:t>
        <a:bodyPr/>
        <a:lstStyle/>
        <a:p>
          <a:endParaRPr lang="en-US"/>
        </a:p>
      </dgm:t>
    </dgm:pt>
    <dgm:pt modelId="{3013E227-D059-425E-A551-14311B6E0EF8}" type="pres">
      <dgm:prSet presAssocID="{655E862E-A375-4227-9427-BC7754FFB34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51D3928-2989-4498-941C-46D5DCBE95FA}" type="pres">
      <dgm:prSet presAssocID="{A291F34F-768A-4DF3-8164-74DBEBBF6311}" presName="root" presStyleCnt="0"/>
      <dgm:spPr/>
    </dgm:pt>
    <dgm:pt modelId="{C31BCC03-9AE6-4AEF-B9C1-6002CE7F2CA8}" type="pres">
      <dgm:prSet presAssocID="{A291F34F-768A-4DF3-8164-74DBEBBF6311}" presName="rootComposite" presStyleCnt="0"/>
      <dgm:spPr/>
    </dgm:pt>
    <dgm:pt modelId="{A46691F7-72A3-4C22-ABB4-395FD3ED3A38}" type="pres">
      <dgm:prSet presAssocID="{A291F34F-768A-4DF3-8164-74DBEBBF6311}" presName="rootText" presStyleLbl="node1" presStyleIdx="0" presStyleCnt="1" custScaleX="618028" custLinFactNeighborX="43384" custLinFactNeighborY="-8264"/>
      <dgm:spPr/>
    </dgm:pt>
    <dgm:pt modelId="{91195F24-5D8D-4FB8-A629-EC4CD9B66843}" type="pres">
      <dgm:prSet presAssocID="{A291F34F-768A-4DF3-8164-74DBEBBF6311}" presName="rootConnector" presStyleLbl="node1" presStyleIdx="0" presStyleCnt="1"/>
      <dgm:spPr/>
    </dgm:pt>
    <dgm:pt modelId="{C1599392-7CE8-4A79-9628-7D344D4E2675}" type="pres">
      <dgm:prSet presAssocID="{A291F34F-768A-4DF3-8164-74DBEBBF6311}" presName="childShape" presStyleCnt="0"/>
      <dgm:spPr/>
    </dgm:pt>
    <dgm:pt modelId="{F098841A-41DB-4A54-A937-9E236EE06887}" type="pres">
      <dgm:prSet presAssocID="{AC678CDC-87B7-4EDB-B4D2-8E552D5F396B}" presName="Name13" presStyleLbl="parChTrans1D2" presStyleIdx="0" presStyleCnt="6"/>
      <dgm:spPr/>
    </dgm:pt>
    <dgm:pt modelId="{00B0CBE4-C78E-49CF-ACE7-705B11B62B83}" type="pres">
      <dgm:prSet presAssocID="{4BE35537-67C3-4995-BEB6-C4697A506131}" presName="childText" presStyleLbl="bgAcc1" presStyleIdx="0" presStyleCnt="6" custScaleX="1207013" custLinFactNeighborX="43676" custLinFactNeighborY="2333">
        <dgm:presLayoutVars>
          <dgm:bulletEnabled val="1"/>
        </dgm:presLayoutVars>
      </dgm:prSet>
      <dgm:spPr/>
    </dgm:pt>
    <dgm:pt modelId="{CAA33FD1-D1CB-44EC-8E39-72213B9B171E}" type="pres">
      <dgm:prSet presAssocID="{720215C5-42C7-4AAC-8947-A89C74B45CE6}" presName="Name13" presStyleLbl="parChTrans1D2" presStyleIdx="1" presStyleCnt="6"/>
      <dgm:spPr/>
    </dgm:pt>
    <dgm:pt modelId="{E7F24187-387D-4EAB-8932-79B0D16D1F00}" type="pres">
      <dgm:prSet presAssocID="{71BEF97A-73D3-4E83-B947-572A735C1C4D}" presName="childText" presStyleLbl="bgAcc1" presStyleIdx="1" presStyleCnt="6" custScaleX="1210871" custLinFactNeighborX="38516" custLinFactNeighborY="-3943">
        <dgm:presLayoutVars>
          <dgm:bulletEnabled val="1"/>
        </dgm:presLayoutVars>
      </dgm:prSet>
      <dgm:spPr/>
    </dgm:pt>
    <dgm:pt modelId="{CFAFBD5D-3A24-4266-8D75-4A973F085CD2}" type="pres">
      <dgm:prSet presAssocID="{2FC199D7-03C7-49D7-A751-C4E97D43A71D}" presName="Name13" presStyleLbl="parChTrans1D2" presStyleIdx="2" presStyleCnt="6"/>
      <dgm:spPr/>
    </dgm:pt>
    <dgm:pt modelId="{633DFFCB-0F10-4E06-B2B5-BE372927BB9F}" type="pres">
      <dgm:prSet presAssocID="{5678EC07-C5D0-42F3-8A6F-DC381F31594A}" presName="childText" presStyleLbl="bgAcc1" presStyleIdx="2" presStyleCnt="6" custScaleX="1209721" custLinFactNeighborX="64154" custLinFactNeighborY="-7827">
        <dgm:presLayoutVars>
          <dgm:bulletEnabled val="1"/>
        </dgm:presLayoutVars>
      </dgm:prSet>
      <dgm:spPr/>
    </dgm:pt>
    <dgm:pt modelId="{18C417B9-1E3F-4150-8E4C-AFFE235351C6}" type="pres">
      <dgm:prSet presAssocID="{0F088413-8A04-4E62-9101-9DF19D2BAB30}" presName="Name13" presStyleLbl="parChTrans1D2" presStyleIdx="3" presStyleCnt="6"/>
      <dgm:spPr/>
    </dgm:pt>
    <dgm:pt modelId="{4C3B45C3-DA08-434C-97A7-9342309861C5}" type="pres">
      <dgm:prSet presAssocID="{D5AEE48D-264F-4B26-863F-6460998D0755}" presName="childText" presStyleLbl="bgAcc1" presStyleIdx="3" presStyleCnt="6" custScaleX="1212742" custLinFactNeighborX="31601" custLinFactNeighborY="-13141">
        <dgm:presLayoutVars>
          <dgm:bulletEnabled val="1"/>
        </dgm:presLayoutVars>
      </dgm:prSet>
      <dgm:spPr/>
    </dgm:pt>
    <dgm:pt modelId="{32A2BDF3-E0E4-4446-8A74-F65C04FE70D8}" type="pres">
      <dgm:prSet presAssocID="{91C40291-02EE-4A71-A767-278C2075308E}" presName="Name13" presStyleLbl="parChTrans1D2" presStyleIdx="4" presStyleCnt="6"/>
      <dgm:spPr/>
    </dgm:pt>
    <dgm:pt modelId="{BD1567EA-B9C3-4AB1-8D6E-54B247D1AE8A}" type="pres">
      <dgm:prSet presAssocID="{C8823145-DC12-4584-ABEA-4265B5041E83}" presName="childText" presStyleLbl="bgAcc1" presStyleIdx="4" presStyleCnt="6" custScaleX="1217033" custLinFactNeighborX="12749" custLinFactNeighborY="-16036">
        <dgm:presLayoutVars>
          <dgm:bulletEnabled val="1"/>
        </dgm:presLayoutVars>
      </dgm:prSet>
      <dgm:spPr/>
    </dgm:pt>
    <dgm:pt modelId="{379BDDCA-F5BB-4DAC-ACA5-F8694E6FBDBE}" type="pres">
      <dgm:prSet presAssocID="{AC462F34-6CA6-4B19-B2F2-E95D21C94272}" presName="Name13" presStyleLbl="parChTrans1D2" presStyleIdx="5" presStyleCnt="6"/>
      <dgm:spPr/>
    </dgm:pt>
    <dgm:pt modelId="{23ADDDB9-BA14-45FD-8BC9-3C77CF105297}" type="pres">
      <dgm:prSet presAssocID="{2D6AED01-B442-45EE-9BFB-DB7E6FD3DF93}" presName="childText" presStyleLbl="bgAcc1" presStyleIdx="5" presStyleCnt="6" custScaleX="1220873" custLinFactNeighborX="14073" custLinFactNeighborY="-22148">
        <dgm:presLayoutVars>
          <dgm:bulletEnabled val="1"/>
        </dgm:presLayoutVars>
      </dgm:prSet>
      <dgm:spPr/>
    </dgm:pt>
  </dgm:ptLst>
  <dgm:cxnLst>
    <dgm:cxn modelId="{E80ECF08-CAC2-43B6-9F97-63EBFDD1B57D}" type="presOf" srcId="{A291F34F-768A-4DF3-8164-74DBEBBF6311}" destId="{91195F24-5D8D-4FB8-A629-EC4CD9B66843}" srcOrd="1" destOrd="0" presId="urn:microsoft.com/office/officeart/2005/8/layout/hierarchy3"/>
    <dgm:cxn modelId="{59CA960C-E50F-4107-AC58-6276BD05F8A8}" type="presOf" srcId="{2FC199D7-03C7-49D7-A751-C4E97D43A71D}" destId="{CFAFBD5D-3A24-4266-8D75-4A973F085CD2}" srcOrd="0" destOrd="0" presId="urn:microsoft.com/office/officeart/2005/8/layout/hierarchy3"/>
    <dgm:cxn modelId="{DBA5F00D-8027-4CAE-A7B5-540231ADB9CC}" srcId="{A291F34F-768A-4DF3-8164-74DBEBBF6311}" destId="{71BEF97A-73D3-4E83-B947-572A735C1C4D}" srcOrd="1" destOrd="0" parTransId="{720215C5-42C7-4AAC-8947-A89C74B45CE6}" sibTransId="{1544CB05-B12D-4DA6-B148-1F275391C41E}"/>
    <dgm:cxn modelId="{C562ED0E-44F0-44E4-ADAD-5D23CD20892D}" type="presOf" srcId="{AC462F34-6CA6-4B19-B2F2-E95D21C94272}" destId="{379BDDCA-F5BB-4DAC-ACA5-F8694E6FBDBE}" srcOrd="0" destOrd="0" presId="urn:microsoft.com/office/officeart/2005/8/layout/hierarchy3"/>
    <dgm:cxn modelId="{0E18E316-54C9-4C6D-A98A-134E8BFEE157}" type="presOf" srcId="{4BE35537-67C3-4995-BEB6-C4697A506131}" destId="{00B0CBE4-C78E-49CF-ACE7-705B11B62B83}" srcOrd="0" destOrd="0" presId="urn:microsoft.com/office/officeart/2005/8/layout/hierarchy3"/>
    <dgm:cxn modelId="{E46F0217-CC83-44C1-BDEE-B0C03AE74739}" srcId="{A291F34F-768A-4DF3-8164-74DBEBBF6311}" destId="{D5AEE48D-264F-4B26-863F-6460998D0755}" srcOrd="3" destOrd="0" parTransId="{0F088413-8A04-4E62-9101-9DF19D2BAB30}" sibTransId="{49BC8B93-66AB-4124-8E58-EF7AF6C2FDF6}"/>
    <dgm:cxn modelId="{27C84F19-855F-401A-BD6B-6D67C7B798AF}" type="presOf" srcId="{AC678CDC-87B7-4EDB-B4D2-8E552D5F396B}" destId="{F098841A-41DB-4A54-A937-9E236EE06887}" srcOrd="0" destOrd="0" presId="urn:microsoft.com/office/officeart/2005/8/layout/hierarchy3"/>
    <dgm:cxn modelId="{CF173A1C-A2AB-4BA7-B84A-B3ACBBA16D5A}" type="presOf" srcId="{A291F34F-768A-4DF3-8164-74DBEBBF6311}" destId="{A46691F7-72A3-4C22-ABB4-395FD3ED3A38}" srcOrd="0" destOrd="0" presId="urn:microsoft.com/office/officeart/2005/8/layout/hierarchy3"/>
    <dgm:cxn modelId="{F3D8AF26-932E-4F36-B812-B55F45D4446C}" type="presOf" srcId="{91C40291-02EE-4A71-A767-278C2075308E}" destId="{32A2BDF3-E0E4-4446-8A74-F65C04FE70D8}" srcOrd="0" destOrd="0" presId="urn:microsoft.com/office/officeart/2005/8/layout/hierarchy3"/>
    <dgm:cxn modelId="{C47A5835-6BF0-4913-9599-4F1F7574CB1F}" type="presOf" srcId="{5678EC07-C5D0-42F3-8A6F-DC381F31594A}" destId="{633DFFCB-0F10-4E06-B2B5-BE372927BB9F}" srcOrd="0" destOrd="0" presId="urn:microsoft.com/office/officeart/2005/8/layout/hierarchy3"/>
    <dgm:cxn modelId="{525DCD70-8C14-4B63-95E8-47E5695BFC62}" type="presOf" srcId="{720215C5-42C7-4AAC-8947-A89C74B45CE6}" destId="{CAA33FD1-D1CB-44EC-8E39-72213B9B171E}" srcOrd="0" destOrd="0" presId="urn:microsoft.com/office/officeart/2005/8/layout/hierarchy3"/>
    <dgm:cxn modelId="{8686DF70-C803-4FBD-8472-133EB2D6C8A9}" srcId="{A291F34F-768A-4DF3-8164-74DBEBBF6311}" destId="{C8823145-DC12-4584-ABEA-4265B5041E83}" srcOrd="4" destOrd="0" parTransId="{91C40291-02EE-4A71-A767-278C2075308E}" sibTransId="{E0C8E34D-9908-45E3-9B5F-BD86C6F06F6E}"/>
    <dgm:cxn modelId="{45EC7878-AE23-4B48-8FD9-F2554BC17EFE}" type="presOf" srcId="{2D6AED01-B442-45EE-9BFB-DB7E6FD3DF93}" destId="{23ADDDB9-BA14-45FD-8BC9-3C77CF105297}" srcOrd="0" destOrd="0" presId="urn:microsoft.com/office/officeart/2005/8/layout/hierarchy3"/>
    <dgm:cxn modelId="{ECFAB87F-19EE-4376-B638-513C239EBB04}" type="presOf" srcId="{D5AEE48D-264F-4B26-863F-6460998D0755}" destId="{4C3B45C3-DA08-434C-97A7-9342309861C5}" srcOrd="0" destOrd="0" presId="urn:microsoft.com/office/officeart/2005/8/layout/hierarchy3"/>
    <dgm:cxn modelId="{35CE8A86-0315-4137-964F-8AC56EB0F498}" srcId="{A291F34F-768A-4DF3-8164-74DBEBBF6311}" destId="{4BE35537-67C3-4995-BEB6-C4697A506131}" srcOrd="0" destOrd="0" parTransId="{AC678CDC-87B7-4EDB-B4D2-8E552D5F396B}" sibTransId="{92F5DE23-AF6C-4C87-9ED5-42D342B4CC3F}"/>
    <dgm:cxn modelId="{ECBB218F-1A80-409E-94F7-B4A0B1C69230}" type="presOf" srcId="{71BEF97A-73D3-4E83-B947-572A735C1C4D}" destId="{E7F24187-387D-4EAB-8932-79B0D16D1F00}" srcOrd="0" destOrd="0" presId="urn:microsoft.com/office/officeart/2005/8/layout/hierarchy3"/>
    <dgm:cxn modelId="{4D69D2AA-872E-4F45-824A-2C4C29AFC5E6}" type="presOf" srcId="{C8823145-DC12-4584-ABEA-4265B5041E83}" destId="{BD1567EA-B9C3-4AB1-8D6E-54B247D1AE8A}" srcOrd="0" destOrd="0" presId="urn:microsoft.com/office/officeart/2005/8/layout/hierarchy3"/>
    <dgm:cxn modelId="{925ED0BB-9FC6-498B-9B71-59A559689324}" srcId="{A291F34F-768A-4DF3-8164-74DBEBBF6311}" destId="{2D6AED01-B442-45EE-9BFB-DB7E6FD3DF93}" srcOrd="5" destOrd="0" parTransId="{AC462F34-6CA6-4B19-B2F2-E95D21C94272}" sibTransId="{551F1643-18FC-4E76-B81E-4C96317BB98C}"/>
    <dgm:cxn modelId="{960CDFC2-6639-473B-888F-F9E0532C54ED}" type="presOf" srcId="{0F088413-8A04-4E62-9101-9DF19D2BAB30}" destId="{18C417B9-1E3F-4150-8E4C-AFFE235351C6}" srcOrd="0" destOrd="0" presId="urn:microsoft.com/office/officeart/2005/8/layout/hierarchy3"/>
    <dgm:cxn modelId="{7F5B4EEA-A751-4A68-BA6B-795E6B84E038}" srcId="{A291F34F-768A-4DF3-8164-74DBEBBF6311}" destId="{5678EC07-C5D0-42F3-8A6F-DC381F31594A}" srcOrd="2" destOrd="0" parTransId="{2FC199D7-03C7-49D7-A751-C4E97D43A71D}" sibTransId="{F0409904-608D-43F2-BEF8-669ADA7AFBF7}"/>
    <dgm:cxn modelId="{3DB3FFEB-0F29-4277-AA01-4682220FABD0}" srcId="{655E862E-A375-4227-9427-BC7754FFB340}" destId="{A291F34F-768A-4DF3-8164-74DBEBBF6311}" srcOrd="0" destOrd="0" parTransId="{B4916553-4768-47AB-BAD3-64DC563AE01B}" sibTransId="{59D2BE28-E12D-4F5A-8F57-8FEB9017C0A8}"/>
    <dgm:cxn modelId="{9F783CEC-3679-4D03-96FD-E19D107B1A07}" type="presOf" srcId="{655E862E-A375-4227-9427-BC7754FFB340}" destId="{3013E227-D059-425E-A551-14311B6E0EF8}" srcOrd="0" destOrd="0" presId="urn:microsoft.com/office/officeart/2005/8/layout/hierarchy3"/>
    <dgm:cxn modelId="{4899270C-37F5-4048-BF56-250C4741843B}" type="presParOf" srcId="{3013E227-D059-425E-A551-14311B6E0EF8}" destId="{351D3928-2989-4498-941C-46D5DCBE95FA}" srcOrd="0" destOrd="0" presId="urn:microsoft.com/office/officeart/2005/8/layout/hierarchy3"/>
    <dgm:cxn modelId="{57E85A2D-BC91-4017-8CC3-2DCC6966AE30}" type="presParOf" srcId="{351D3928-2989-4498-941C-46D5DCBE95FA}" destId="{C31BCC03-9AE6-4AEF-B9C1-6002CE7F2CA8}" srcOrd="0" destOrd="0" presId="urn:microsoft.com/office/officeart/2005/8/layout/hierarchy3"/>
    <dgm:cxn modelId="{08D1BA17-8846-49DE-97BD-9F5E8B2EEFEE}" type="presParOf" srcId="{C31BCC03-9AE6-4AEF-B9C1-6002CE7F2CA8}" destId="{A46691F7-72A3-4C22-ABB4-395FD3ED3A38}" srcOrd="0" destOrd="0" presId="urn:microsoft.com/office/officeart/2005/8/layout/hierarchy3"/>
    <dgm:cxn modelId="{5010388E-4F0B-4ACA-AEBC-BBAF0EB92284}" type="presParOf" srcId="{C31BCC03-9AE6-4AEF-B9C1-6002CE7F2CA8}" destId="{91195F24-5D8D-4FB8-A629-EC4CD9B66843}" srcOrd="1" destOrd="0" presId="urn:microsoft.com/office/officeart/2005/8/layout/hierarchy3"/>
    <dgm:cxn modelId="{44DEB48F-E0A1-45CD-95BC-0EB97D3411D6}" type="presParOf" srcId="{351D3928-2989-4498-941C-46D5DCBE95FA}" destId="{C1599392-7CE8-4A79-9628-7D344D4E2675}" srcOrd="1" destOrd="0" presId="urn:microsoft.com/office/officeart/2005/8/layout/hierarchy3"/>
    <dgm:cxn modelId="{4C2448CB-76F2-4AF6-AC9B-3B2CE8C492B3}" type="presParOf" srcId="{C1599392-7CE8-4A79-9628-7D344D4E2675}" destId="{F098841A-41DB-4A54-A937-9E236EE06887}" srcOrd="0" destOrd="0" presId="urn:microsoft.com/office/officeart/2005/8/layout/hierarchy3"/>
    <dgm:cxn modelId="{FABDA316-030A-4A96-A6E1-AE2FD5D687F3}" type="presParOf" srcId="{C1599392-7CE8-4A79-9628-7D344D4E2675}" destId="{00B0CBE4-C78E-49CF-ACE7-705B11B62B83}" srcOrd="1" destOrd="0" presId="urn:microsoft.com/office/officeart/2005/8/layout/hierarchy3"/>
    <dgm:cxn modelId="{149C27C5-0337-4EB1-B41D-BD6AC6100A43}" type="presParOf" srcId="{C1599392-7CE8-4A79-9628-7D344D4E2675}" destId="{CAA33FD1-D1CB-44EC-8E39-72213B9B171E}" srcOrd="2" destOrd="0" presId="urn:microsoft.com/office/officeart/2005/8/layout/hierarchy3"/>
    <dgm:cxn modelId="{DCA813A8-F115-413D-8F41-D7B38630D921}" type="presParOf" srcId="{C1599392-7CE8-4A79-9628-7D344D4E2675}" destId="{E7F24187-387D-4EAB-8932-79B0D16D1F00}" srcOrd="3" destOrd="0" presId="urn:microsoft.com/office/officeart/2005/8/layout/hierarchy3"/>
    <dgm:cxn modelId="{4C66D0FE-F5F4-4F49-8B70-7E5A2E94F15D}" type="presParOf" srcId="{C1599392-7CE8-4A79-9628-7D344D4E2675}" destId="{CFAFBD5D-3A24-4266-8D75-4A973F085CD2}" srcOrd="4" destOrd="0" presId="urn:microsoft.com/office/officeart/2005/8/layout/hierarchy3"/>
    <dgm:cxn modelId="{9D8ECAF4-4E00-408E-8B32-3067AF199ABF}" type="presParOf" srcId="{C1599392-7CE8-4A79-9628-7D344D4E2675}" destId="{633DFFCB-0F10-4E06-B2B5-BE372927BB9F}" srcOrd="5" destOrd="0" presId="urn:microsoft.com/office/officeart/2005/8/layout/hierarchy3"/>
    <dgm:cxn modelId="{CF8A7A96-5612-4ED0-8CB7-DD33C40C76BD}" type="presParOf" srcId="{C1599392-7CE8-4A79-9628-7D344D4E2675}" destId="{18C417B9-1E3F-4150-8E4C-AFFE235351C6}" srcOrd="6" destOrd="0" presId="urn:microsoft.com/office/officeart/2005/8/layout/hierarchy3"/>
    <dgm:cxn modelId="{868EB60B-7600-4A81-AB3B-E0CADF842721}" type="presParOf" srcId="{C1599392-7CE8-4A79-9628-7D344D4E2675}" destId="{4C3B45C3-DA08-434C-97A7-9342309861C5}" srcOrd="7" destOrd="0" presId="urn:microsoft.com/office/officeart/2005/8/layout/hierarchy3"/>
    <dgm:cxn modelId="{23192A8E-AF50-406D-A5B2-833F54FE48C7}" type="presParOf" srcId="{C1599392-7CE8-4A79-9628-7D344D4E2675}" destId="{32A2BDF3-E0E4-4446-8A74-F65C04FE70D8}" srcOrd="8" destOrd="0" presId="urn:microsoft.com/office/officeart/2005/8/layout/hierarchy3"/>
    <dgm:cxn modelId="{32CF5340-C3B3-42DD-8DEC-7452C530FFE6}" type="presParOf" srcId="{C1599392-7CE8-4A79-9628-7D344D4E2675}" destId="{BD1567EA-B9C3-4AB1-8D6E-54B247D1AE8A}" srcOrd="9" destOrd="0" presId="urn:microsoft.com/office/officeart/2005/8/layout/hierarchy3"/>
    <dgm:cxn modelId="{F6DDAC6B-07AA-44E8-8339-DCDD6517D3AC}" type="presParOf" srcId="{C1599392-7CE8-4A79-9628-7D344D4E2675}" destId="{379BDDCA-F5BB-4DAC-ACA5-F8694E6FBDBE}" srcOrd="10" destOrd="0" presId="urn:microsoft.com/office/officeart/2005/8/layout/hierarchy3"/>
    <dgm:cxn modelId="{4F24259B-C0BC-45F9-9DDA-40FBCD92DCEB}" type="presParOf" srcId="{C1599392-7CE8-4A79-9628-7D344D4E2675}" destId="{23ADDDB9-BA14-45FD-8BC9-3C77CF105297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277EAC-5FE9-4A74-A00E-5F8690C2A6E9}">
      <dsp:nvSpPr>
        <dsp:cNvPr id="0" name=""/>
        <dsp:cNvSpPr/>
      </dsp:nvSpPr>
      <dsp:spPr>
        <a:xfrm rot="16200000">
          <a:off x="-1210326" y="1212740"/>
          <a:ext cx="4793942" cy="2368461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 prst="artDeco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Pandas Profiling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Pros: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Detailed Exploratory analysis of Variables.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Cons: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Not Suitable Large Dataset. Taking time.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(Minimal option is there with sacrificing of analytical Details)</a:t>
          </a:r>
        </a:p>
      </dsp:txBody>
      <dsp:txXfrm rot="5400000">
        <a:off x="2414" y="958788"/>
        <a:ext cx="2368461" cy="2876366"/>
      </dsp:txXfrm>
    </dsp:sp>
    <dsp:sp modelId="{0DA8BF01-A0F3-4BF2-9326-0F28EC5CE923}">
      <dsp:nvSpPr>
        <dsp:cNvPr id="0" name=""/>
        <dsp:cNvSpPr/>
      </dsp:nvSpPr>
      <dsp:spPr>
        <a:xfrm rot="16200000">
          <a:off x="1335769" y="1212740"/>
          <a:ext cx="4793942" cy="2368461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 prst="artDeco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/>
            <a:t>Dtale</a:t>
          </a:r>
          <a:endParaRPr lang="en-US" sz="2000" b="1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Pros: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More Detail Analysis of all Statistical Tool.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Customized Analysis is possible based on </a:t>
          </a:r>
          <a:r>
            <a:rPr lang="en-US" sz="1400" kern="1200"/>
            <a:t>variable Selection.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Cons: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Not Suitable for Large Dataset. 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Graphs and comparisons are not working as expected for Large Datasets.</a:t>
          </a:r>
        </a:p>
      </dsp:txBody>
      <dsp:txXfrm rot="5400000">
        <a:off x="2548509" y="958788"/>
        <a:ext cx="2368461" cy="2876366"/>
      </dsp:txXfrm>
    </dsp:sp>
    <dsp:sp modelId="{D433E4D9-9047-4AF5-8AEE-87A4246C2002}">
      <dsp:nvSpPr>
        <dsp:cNvPr id="0" name=""/>
        <dsp:cNvSpPr/>
      </dsp:nvSpPr>
      <dsp:spPr>
        <a:xfrm rot="16200000">
          <a:off x="3881864" y="1212740"/>
          <a:ext cx="4793942" cy="2368461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 prst="artDeco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/>
            <a:t>SweetViz</a:t>
          </a:r>
          <a:endParaRPr lang="en-US" sz="20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Pros: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Suitable for large Dataset. No performance degradation for Large Datasets.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Variable Analysis and Target, Train test comparison looks great.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Cons: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Advanced Analytics like Correlations, other graphs are not available</a:t>
          </a:r>
        </a:p>
      </dsp:txBody>
      <dsp:txXfrm rot="5400000">
        <a:off x="5094604" y="958788"/>
        <a:ext cx="2368461" cy="2876366"/>
      </dsp:txXfrm>
    </dsp:sp>
    <dsp:sp modelId="{56740C81-F4F5-4F16-AD0B-F4757E07B5BE}">
      <dsp:nvSpPr>
        <dsp:cNvPr id="0" name=""/>
        <dsp:cNvSpPr/>
      </dsp:nvSpPr>
      <dsp:spPr>
        <a:xfrm rot="16200000">
          <a:off x="6427960" y="1212740"/>
          <a:ext cx="4793942" cy="2368461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 prst="artDeco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/>
            <a:t>AutoViz</a:t>
          </a:r>
          <a:endParaRPr lang="en-US" sz="20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Pros: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Great tool for Graphs. Various graphs will be auto populated based on type of variables. Suitable for Large Dataset as well.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Cons: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Apart from Graphs, Not much statistical details via this tool.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Not able to save as sperate HTML file.</a:t>
          </a:r>
        </a:p>
      </dsp:txBody>
      <dsp:txXfrm rot="5400000">
        <a:off x="7640700" y="958788"/>
        <a:ext cx="2368461" cy="28763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7E9CCF-72E7-49D7-8109-A94C8CB66835}">
      <dsp:nvSpPr>
        <dsp:cNvPr id="0" name=""/>
        <dsp:cNvSpPr/>
      </dsp:nvSpPr>
      <dsp:spPr>
        <a:xfrm>
          <a:off x="-5219297" y="-799418"/>
          <a:ext cx="6215225" cy="6215225"/>
        </a:xfrm>
        <a:prstGeom prst="blockArc">
          <a:avLst>
            <a:gd name="adj1" fmla="val 18900000"/>
            <a:gd name="adj2" fmla="val 2700000"/>
            <a:gd name="adj3" fmla="val 348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0E1724-ED5F-460A-B214-3A2AAE385D56}">
      <dsp:nvSpPr>
        <dsp:cNvPr id="0" name=""/>
        <dsp:cNvSpPr/>
      </dsp:nvSpPr>
      <dsp:spPr>
        <a:xfrm>
          <a:off x="371414" y="243098"/>
          <a:ext cx="9583386" cy="4860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5773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Train and Test Datasets are More Balanced. No more Under Sampling or Oversampling's are required</a:t>
          </a:r>
        </a:p>
      </dsp:txBody>
      <dsp:txXfrm>
        <a:off x="371414" y="243098"/>
        <a:ext cx="9583386" cy="486013"/>
      </dsp:txXfrm>
    </dsp:sp>
    <dsp:sp modelId="{42948D95-D368-41DE-A9FE-939F9949C3AF}">
      <dsp:nvSpPr>
        <dsp:cNvPr id="0" name=""/>
        <dsp:cNvSpPr/>
      </dsp:nvSpPr>
      <dsp:spPr>
        <a:xfrm>
          <a:off x="67656" y="182347"/>
          <a:ext cx="607516" cy="6075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102DDFC-34FA-4D9E-B98F-4054491274A6}">
      <dsp:nvSpPr>
        <dsp:cNvPr id="0" name=""/>
        <dsp:cNvSpPr/>
      </dsp:nvSpPr>
      <dsp:spPr>
        <a:xfrm>
          <a:off x="771193" y="972026"/>
          <a:ext cx="9183607" cy="4860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5773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Bed Grade &amp; </a:t>
          </a:r>
          <a:r>
            <a:rPr lang="en-US" sz="1400" b="1" kern="1200" dirty="0" err="1"/>
            <a:t>City_Code_Patient</a:t>
          </a:r>
          <a:r>
            <a:rPr lang="en-US" sz="1400" b="1" kern="1200" dirty="0"/>
            <a:t> are two variables which have missing data issue(Less than 1 %)</a:t>
          </a:r>
        </a:p>
      </dsp:txBody>
      <dsp:txXfrm>
        <a:off x="771193" y="972026"/>
        <a:ext cx="9183607" cy="486013"/>
      </dsp:txXfrm>
    </dsp:sp>
    <dsp:sp modelId="{6D943748-3A5A-44DD-834B-484A43BD8319}">
      <dsp:nvSpPr>
        <dsp:cNvPr id="0" name=""/>
        <dsp:cNvSpPr/>
      </dsp:nvSpPr>
      <dsp:spPr>
        <a:xfrm>
          <a:off x="467435" y="911274"/>
          <a:ext cx="607516" cy="6075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B9571BA-F4C8-4352-88F1-887803420472}">
      <dsp:nvSpPr>
        <dsp:cNvPr id="0" name=""/>
        <dsp:cNvSpPr/>
      </dsp:nvSpPr>
      <dsp:spPr>
        <a:xfrm>
          <a:off x="954002" y="1700954"/>
          <a:ext cx="9000798" cy="4860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5773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Hospital Type Code,  Ward Facility Code,  Hospital Region Code and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City Code Hospital are little Correlated compared with other variables. </a:t>
          </a:r>
        </a:p>
      </dsp:txBody>
      <dsp:txXfrm>
        <a:off x="954002" y="1700954"/>
        <a:ext cx="9000798" cy="486013"/>
      </dsp:txXfrm>
    </dsp:sp>
    <dsp:sp modelId="{DF05010B-9F60-483F-BB08-05AF9202D7B6}">
      <dsp:nvSpPr>
        <dsp:cNvPr id="0" name=""/>
        <dsp:cNvSpPr/>
      </dsp:nvSpPr>
      <dsp:spPr>
        <a:xfrm>
          <a:off x="650244" y="1640202"/>
          <a:ext cx="607516" cy="6075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D76037F-3513-4922-8000-DDC8DFEF26AD}">
      <dsp:nvSpPr>
        <dsp:cNvPr id="0" name=""/>
        <dsp:cNvSpPr/>
      </dsp:nvSpPr>
      <dsp:spPr>
        <a:xfrm>
          <a:off x="954002" y="2429420"/>
          <a:ext cx="9000798" cy="4860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5773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Deposit Amount is Normally Distributed</a:t>
          </a:r>
        </a:p>
      </dsp:txBody>
      <dsp:txXfrm>
        <a:off x="954002" y="2429420"/>
        <a:ext cx="9000798" cy="486013"/>
      </dsp:txXfrm>
    </dsp:sp>
    <dsp:sp modelId="{220F85DC-59B7-465D-95B6-FDB6979A1E09}">
      <dsp:nvSpPr>
        <dsp:cNvPr id="0" name=""/>
        <dsp:cNvSpPr/>
      </dsp:nvSpPr>
      <dsp:spPr>
        <a:xfrm>
          <a:off x="650244" y="2368668"/>
          <a:ext cx="607516" cy="6075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F6E0D3B-9C0F-4457-9220-12BF58729006}">
      <dsp:nvSpPr>
        <dsp:cNvPr id="0" name=""/>
        <dsp:cNvSpPr/>
      </dsp:nvSpPr>
      <dsp:spPr>
        <a:xfrm>
          <a:off x="745479" y="3158348"/>
          <a:ext cx="9183607" cy="4860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5773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CASEID is unique key field and it needs to be deleted before training</a:t>
          </a:r>
        </a:p>
      </dsp:txBody>
      <dsp:txXfrm>
        <a:off x="745479" y="3158348"/>
        <a:ext cx="9183607" cy="486013"/>
      </dsp:txXfrm>
    </dsp:sp>
    <dsp:sp modelId="{9206C353-BFEB-4026-81AA-E890DEE06B23}">
      <dsp:nvSpPr>
        <dsp:cNvPr id="0" name=""/>
        <dsp:cNvSpPr/>
      </dsp:nvSpPr>
      <dsp:spPr>
        <a:xfrm>
          <a:off x="467435" y="3097596"/>
          <a:ext cx="607516" cy="6075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3819537-525A-47AB-A42C-4390F8CE1904}">
      <dsp:nvSpPr>
        <dsp:cNvPr id="0" name=""/>
        <dsp:cNvSpPr/>
      </dsp:nvSpPr>
      <dsp:spPr>
        <a:xfrm>
          <a:off x="371414" y="3887275"/>
          <a:ext cx="9583386" cy="4860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5773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 Number of Integer-Categorical Columns =  5 ;  Number of Numeric Columns =  4 ;  Number of String-Categorical Columns =  9 (Need to be converted into Numeric)</a:t>
          </a:r>
        </a:p>
      </dsp:txBody>
      <dsp:txXfrm>
        <a:off x="371414" y="3887275"/>
        <a:ext cx="9583386" cy="486013"/>
      </dsp:txXfrm>
    </dsp:sp>
    <dsp:sp modelId="{22DBE5F8-F8B5-45E7-A7B2-F6DBC6B792AA}">
      <dsp:nvSpPr>
        <dsp:cNvPr id="0" name=""/>
        <dsp:cNvSpPr/>
      </dsp:nvSpPr>
      <dsp:spPr>
        <a:xfrm>
          <a:off x="67656" y="3826524"/>
          <a:ext cx="607516" cy="6075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6CACC7-DE2A-48E4-AADF-CC525C7218AF}">
      <dsp:nvSpPr>
        <dsp:cNvPr id="0" name=""/>
        <dsp:cNvSpPr/>
      </dsp:nvSpPr>
      <dsp:spPr>
        <a:xfrm>
          <a:off x="0" y="16036"/>
          <a:ext cx="10018712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dirty="0" err="1"/>
            <a:t>Auto_ViML</a:t>
          </a:r>
          <a:r>
            <a:rPr lang="en-US" sz="1900" b="1" i="0" kern="1200" dirty="0"/>
            <a:t> was designed for building High Performance Interpretable Models with the fewest variables.</a:t>
          </a:r>
          <a:endParaRPr lang="en-US" sz="1900" b="1" kern="1200" dirty="0"/>
        </a:p>
      </dsp:txBody>
      <dsp:txXfrm>
        <a:off x="36896" y="52932"/>
        <a:ext cx="9944920" cy="6820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6691F7-72A3-4C22-ABB4-395FD3ED3A38}">
      <dsp:nvSpPr>
        <dsp:cNvPr id="0" name=""/>
        <dsp:cNvSpPr/>
      </dsp:nvSpPr>
      <dsp:spPr>
        <a:xfrm>
          <a:off x="434113" y="0"/>
          <a:ext cx="5311607" cy="4297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 err="1"/>
            <a:t>Auto_ViML</a:t>
          </a:r>
          <a:r>
            <a:rPr lang="en-US" sz="1600" b="1" i="0" kern="1200" dirty="0"/>
            <a:t> is every Data Scientist's model assistant that:</a:t>
          </a:r>
          <a:endParaRPr lang="en-US" sz="1600" kern="1200" dirty="0"/>
        </a:p>
      </dsp:txBody>
      <dsp:txXfrm>
        <a:off x="446699" y="12586"/>
        <a:ext cx="5286435" cy="404550"/>
      </dsp:txXfrm>
    </dsp:sp>
    <dsp:sp modelId="{F098841A-41DB-4A54-A937-9E236EE06887}">
      <dsp:nvSpPr>
        <dsp:cNvPr id="0" name=""/>
        <dsp:cNvSpPr/>
      </dsp:nvSpPr>
      <dsp:spPr>
        <a:xfrm>
          <a:off x="965274" y="429722"/>
          <a:ext cx="314846" cy="3347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4797"/>
              </a:lnTo>
              <a:lnTo>
                <a:pt x="314846" y="334797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B0CBE4-C78E-49CF-ACE7-705B11B62B83}">
      <dsp:nvSpPr>
        <dsp:cNvPr id="0" name=""/>
        <dsp:cNvSpPr/>
      </dsp:nvSpPr>
      <dsp:spPr>
        <a:xfrm>
          <a:off x="1280120" y="549658"/>
          <a:ext cx="8298885" cy="4297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Helps you with data cleaning:</a:t>
          </a:r>
          <a:endParaRPr lang="en-US" sz="1400" b="0" kern="1200" dirty="0"/>
        </a:p>
      </dsp:txBody>
      <dsp:txXfrm>
        <a:off x="1292706" y="562244"/>
        <a:ext cx="8273713" cy="404550"/>
      </dsp:txXfrm>
    </dsp:sp>
    <dsp:sp modelId="{CAA33FD1-D1CB-44EC-8E39-72213B9B171E}">
      <dsp:nvSpPr>
        <dsp:cNvPr id="0" name=""/>
        <dsp:cNvSpPr/>
      </dsp:nvSpPr>
      <dsp:spPr>
        <a:xfrm>
          <a:off x="965274" y="429722"/>
          <a:ext cx="288320" cy="8449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980"/>
              </a:lnTo>
              <a:lnTo>
                <a:pt x="288320" y="84498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F24187-387D-4EAB-8932-79B0D16D1F00}">
      <dsp:nvSpPr>
        <dsp:cNvPr id="0" name=""/>
        <dsp:cNvSpPr/>
      </dsp:nvSpPr>
      <dsp:spPr>
        <a:xfrm>
          <a:off x="1253594" y="1059842"/>
          <a:ext cx="8325411" cy="4297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Assists you with variable classification: </a:t>
          </a:r>
          <a:endParaRPr lang="en-US" sz="1400" b="0" kern="1200" dirty="0"/>
        </a:p>
      </dsp:txBody>
      <dsp:txXfrm>
        <a:off x="1266180" y="1072428"/>
        <a:ext cx="8300239" cy="404550"/>
      </dsp:txXfrm>
    </dsp:sp>
    <dsp:sp modelId="{CFAFBD5D-3A24-4266-8D75-4A973F085CD2}">
      <dsp:nvSpPr>
        <dsp:cNvPr id="0" name=""/>
        <dsp:cNvSpPr/>
      </dsp:nvSpPr>
      <dsp:spPr>
        <a:xfrm>
          <a:off x="965274" y="429722"/>
          <a:ext cx="296227" cy="13654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5443"/>
              </a:lnTo>
              <a:lnTo>
                <a:pt x="296227" y="136544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3DFFCB-0F10-4E06-B2B5-BE372927BB9F}">
      <dsp:nvSpPr>
        <dsp:cNvPr id="0" name=""/>
        <dsp:cNvSpPr/>
      </dsp:nvSpPr>
      <dsp:spPr>
        <a:xfrm>
          <a:off x="1261501" y="1580304"/>
          <a:ext cx="8317504" cy="4297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Performs feature reduction automatically. </a:t>
          </a:r>
          <a:endParaRPr lang="en-US" sz="1400" b="0" kern="1200" dirty="0"/>
        </a:p>
      </dsp:txBody>
      <dsp:txXfrm>
        <a:off x="1274087" y="1592890"/>
        <a:ext cx="8292332" cy="404550"/>
      </dsp:txXfrm>
    </dsp:sp>
    <dsp:sp modelId="{18C417B9-1E3F-4150-8E4C-AFFE235351C6}">
      <dsp:nvSpPr>
        <dsp:cNvPr id="0" name=""/>
        <dsp:cNvSpPr/>
      </dsp:nvSpPr>
      <dsp:spPr>
        <a:xfrm>
          <a:off x="965274" y="429722"/>
          <a:ext cx="275456" cy="18797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9760"/>
              </a:lnTo>
              <a:lnTo>
                <a:pt x="275456" y="187976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3B45C3-DA08-434C-97A7-9342309861C5}">
      <dsp:nvSpPr>
        <dsp:cNvPr id="0" name=""/>
        <dsp:cNvSpPr/>
      </dsp:nvSpPr>
      <dsp:spPr>
        <a:xfrm>
          <a:off x="1240730" y="2094621"/>
          <a:ext cx="8338275" cy="4297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Produces model performance results as graphs automatically.  </a:t>
          </a:r>
          <a:endParaRPr lang="en-US" sz="1400" b="0" kern="1200" dirty="0"/>
        </a:p>
      </dsp:txBody>
      <dsp:txXfrm>
        <a:off x="1253316" y="2107207"/>
        <a:ext cx="8313103" cy="404550"/>
      </dsp:txXfrm>
    </dsp:sp>
    <dsp:sp modelId="{32A2BDF3-E0E4-4446-8A74-F65C04FE70D8}">
      <dsp:nvSpPr>
        <dsp:cNvPr id="0" name=""/>
        <dsp:cNvSpPr/>
      </dsp:nvSpPr>
      <dsp:spPr>
        <a:xfrm>
          <a:off x="965274" y="429722"/>
          <a:ext cx="245953" cy="24044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4473"/>
              </a:lnTo>
              <a:lnTo>
                <a:pt x="245953" y="240447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1567EA-B9C3-4AB1-8D6E-54B247D1AE8A}">
      <dsp:nvSpPr>
        <dsp:cNvPr id="0" name=""/>
        <dsp:cNvSpPr/>
      </dsp:nvSpPr>
      <dsp:spPr>
        <a:xfrm>
          <a:off x="1211227" y="2619334"/>
          <a:ext cx="8367778" cy="4297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Handles text, date-time, structs (lists, dictionaries), numeric, </a:t>
          </a:r>
          <a:r>
            <a:rPr lang="en-US" sz="1400" b="0" i="0" kern="1200" dirty="0" err="1"/>
            <a:t>boolean</a:t>
          </a:r>
          <a:r>
            <a:rPr lang="en-US" sz="1400" b="0" i="0" kern="1200" dirty="0"/>
            <a:t>, factor and categorical  </a:t>
          </a:r>
          <a:endParaRPr lang="en-US" sz="1400" b="0" kern="1200" dirty="0"/>
        </a:p>
      </dsp:txBody>
      <dsp:txXfrm>
        <a:off x="1223813" y="2631920"/>
        <a:ext cx="8342606" cy="404550"/>
      </dsp:txXfrm>
    </dsp:sp>
    <dsp:sp modelId="{379BDDCA-F5BB-4DAC-ACA5-F8694E6FBDBE}">
      <dsp:nvSpPr>
        <dsp:cNvPr id="0" name=""/>
        <dsp:cNvSpPr/>
      </dsp:nvSpPr>
      <dsp:spPr>
        <a:xfrm>
          <a:off x="965274" y="429722"/>
          <a:ext cx="219551" cy="29153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5361"/>
              </a:lnTo>
              <a:lnTo>
                <a:pt x="219551" y="291536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ADDDB9-BA14-45FD-8BC9-3C77CF105297}">
      <dsp:nvSpPr>
        <dsp:cNvPr id="0" name=""/>
        <dsp:cNvSpPr/>
      </dsp:nvSpPr>
      <dsp:spPr>
        <a:xfrm>
          <a:off x="1184825" y="3130222"/>
          <a:ext cx="8394180" cy="4297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Allows you to </a:t>
          </a:r>
          <a:r>
            <a:rPr lang="en-US" sz="14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rbel" panose="020B0503020204020204"/>
              <a:ea typeface="+mn-ea"/>
              <a:cs typeface="+mn-cs"/>
            </a:rPr>
            <a:t>use the </a:t>
          </a:r>
          <a:r>
            <a:rPr lang="en-US" sz="1400" b="0" i="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rbel" panose="020B0503020204020204"/>
              <a:ea typeface="+mn-ea"/>
              <a:cs typeface="+mn-cs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featuretools</a:t>
          </a:r>
          <a:r>
            <a:rPr lang="en-US" sz="14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rbel" panose="020B0503020204020204"/>
              <a:ea typeface="+mn-ea"/>
              <a:cs typeface="+mn-cs"/>
            </a:rPr>
            <a:t> library to do Feature </a:t>
          </a:r>
          <a:r>
            <a:rPr lang="en-US" sz="1400" b="0" i="0" kern="1200" dirty="0"/>
            <a:t>Engineering.</a:t>
          </a:r>
          <a:br>
            <a:rPr lang="en-US" sz="1400" b="0" i="0" kern="1200" dirty="0"/>
          </a:br>
          <a:endParaRPr lang="en-US" sz="1400" b="0" kern="1200" dirty="0"/>
        </a:p>
      </dsp:txBody>
      <dsp:txXfrm>
        <a:off x="1197411" y="3142808"/>
        <a:ext cx="8369008" cy="404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8DAD-DB01-4BD0-A929-D6E585151110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4F2B-FB19-451A-BCEF-E682113C9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7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8DAD-DB01-4BD0-A929-D6E585151110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4F2B-FB19-451A-BCEF-E682113C9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74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8DAD-DB01-4BD0-A929-D6E585151110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4F2B-FB19-451A-BCEF-E682113C9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949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8DAD-DB01-4BD0-A929-D6E585151110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4F2B-FB19-451A-BCEF-E682113C9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18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8DAD-DB01-4BD0-A929-D6E585151110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4F2B-FB19-451A-BCEF-E682113C9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99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8DAD-DB01-4BD0-A929-D6E585151110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4F2B-FB19-451A-BCEF-E682113C9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32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8DAD-DB01-4BD0-A929-D6E585151110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4F2B-FB19-451A-BCEF-E682113C9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8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8DAD-DB01-4BD0-A929-D6E585151110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4F2B-FB19-451A-BCEF-E682113C9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61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8DAD-DB01-4BD0-A929-D6E585151110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4F2B-FB19-451A-BCEF-E682113C9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44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8DAD-DB01-4BD0-A929-D6E585151110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2EB4F2B-FB19-451A-BCEF-E682113C9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82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8DAD-DB01-4BD0-A929-D6E585151110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4F2B-FB19-451A-BCEF-E682113C9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95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8DAD-DB01-4BD0-A929-D6E585151110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4F2B-FB19-451A-BCEF-E682113C9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24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8DAD-DB01-4BD0-A929-D6E585151110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4F2B-FB19-451A-BCEF-E682113C9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85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8DAD-DB01-4BD0-A929-D6E585151110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4F2B-FB19-451A-BCEF-E682113C9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67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8DAD-DB01-4BD0-A929-D6E585151110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4F2B-FB19-451A-BCEF-E682113C9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81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8DAD-DB01-4BD0-A929-D6E585151110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4F2B-FB19-451A-BCEF-E682113C9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27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8DAD-DB01-4BD0-A929-D6E585151110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4F2B-FB19-451A-BCEF-E682113C9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77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D498DAD-DB01-4BD0-A929-D6E585151110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EB4F2B-FB19-451A-BCEF-E682113C9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77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  <p:sldLayoutId id="2147483819" r:id="rId13"/>
    <p:sldLayoutId id="2147483820" r:id="rId14"/>
    <p:sldLayoutId id="2147483821" r:id="rId15"/>
    <p:sldLayoutId id="2147483822" r:id="rId16"/>
    <p:sldLayoutId id="214748382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8AA3-652C-401D-9D4E-90B63D864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0230" y="812801"/>
            <a:ext cx="8574622" cy="26161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222222"/>
                </a:solidFill>
                <a:latin typeface="Roboto" panose="020B0604020202020204" pitchFamily="2" charset="0"/>
              </a:rPr>
              <a:t>HACKATHON</a:t>
            </a:r>
            <a:br>
              <a:rPr lang="en-US" dirty="0">
                <a:solidFill>
                  <a:srgbClr val="222222"/>
                </a:solidFill>
                <a:latin typeface="Roboto" panose="020B0604020202020204" pitchFamily="2" charset="0"/>
              </a:rPr>
            </a:br>
            <a:br>
              <a:rPr lang="en-US" dirty="0">
                <a:solidFill>
                  <a:srgbClr val="222222"/>
                </a:solidFill>
                <a:latin typeface="Roboto" panose="020B0604020202020204" pitchFamily="2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Roboto" panose="020B0604020202020204" pitchFamily="2" charset="0"/>
              </a:rPr>
              <a:t>Healthcare Analytics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0A7A2F-72F9-43FE-9F03-F659EED87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6196" y="4298108"/>
            <a:ext cx="6987645" cy="1388534"/>
          </a:xfrm>
        </p:spPr>
        <p:txBody>
          <a:bodyPr/>
          <a:lstStyle/>
          <a:p>
            <a:r>
              <a:rPr lang="en-US" dirty="0"/>
              <a:t>By THANGA</a:t>
            </a:r>
          </a:p>
        </p:txBody>
      </p:sp>
    </p:spTree>
    <p:extLst>
      <p:ext uri="{BB962C8B-B14F-4D97-AF65-F5344CB8AC3E}">
        <p14:creationId xmlns:p14="http://schemas.microsoft.com/office/powerpoint/2010/main" val="201022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13A45C3-B214-47F0-AEE2-AD9C2E025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"/>
            <a:ext cx="10018713" cy="1180730"/>
          </a:xfrm>
        </p:spPr>
        <p:txBody>
          <a:bodyPr>
            <a:normAutofit/>
          </a:bodyPr>
          <a:lstStyle/>
          <a:p>
            <a:r>
              <a:rPr lang="en-US" sz="3200" b="1" i="0" dirty="0">
                <a:solidFill>
                  <a:srgbClr val="222222"/>
                </a:solidFill>
                <a:effectLst/>
                <a:latin typeface="Roboto" panose="020B0604020202020204" pitchFamily="2" charset="0"/>
              </a:rPr>
              <a:t>EDA LIB Explored</a:t>
            </a:r>
            <a:endParaRPr lang="en-US" sz="3200" b="1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AAE8759-4E66-420C-908A-DBCB4AEB92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861562"/>
              </p:ext>
            </p:extLst>
          </p:nvPr>
        </p:nvGraphicFramePr>
        <p:xfrm>
          <a:off x="1491450" y="1535838"/>
          <a:ext cx="10011576" cy="47939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4619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A505A2B-7B6C-4F95-9234-CE89B1F0E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92837"/>
            <a:ext cx="10018713" cy="912181"/>
          </a:xfrm>
        </p:spPr>
        <p:txBody>
          <a:bodyPr>
            <a:normAutofit/>
          </a:bodyPr>
          <a:lstStyle/>
          <a:p>
            <a:r>
              <a:rPr lang="en-US" sz="3200" b="1" i="0" dirty="0">
                <a:solidFill>
                  <a:srgbClr val="222222"/>
                </a:solidFill>
                <a:effectLst/>
                <a:latin typeface="Roboto" panose="020B0604020202020204" pitchFamily="2" charset="0"/>
              </a:rPr>
              <a:t>Key Observation Via EDA</a:t>
            </a:r>
            <a:endParaRPr lang="en-US" sz="3200" dirty="0"/>
          </a:p>
        </p:txBody>
      </p:sp>
      <p:graphicFrame>
        <p:nvGraphicFramePr>
          <p:cNvPr id="24" name="Content Placeholder 23">
            <a:extLst>
              <a:ext uri="{FF2B5EF4-FFF2-40B4-BE49-F238E27FC236}">
                <a16:creationId xmlns:a16="http://schemas.microsoft.com/office/drawing/2014/main" id="{59D8223A-AFA0-4438-8E75-EDC4A757C1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4369123"/>
              </p:ext>
            </p:extLst>
          </p:nvPr>
        </p:nvGraphicFramePr>
        <p:xfrm>
          <a:off x="1644111" y="1589103"/>
          <a:ext cx="10018712" cy="4616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6014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93CAE-254E-4B06-8D22-644B5D8FD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518" y="225148"/>
            <a:ext cx="10018713" cy="762740"/>
          </a:xfrm>
        </p:spPr>
        <p:txBody>
          <a:bodyPr/>
          <a:lstStyle/>
          <a:p>
            <a:r>
              <a:rPr lang="en-US" dirty="0"/>
              <a:t>AV Performance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12BF56-6529-48BB-9418-A985CB18F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277" y="1204949"/>
            <a:ext cx="5147754" cy="16668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3EE572-419D-42ED-8DAC-9755A614C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489" y="1113701"/>
            <a:ext cx="5147754" cy="151238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14D88CA-47BA-494D-8B61-A815A237E863}"/>
              </a:ext>
            </a:extLst>
          </p:cNvPr>
          <p:cNvSpPr/>
          <p:nvPr/>
        </p:nvSpPr>
        <p:spPr>
          <a:xfrm>
            <a:off x="992277" y="1723442"/>
            <a:ext cx="5147754" cy="2396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038DAF-BB61-4D45-AC95-E0ED367B9BB5}"/>
              </a:ext>
            </a:extLst>
          </p:cNvPr>
          <p:cNvSpPr/>
          <p:nvPr/>
        </p:nvSpPr>
        <p:spPr>
          <a:xfrm>
            <a:off x="6822525" y="2162577"/>
            <a:ext cx="5147754" cy="2396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0C2DB96-536E-407B-B871-F2022E0FB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438" y="5173489"/>
            <a:ext cx="5228127" cy="139071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A9BFE78-8E07-40D7-A276-29FC9C79072E}"/>
              </a:ext>
            </a:extLst>
          </p:cNvPr>
          <p:cNvSpPr/>
          <p:nvPr/>
        </p:nvSpPr>
        <p:spPr>
          <a:xfrm>
            <a:off x="874437" y="5586013"/>
            <a:ext cx="5242330" cy="2396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1CE3A9-CE2A-4CD9-AA49-3B45101D1506}"/>
              </a:ext>
            </a:extLst>
          </p:cNvPr>
          <p:cNvSpPr txBox="1"/>
          <p:nvPr/>
        </p:nvSpPr>
        <p:spPr>
          <a:xfrm>
            <a:off x="2706858" y="877765"/>
            <a:ext cx="120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One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7E5BE6-8DFB-4878-8826-C930871C9813}"/>
              </a:ext>
            </a:extLst>
          </p:cNvPr>
          <p:cNvSpPr txBox="1"/>
          <p:nvPr/>
        </p:nvSpPr>
        <p:spPr>
          <a:xfrm>
            <a:off x="8586186" y="795496"/>
            <a:ext cx="120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Two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61863B-ADEF-4D00-88EC-650B70B708F1}"/>
              </a:ext>
            </a:extLst>
          </p:cNvPr>
          <p:cNvSpPr txBox="1"/>
          <p:nvPr/>
        </p:nvSpPr>
        <p:spPr>
          <a:xfrm>
            <a:off x="2706858" y="4800514"/>
            <a:ext cx="187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 VIML Score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D7CAB22-BC19-4A9B-A70A-143C6029E4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605" y="3279828"/>
            <a:ext cx="5302984" cy="139071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79DD74C-5D20-42FC-8E15-433232391AF7}"/>
              </a:ext>
            </a:extLst>
          </p:cNvPr>
          <p:cNvSpPr txBox="1"/>
          <p:nvPr/>
        </p:nvSpPr>
        <p:spPr>
          <a:xfrm>
            <a:off x="2243738" y="2886435"/>
            <a:ext cx="297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Randomized  </a:t>
            </a:r>
            <a:r>
              <a:rPr lang="en-US" dirty="0" err="1"/>
              <a:t>SearchCV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95A293-AE4D-47BD-B4CD-997A17729D2F}"/>
              </a:ext>
            </a:extLst>
          </p:cNvPr>
          <p:cNvSpPr/>
          <p:nvPr/>
        </p:nvSpPr>
        <p:spPr>
          <a:xfrm>
            <a:off x="969013" y="4313072"/>
            <a:ext cx="5147754" cy="2396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623C0DE-2852-4AE8-8422-D406098B9651}"/>
              </a:ext>
            </a:extLst>
          </p:cNvPr>
          <p:cNvSpPr/>
          <p:nvPr/>
        </p:nvSpPr>
        <p:spPr>
          <a:xfrm>
            <a:off x="952089" y="3297302"/>
            <a:ext cx="5147754" cy="2396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23E3AC-3FF7-427A-80B1-503EC28297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3579" y="3119866"/>
            <a:ext cx="5147753" cy="146047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D798AC8-69E3-4194-B41D-3A9B5DDD73B2}"/>
              </a:ext>
            </a:extLst>
          </p:cNvPr>
          <p:cNvSpPr txBox="1"/>
          <p:nvPr/>
        </p:nvSpPr>
        <p:spPr>
          <a:xfrm>
            <a:off x="7391493" y="2743864"/>
            <a:ext cx="311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Ensemble RF, XGB, Cat &amp; LGB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DDDCFD9-36BE-4356-B104-F9FA03136F16}"/>
              </a:ext>
            </a:extLst>
          </p:cNvPr>
          <p:cNvSpPr/>
          <p:nvPr/>
        </p:nvSpPr>
        <p:spPr>
          <a:xfrm>
            <a:off x="6703578" y="3576779"/>
            <a:ext cx="5147754" cy="2396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5A658A-4EB3-417C-8CCD-4CCB4A92BFC4}"/>
              </a:ext>
            </a:extLst>
          </p:cNvPr>
          <p:cNvSpPr txBox="1"/>
          <p:nvPr/>
        </p:nvSpPr>
        <p:spPr>
          <a:xfrm>
            <a:off x="6625964" y="4804157"/>
            <a:ext cx="530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Stacking , Voting &amp; Regressive Feature Engineering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81A53C-CD15-419E-8128-0E92C40B1B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0869" y="5169846"/>
            <a:ext cx="5624649" cy="139071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52F5029-CF65-4E6C-8915-19759CA9DDF5}"/>
              </a:ext>
            </a:extLst>
          </p:cNvPr>
          <p:cNvSpPr/>
          <p:nvPr/>
        </p:nvSpPr>
        <p:spPr>
          <a:xfrm>
            <a:off x="6530868" y="5173489"/>
            <a:ext cx="5624649" cy="6907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10966-FF4D-45F9-9534-42EC5C9DB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980" y="179834"/>
            <a:ext cx="10018713" cy="814526"/>
          </a:xfrm>
        </p:spPr>
        <p:txBody>
          <a:bodyPr>
            <a:normAutofit/>
          </a:bodyPr>
          <a:lstStyle/>
          <a:p>
            <a:r>
              <a:rPr lang="en-US" dirty="0"/>
              <a:t>Hyper Parameter Tuning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D267FF-66C4-4180-9370-199E5ADD5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030" y="2448924"/>
            <a:ext cx="4888912" cy="13095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75449D-0DDB-4D6B-B512-E576C6288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030" y="1070848"/>
            <a:ext cx="4888912" cy="12171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44DDEF-9A86-4884-8AD3-BAE036964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8030" y="3953855"/>
            <a:ext cx="4888913" cy="13095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3C816A2-3828-46A9-BC9C-F4E6B2B9066C}"/>
              </a:ext>
            </a:extLst>
          </p:cNvPr>
          <p:cNvSpPr txBox="1"/>
          <p:nvPr/>
        </p:nvSpPr>
        <p:spPr>
          <a:xfrm>
            <a:off x="2796463" y="1664638"/>
            <a:ext cx="2858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 Forest         -----&gt;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7D80BE-CFA9-4066-818C-6E516D82D196}"/>
              </a:ext>
            </a:extLst>
          </p:cNvPr>
          <p:cNvSpPr txBox="1"/>
          <p:nvPr/>
        </p:nvSpPr>
        <p:spPr>
          <a:xfrm>
            <a:off x="2796463" y="3073580"/>
            <a:ext cx="277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 Boost Classifier   -----&gt;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A7727D-E032-4C8C-8305-ED8CC6243970}"/>
              </a:ext>
            </a:extLst>
          </p:cNvPr>
          <p:cNvSpPr txBox="1"/>
          <p:nvPr/>
        </p:nvSpPr>
        <p:spPr>
          <a:xfrm>
            <a:off x="2698809" y="4323149"/>
            <a:ext cx="277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Light Gradient Boost   -----&gt;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E4EE0F6-1362-4F83-9FE2-BA360BB0F8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8030" y="5423315"/>
            <a:ext cx="4888912" cy="13095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7576B3B-D006-43AA-B1B0-253915978280}"/>
              </a:ext>
            </a:extLst>
          </p:cNvPr>
          <p:cNvSpPr txBox="1"/>
          <p:nvPr/>
        </p:nvSpPr>
        <p:spPr>
          <a:xfrm>
            <a:off x="2965139" y="5828079"/>
            <a:ext cx="277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XGBoost</a:t>
            </a:r>
            <a:r>
              <a:rPr lang="en-US" dirty="0"/>
              <a:t> Classifier  -----&gt;</a:t>
            </a:r>
          </a:p>
        </p:txBody>
      </p:sp>
    </p:spTree>
    <p:extLst>
      <p:ext uri="{BB962C8B-B14F-4D97-AF65-F5344CB8AC3E}">
        <p14:creationId xmlns:p14="http://schemas.microsoft.com/office/powerpoint/2010/main" val="924018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E84E13E-DB91-4C0B-9821-D9F588F284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7751487"/>
              </p:ext>
            </p:extLst>
          </p:nvPr>
        </p:nvGraphicFramePr>
        <p:xfrm>
          <a:off x="1484310" y="1354956"/>
          <a:ext cx="10018713" cy="7878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D44BF52B-0B13-4930-A312-CDC051C60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657" y="366204"/>
            <a:ext cx="10018713" cy="787893"/>
          </a:xfrm>
        </p:spPr>
        <p:txBody>
          <a:bodyPr>
            <a:normAutofit fontScale="90000"/>
          </a:bodyPr>
          <a:lstStyle/>
          <a:p>
            <a:r>
              <a:rPr lang="en-US" sz="3200" b="1" i="0" dirty="0" err="1">
                <a:solidFill>
                  <a:srgbClr val="222222"/>
                </a:solidFill>
                <a:effectLst/>
                <a:latin typeface="Roboto" panose="020B0604020202020204" pitchFamily="2" charset="0"/>
              </a:rPr>
              <a:t>Auto_ViML</a:t>
            </a:r>
            <a:br>
              <a:rPr lang="en-US" sz="3200" b="1" i="0" dirty="0">
                <a:solidFill>
                  <a:srgbClr val="222222"/>
                </a:solidFill>
                <a:effectLst/>
                <a:latin typeface="Roboto" panose="020B0604020202020204" pitchFamily="2" charset="0"/>
              </a:rPr>
            </a:br>
            <a:endParaRPr lang="en-US" sz="1800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BC524B14-ACC7-4F6B-9D2F-C8F6775FA0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3319404"/>
              </p:ext>
            </p:extLst>
          </p:nvPr>
        </p:nvGraphicFramePr>
        <p:xfrm>
          <a:off x="861133" y="2530136"/>
          <a:ext cx="9579006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86870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F264B4C-BAD3-4A6C-AA2E-E7836D695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7178"/>
            <a:ext cx="5724939" cy="31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8600A6-7CF9-4545-852C-6BCA9DDC7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5569" y="247465"/>
            <a:ext cx="4730442" cy="2992885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118BB20-217F-4AA2-AECA-4866F9235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569" y="4163627"/>
            <a:ext cx="4754392" cy="2592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D41AB5-7FA6-4226-9BEE-FA3AE53E84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617" y="3681722"/>
            <a:ext cx="3060700" cy="2959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BE4C1F-A0D5-4725-A741-38E5AC2D54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5293" y="4410599"/>
            <a:ext cx="3670300" cy="1854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9EFB50A-B0FB-47B1-AC35-C833C6A42BC4}"/>
              </a:ext>
            </a:extLst>
          </p:cNvPr>
          <p:cNvSpPr txBox="1"/>
          <p:nvPr/>
        </p:nvSpPr>
        <p:spPr>
          <a:xfrm>
            <a:off x="4295960" y="3978961"/>
            <a:ext cx="187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Confusion</a:t>
            </a:r>
            <a:r>
              <a:rPr lang="en-US" dirty="0"/>
              <a:t> </a:t>
            </a:r>
            <a:r>
              <a:rPr lang="en-US" b="1" dirty="0"/>
              <a:t>Matrix</a:t>
            </a:r>
          </a:p>
        </p:txBody>
      </p:sp>
    </p:spTree>
    <p:extLst>
      <p:ext uri="{BB962C8B-B14F-4D97-AF65-F5344CB8AC3E}">
        <p14:creationId xmlns:p14="http://schemas.microsoft.com/office/powerpoint/2010/main" val="36126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4015</TotalTime>
  <Words>413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Corbel</vt:lpstr>
      <vt:lpstr>Roboto</vt:lpstr>
      <vt:lpstr>Parallax</vt:lpstr>
      <vt:lpstr>HACKATHON  Healthcare Analytics II</vt:lpstr>
      <vt:lpstr>EDA LIB Explored</vt:lpstr>
      <vt:lpstr>Key Observation Via EDA</vt:lpstr>
      <vt:lpstr>AV Performance</vt:lpstr>
      <vt:lpstr>Hyper Parameter Tuning</vt:lpstr>
      <vt:lpstr>Auto_ViML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</dc:title>
  <dc:creator>Thangasami Sivanu</dc:creator>
  <cp:lastModifiedBy>Thangasami Sivanu</cp:lastModifiedBy>
  <cp:revision>25</cp:revision>
  <dcterms:created xsi:type="dcterms:W3CDTF">2021-05-24T11:43:14Z</dcterms:created>
  <dcterms:modified xsi:type="dcterms:W3CDTF">2021-05-29T16:15:11Z</dcterms:modified>
</cp:coreProperties>
</file>