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63" r:id="rId4"/>
    <p:sldId id="268" r:id="rId5"/>
    <p:sldId id="267" r:id="rId6"/>
    <p:sldId id="281" r:id="rId7"/>
    <p:sldId id="282" r:id="rId8"/>
    <p:sldId id="283" r:id="rId9"/>
    <p:sldId id="274" r:id="rId10"/>
    <p:sldId id="287" r:id="rId11"/>
    <p:sldId id="284" r:id="rId12"/>
    <p:sldId id="264" r:id="rId13"/>
    <p:sldId id="265" r:id="rId14"/>
    <p:sldId id="266" r:id="rId15"/>
    <p:sldId id="285" r:id="rId16"/>
    <p:sldId id="260" r:id="rId17"/>
    <p:sldId id="276" r:id="rId18"/>
    <p:sldId id="261" r:id="rId19"/>
    <p:sldId id="288" r:id="rId20"/>
    <p:sldId id="269" r:id="rId21"/>
    <p:sldId id="262" r:id="rId22"/>
    <p:sldId id="278" r:id="rId23"/>
    <p:sldId id="279" r:id="rId24"/>
    <p:sldId id="286" r:id="rId25"/>
    <p:sldId id="25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37" autoAdjust="0"/>
  </p:normalViewPr>
  <p:slideViewPr>
    <p:cSldViewPr>
      <p:cViewPr varScale="1">
        <p:scale>
          <a:sx n="60" d="100"/>
          <a:sy n="6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C38EDB-5F75-409E-B447-4BDE93FCBBCB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811666C1-39C6-461C-A38A-E19CBE2F5F45}">
      <dgm:prSet phldrT="[Text]"/>
      <dgm:spPr/>
      <dgm:t>
        <a:bodyPr/>
        <a:lstStyle/>
        <a:p>
          <a:r>
            <a:rPr lang="en-IN" dirty="0" smtClean="0"/>
            <a:t>V3</a:t>
          </a:r>
        </a:p>
        <a:p>
          <a:r>
            <a:rPr lang="en-IN" dirty="0" smtClean="0"/>
            <a:t>(Workflows)</a:t>
          </a:r>
          <a:endParaRPr lang="en-IN" dirty="0"/>
        </a:p>
      </dgm:t>
    </dgm:pt>
    <dgm:pt modelId="{1B04E7D0-732E-4434-AC46-4149CB071E51}" type="parTrans" cxnId="{897AC4A6-37B8-4EE6-997C-22A3234BAB9F}">
      <dgm:prSet/>
      <dgm:spPr/>
      <dgm:t>
        <a:bodyPr/>
        <a:lstStyle/>
        <a:p>
          <a:endParaRPr lang="en-IN"/>
        </a:p>
      </dgm:t>
    </dgm:pt>
    <dgm:pt modelId="{39DD0517-882B-4702-A023-789EC687C792}" type="sibTrans" cxnId="{897AC4A6-37B8-4EE6-997C-22A3234BAB9F}">
      <dgm:prSet/>
      <dgm:spPr/>
      <dgm:t>
        <a:bodyPr/>
        <a:lstStyle/>
        <a:p>
          <a:endParaRPr lang="en-IN"/>
        </a:p>
      </dgm:t>
    </dgm:pt>
    <dgm:pt modelId="{4D767085-1CC2-437E-AFD5-5AB84DCA3162}">
      <dgm:prSet phldrT="[Text]"/>
      <dgm:spPr/>
      <dgm:t>
        <a:bodyPr/>
        <a:lstStyle/>
        <a:p>
          <a:r>
            <a:rPr lang="en-IN" dirty="0" smtClean="0"/>
            <a:t>V2</a:t>
          </a:r>
        </a:p>
        <a:p>
          <a:r>
            <a:rPr lang="en-IN" dirty="0" smtClean="0"/>
            <a:t>(Remote capabilities)</a:t>
          </a:r>
          <a:endParaRPr lang="en-IN" dirty="0"/>
        </a:p>
      </dgm:t>
    </dgm:pt>
    <dgm:pt modelId="{221263AB-0FDE-46EC-8082-7A59D922AC70}" type="parTrans" cxnId="{6BA3F500-91BE-4EE8-A82F-B850AD3B8C0C}">
      <dgm:prSet/>
      <dgm:spPr/>
      <dgm:t>
        <a:bodyPr/>
        <a:lstStyle/>
        <a:p>
          <a:endParaRPr lang="en-IN"/>
        </a:p>
      </dgm:t>
    </dgm:pt>
    <dgm:pt modelId="{30EA35D2-374A-4016-9EA1-89258ED3DA26}" type="sibTrans" cxnId="{6BA3F500-91BE-4EE8-A82F-B850AD3B8C0C}">
      <dgm:prSet/>
      <dgm:spPr/>
      <dgm:t>
        <a:bodyPr/>
        <a:lstStyle/>
        <a:p>
          <a:endParaRPr lang="en-IN"/>
        </a:p>
      </dgm:t>
    </dgm:pt>
    <dgm:pt modelId="{5064EB6C-2E69-4C1A-A8BF-5385DDDA8DA0}">
      <dgm:prSet phldrT="[Text]"/>
      <dgm:spPr/>
      <dgm:t>
        <a:bodyPr/>
        <a:lstStyle/>
        <a:p>
          <a:r>
            <a:rPr lang="en-IN" dirty="0" smtClean="0"/>
            <a:t>V1</a:t>
          </a:r>
        </a:p>
        <a:p>
          <a:r>
            <a:rPr lang="en-IN" dirty="0" smtClean="0"/>
            <a:t>(Administrative Automation)</a:t>
          </a:r>
          <a:endParaRPr lang="en-IN" dirty="0"/>
        </a:p>
      </dgm:t>
    </dgm:pt>
    <dgm:pt modelId="{BAADD4D4-55A9-493E-A202-0FB0DB134C57}" type="parTrans" cxnId="{06064594-453C-47CF-A280-0FFB704F2092}">
      <dgm:prSet/>
      <dgm:spPr/>
      <dgm:t>
        <a:bodyPr/>
        <a:lstStyle/>
        <a:p>
          <a:endParaRPr lang="en-IN"/>
        </a:p>
      </dgm:t>
    </dgm:pt>
    <dgm:pt modelId="{4A7FAEFE-1BAA-44AD-9A6D-47D7096ED782}" type="sibTrans" cxnId="{06064594-453C-47CF-A280-0FFB704F2092}">
      <dgm:prSet/>
      <dgm:spPr/>
      <dgm:t>
        <a:bodyPr/>
        <a:lstStyle/>
        <a:p>
          <a:endParaRPr lang="en-IN"/>
        </a:p>
      </dgm:t>
    </dgm:pt>
    <dgm:pt modelId="{BC99C62D-3F8C-4D7E-B730-EA19267F65D2}">
      <dgm:prSet phldrT="[Text]"/>
      <dgm:spPr/>
      <dgm:t>
        <a:bodyPr/>
        <a:lstStyle/>
        <a:p>
          <a:pPr algn="ctr"/>
          <a:r>
            <a:rPr lang="en-IN" dirty="0" smtClean="0"/>
            <a:t>V5</a:t>
          </a:r>
          <a:endParaRPr lang="en-IN" dirty="0"/>
        </a:p>
      </dgm:t>
    </dgm:pt>
    <dgm:pt modelId="{A6D61409-0EFF-45E2-B52A-405B00BDBF55}" type="parTrans" cxnId="{C89E53A8-B153-4F02-9F1E-247B92976E6D}">
      <dgm:prSet/>
      <dgm:spPr/>
      <dgm:t>
        <a:bodyPr/>
        <a:lstStyle/>
        <a:p>
          <a:endParaRPr lang="en-IN"/>
        </a:p>
      </dgm:t>
    </dgm:pt>
    <dgm:pt modelId="{9C1A7EBC-F8DB-469C-B7A5-210946E70881}" type="sibTrans" cxnId="{C89E53A8-B153-4F02-9F1E-247B92976E6D}">
      <dgm:prSet/>
      <dgm:spPr/>
      <dgm:t>
        <a:bodyPr/>
        <a:lstStyle/>
        <a:p>
          <a:endParaRPr lang="en-IN"/>
        </a:p>
      </dgm:t>
    </dgm:pt>
    <dgm:pt modelId="{6DA333D9-FD5E-45F7-8487-CC6FD8823567}">
      <dgm:prSet phldrT="[Text]"/>
      <dgm:spPr/>
      <dgm:t>
        <a:bodyPr/>
        <a:lstStyle/>
        <a:p>
          <a:pPr algn="ctr"/>
          <a:r>
            <a:rPr lang="en-IN" dirty="0" smtClean="0"/>
            <a:t>V4</a:t>
          </a:r>
          <a:endParaRPr lang="en-IN" dirty="0"/>
        </a:p>
      </dgm:t>
    </dgm:pt>
    <dgm:pt modelId="{24A3D1BE-5E33-4B3F-97F1-31DBE7E54D50}" type="parTrans" cxnId="{0F8B75A9-6FB8-4071-8AA5-7D75D48594F5}">
      <dgm:prSet/>
      <dgm:spPr/>
      <dgm:t>
        <a:bodyPr/>
        <a:lstStyle/>
        <a:p>
          <a:endParaRPr lang="en-IN"/>
        </a:p>
      </dgm:t>
    </dgm:pt>
    <dgm:pt modelId="{0BD8B0E4-268F-4218-8CA7-6D71FA4E3778}" type="sibTrans" cxnId="{0F8B75A9-6FB8-4071-8AA5-7D75D48594F5}">
      <dgm:prSet/>
      <dgm:spPr/>
      <dgm:t>
        <a:bodyPr/>
        <a:lstStyle/>
        <a:p>
          <a:endParaRPr lang="en-IN"/>
        </a:p>
      </dgm:t>
    </dgm:pt>
    <dgm:pt modelId="{E0822448-D449-4C91-B326-881C5FAC9220}">
      <dgm:prSet phldrT="[Text]"/>
      <dgm:spPr/>
      <dgm:t>
        <a:bodyPr/>
        <a:lstStyle/>
        <a:p>
          <a:pPr algn="ctr"/>
          <a:r>
            <a:rPr lang="en-IN" dirty="0" smtClean="0"/>
            <a:t>Class development</a:t>
          </a:r>
          <a:endParaRPr lang="en-IN" dirty="0"/>
        </a:p>
      </dgm:t>
    </dgm:pt>
    <dgm:pt modelId="{C6CCA943-1E4B-4804-A051-49BBF18F05E9}" type="parTrans" cxnId="{7535C0CB-288C-46DA-92BD-4DF9CDE96E19}">
      <dgm:prSet/>
      <dgm:spPr/>
      <dgm:t>
        <a:bodyPr/>
        <a:lstStyle/>
        <a:p>
          <a:endParaRPr lang="en-IN"/>
        </a:p>
      </dgm:t>
    </dgm:pt>
    <dgm:pt modelId="{1D05E177-EA89-48A5-AEB6-7991A5833882}" type="sibTrans" cxnId="{7535C0CB-288C-46DA-92BD-4DF9CDE96E19}">
      <dgm:prSet/>
      <dgm:spPr/>
      <dgm:t>
        <a:bodyPr/>
        <a:lstStyle/>
        <a:p>
          <a:endParaRPr lang="en-IN"/>
        </a:p>
      </dgm:t>
    </dgm:pt>
    <dgm:pt modelId="{E2E8D53B-5570-4638-A92D-D0999CCD3DBE}">
      <dgm:prSet phldrT="[Text]"/>
      <dgm:spPr/>
      <dgm:t>
        <a:bodyPr/>
        <a:lstStyle/>
        <a:p>
          <a:pPr algn="ctr"/>
          <a:r>
            <a:rPr lang="en-IN" dirty="0" smtClean="0"/>
            <a:t>DSC</a:t>
          </a:r>
          <a:endParaRPr lang="en-IN" dirty="0"/>
        </a:p>
      </dgm:t>
    </dgm:pt>
    <dgm:pt modelId="{41E30638-2690-4ED4-AE48-907415175AAF}" type="parTrans" cxnId="{74408C6B-5DAA-468D-8CED-261BFA18D7E7}">
      <dgm:prSet/>
      <dgm:spPr/>
      <dgm:t>
        <a:bodyPr/>
        <a:lstStyle/>
        <a:p>
          <a:endParaRPr lang="en-IN"/>
        </a:p>
      </dgm:t>
    </dgm:pt>
    <dgm:pt modelId="{C4BC279F-18F5-4D2E-85B3-B8D96C4DCC63}" type="sibTrans" cxnId="{74408C6B-5DAA-468D-8CED-261BFA18D7E7}">
      <dgm:prSet/>
      <dgm:spPr/>
      <dgm:t>
        <a:bodyPr/>
        <a:lstStyle/>
        <a:p>
          <a:endParaRPr lang="en-IN"/>
        </a:p>
      </dgm:t>
    </dgm:pt>
    <dgm:pt modelId="{5192768E-C909-4C66-8CCB-8103013297B2}" type="pres">
      <dgm:prSet presAssocID="{53C38EDB-5F75-409E-B447-4BDE93FCBBCB}" presName="compositeShape" presStyleCnt="0">
        <dgm:presLayoutVars>
          <dgm:dir/>
          <dgm:resizeHandles/>
        </dgm:presLayoutVars>
      </dgm:prSet>
      <dgm:spPr/>
    </dgm:pt>
    <dgm:pt modelId="{BC899203-CAD2-4EF9-BF87-9C2B6C2551E1}" type="pres">
      <dgm:prSet presAssocID="{53C38EDB-5F75-409E-B447-4BDE93FCBBCB}" presName="pyramid" presStyleLbl="node1" presStyleIdx="0" presStyleCnt="1"/>
      <dgm:spPr/>
    </dgm:pt>
    <dgm:pt modelId="{FCDCF5BA-3AEC-481F-AC73-D811A8FF29E1}" type="pres">
      <dgm:prSet presAssocID="{53C38EDB-5F75-409E-B447-4BDE93FCBBCB}" presName="theList" presStyleCnt="0"/>
      <dgm:spPr/>
    </dgm:pt>
    <dgm:pt modelId="{C248D6DA-374A-4FF9-BB53-13C4BB4E6109}" type="pres">
      <dgm:prSet presAssocID="{BC99C62D-3F8C-4D7E-B730-EA19267F65D2}" presName="a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47E3466-6C9A-4ED6-8082-4D1F161FF729}" type="pres">
      <dgm:prSet presAssocID="{BC99C62D-3F8C-4D7E-B730-EA19267F65D2}" presName="aSpace" presStyleCnt="0"/>
      <dgm:spPr/>
    </dgm:pt>
    <dgm:pt modelId="{3E6EAE02-BE82-4364-8A68-1433688B1B0C}" type="pres">
      <dgm:prSet presAssocID="{6DA333D9-FD5E-45F7-8487-CC6FD8823567}" presName="a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0E7F509-6D6D-4570-816F-B028896DA55F}" type="pres">
      <dgm:prSet presAssocID="{6DA333D9-FD5E-45F7-8487-CC6FD8823567}" presName="aSpace" presStyleCnt="0"/>
      <dgm:spPr/>
    </dgm:pt>
    <dgm:pt modelId="{F3DC848E-29B5-4B85-9E3E-AE9BFAE4512E}" type="pres">
      <dgm:prSet presAssocID="{811666C1-39C6-461C-A38A-E19CBE2F5F45}" presName="a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681F1AD-9DC6-4334-A50C-6278DAB8DE10}" type="pres">
      <dgm:prSet presAssocID="{811666C1-39C6-461C-A38A-E19CBE2F5F45}" presName="aSpace" presStyleCnt="0"/>
      <dgm:spPr/>
    </dgm:pt>
    <dgm:pt modelId="{5B5B7271-F985-44F2-AC99-042627A3C819}" type="pres">
      <dgm:prSet presAssocID="{4D767085-1CC2-437E-AFD5-5AB84DCA3162}" presName="a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F1AA804-E516-42D0-AD56-9442789C806B}" type="pres">
      <dgm:prSet presAssocID="{4D767085-1CC2-437E-AFD5-5AB84DCA3162}" presName="aSpace" presStyleCnt="0"/>
      <dgm:spPr/>
    </dgm:pt>
    <dgm:pt modelId="{CC2DEAC5-FEEB-4B59-9FB8-B03571802C69}" type="pres">
      <dgm:prSet presAssocID="{5064EB6C-2E69-4C1A-A8BF-5385DDDA8DA0}" presName="a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AA7C4F2-EC67-4078-B12D-16FB0D060875}" type="pres">
      <dgm:prSet presAssocID="{5064EB6C-2E69-4C1A-A8BF-5385DDDA8DA0}" presName="aSpace" presStyleCnt="0"/>
      <dgm:spPr/>
    </dgm:pt>
  </dgm:ptLst>
  <dgm:cxnLst>
    <dgm:cxn modelId="{74408C6B-5DAA-468D-8CED-261BFA18D7E7}" srcId="{6DA333D9-FD5E-45F7-8487-CC6FD8823567}" destId="{E2E8D53B-5570-4638-A92D-D0999CCD3DBE}" srcOrd="0" destOrd="0" parTransId="{41E30638-2690-4ED4-AE48-907415175AAF}" sibTransId="{C4BC279F-18F5-4D2E-85B3-B8D96C4DCC63}"/>
    <dgm:cxn modelId="{066E1AE1-7157-431D-83D1-903301AEF49E}" type="presOf" srcId="{811666C1-39C6-461C-A38A-E19CBE2F5F45}" destId="{F3DC848E-29B5-4B85-9E3E-AE9BFAE4512E}" srcOrd="0" destOrd="0" presId="urn:microsoft.com/office/officeart/2005/8/layout/pyramid2"/>
    <dgm:cxn modelId="{897AC4A6-37B8-4EE6-997C-22A3234BAB9F}" srcId="{53C38EDB-5F75-409E-B447-4BDE93FCBBCB}" destId="{811666C1-39C6-461C-A38A-E19CBE2F5F45}" srcOrd="2" destOrd="0" parTransId="{1B04E7D0-732E-4434-AC46-4149CB071E51}" sibTransId="{39DD0517-882B-4702-A023-789EC687C792}"/>
    <dgm:cxn modelId="{6BA3F500-91BE-4EE8-A82F-B850AD3B8C0C}" srcId="{53C38EDB-5F75-409E-B447-4BDE93FCBBCB}" destId="{4D767085-1CC2-437E-AFD5-5AB84DCA3162}" srcOrd="3" destOrd="0" parTransId="{221263AB-0FDE-46EC-8082-7A59D922AC70}" sibTransId="{30EA35D2-374A-4016-9EA1-89258ED3DA26}"/>
    <dgm:cxn modelId="{FA2BA650-4846-4952-8314-BF43691DAE7A}" type="presOf" srcId="{4D767085-1CC2-437E-AFD5-5AB84DCA3162}" destId="{5B5B7271-F985-44F2-AC99-042627A3C819}" srcOrd="0" destOrd="0" presId="urn:microsoft.com/office/officeart/2005/8/layout/pyramid2"/>
    <dgm:cxn modelId="{DB57952D-F314-4CE7-997E-C1A32394E9BE}" type="presOf" srcId="{53C38EDB-5F75-409E-B447-4BDE93FCBBCB}" destId="{5192768E-C909-4C66-8CCB-8103013297B2}" srcOrd="0" destOrd="0" presId="urn:microsoft.com/office/officeart/2005/8/layout/pyramid2"/>
    <dgm:cxn modelId="{57BE62BF-A279-4DAA-AE82-9D19E1E5FEC9}" type="presOf" srcId="{E0822448-D449-4C91-B326-881C5FAC9220}" destId="{C248D6DA-374A-4FF9-BB53-13C4BB4E6109}" srcOrd="0" destOrd="1" presId="urn:microsoft.com/office/officeart/2005/8/layout/pyramid2"/>
    <dgm:cxn modelId="{0F8B75A9-6FB8-4071-8AA5-7D75D48594F5}" srcId="{53C38EDB-5F75-409E-B447-4BDE93FCBBCB}" destId="{6DA333D9-FD5E-45F7-8487-CC6FD8823567}" srcOrd="1" destOrd="0" parTransId="{24A3D1BE-5E33-4B3F-97F1-31DBE7E54D50}" sibTransId="{0BD8B0E4-268F-4218-8CA7-6D71FA4E3778}"/>
    <dgm:cxn modelId="{A0665611-5E53-44E0-8486-E60BF7BE167E}" type="presOf" srcId="{E2E8D53B-5570-4638-A92D-D0999CCD3DBE}" destId="{3E6EAE02-BE82-4364-8A68-1433688B1B0C}" srcOrd="0" destOrd="1" presId="urn:microsoft.com/office/officeart/2005/8/layout/pyramid2"/>
    <dgm:cxn modelId="{0171DF34-ED1B-4C64-8CD7-9EAB42EBC364}" type="presOf" srcId="{5064EB6C-2E69-4C1A-A8BF-5385DDDA8DA0}" destId="{CC2DEAC5-FEEB-4B59-9FB8-B03571802C69}" srcOrd="0" destOrd="0" presId="urn:microsoft.com/office/officeart/2005/8/layout/pyramid2"/>
    <dgm:cxn modelId="{C89E53A8-B153-4F02-9F1E-247B92976E6D}" srcId="{53C38EDB-5F75-409E-B447-4BDE93FCBBCB}" destId="{BC99C62D-3F8C-4D7E-B730-EA19267F65D2}" srcOrd="0" destOrd="0" parTransId="{A6D61409-0EFF-45E2-B52A-405B00BDBF55}" sibTransId="{9C1A7EBC-F8DB-469C-B7A5-210946E70881}"/>
    <dgm:cxn modelId="{FC60146D-9DA5-4B63-B341-4A2DB3639D7B}" type="presOf" srcId="{6DA333D9-FD5E-45F7-8487-CC6FD8823567}" destId="{3E6EAE02-BE82-4364-8A68-1433688B1B0C}" srcOrd="0" destOrd="0" presId="urn:microsoft.com/office/officeart/2005/8/layout/pyramid2"/>
    <dgm:cxn modelId="{06064594-453C-47CF-A280-0FFB704F2092}" srcId="{53C38EDB-5F75-409E-B447-4BDE93FCBBCB}" destId="{5064EB6C-2E69-4C1A-A8BF-5385DDDA8DA0}" srcOrd="4" destOrd="0" parTransId="{BAADD4D4-55A9-493E-A202-0FB0DB134C57}" sibTransId="{4A7FAEFE-1BAA-44AD-9A6D-47D7096ED782}"/>
    <dgm:cxn modelId="{290FA0FD-2E4E-4CFA-BAE5-2EFE8C90E440}" type="presOf" srcId="{BC99C62D-3F8C-4D7E-B730-EA19267F65D2}" destId="{C248D6DA-374A-4FF9-BB53-13C4BB4E6109}" srcOrd="0" destOrd="0" presId="urn:microsoft.com/office/officeart/2005/8/layout/pyramid2"/>
    <dgm:cxn modelId="{7535C0CB-288C-46DA-92BD-4DF9CDE96E19}" srcId="{BC99C62D-3F8C-4D7E-B730-EA19267F65D2}" destId="{E0822448-D449-4C91-B326-881C5FAC9220}" srcOrd="0" destOrd="0" parTransId="{C6CCA943-1E4B-4804-A051-49BBF18F05E9}" sibTransId="{1D05E177-EA89-48A5-AEB6-7991A5833882}"/>
    <dgm:cxn modelId="{E7F895EE-3D09-4C24-A57B-AC8957CE60D0}" type="presParOf" srcId="{5192768E-C909-4C66-8CCB-8103013297B2}" destId="{BC899203-CAD2-4EF9-BF87-9C2B6C2551E1}" srcOrd="0" destOrd="0" presId="urn:microsoft.com/office/officeart/2005/8/layout/pyramid2"/>
    <dgm:cxn modelId="{2E027D5E-B9B7-4E53-ADD1-D91BDCB15347}" type="presParOf" srcId="{5192768E-C909-4C66-8CCB-8103013297B2}" destId="{FCDCF5BA-3AEC-481F-AC73-D811A8FF29E1}" srcOrd="1" destOrd="0" presId="urn:microsoft.com/office/officeart/2005/8/layout/pyramid2"/>
    <dgm:cxn modelId="{79DB51A7-FB9C-4146-8E1B-750723C64149}" type="presParOf" srcId="{FCDCF5BA-3AEC-481F-AC73-D811A8FF29E1}" destId="{C248D6DA-374A-4FF9-BB53-13C4BB4E6109}" srcOrd="0" destOrd="0" presId="urn:microsoft.com/office/officeart/2005/8/layout/pyramid2"/>
    <dgm:cxn modelId="{1F4C2DAD-9F90-4BC1-BE99-2D9B49EC17FC}" type="presParOf" srcId="{FCDCF5BA-3AEC-481F-AC73-D811A8FF29E1}" destId="{E47E3466-6C9A-4ED6-8082-4D1F161FF729}" srcOrd="1" destOrd="0" presId="urn:microsoft.com/office/officeart/2005/8/layout/pyramid2"/>
    <dgm:cxn modelId="{9DC7CF47-0706-4272-9E2F-C9BDB5A6315F}" type="presParOf" srcId="{FCDCF5BA-3AEC-481F-AC73-D811A8FF29E1}" destId="{3E6EAE02-BE82-4364-8A68-1433688B1B0C}" srcOrd="2" destOrd="0" presId="urn:microsoft.com/office/officeart/2005/8/layout/pyramid2"/>
    <dgm:cxn modelId="{22D438E5-80B2-4321-88B1-91F8D3A073AD}" type="presParOf" srcId="{FCDCF5BA-3AEC-481F-AC73-D811A8FF29E1}" destId="{60E7F509-6D6D-4570-816F-B028896DA55F}" srcOrd="3" destOrd="0" presId="urn:microsoft.com/office/officeart/2005/8/layout/pyramid2"/>
    <dgm:cxn modelId="{3EC23283-6E7C-45CC-B8FB-B8FA16D3560C}" type="presParOf" srcId="{FCDCF5BA-3AEC-481F-AC73-D811A8FF29E1}" destId="{F3DC848E-29B5-4B85-9E3E-AE9BFAE4512E}" srcOrd="4" destOrd="0" presId="urn:microsoft.com/office/officeart/2005/8/layout/pyramid2"/>
    <dgm:cxn modelId="{71E0E137-984F-4BA4-9523-632C259DB1F1}" type="presParOf" srcId="{FCDCF5BA-3AEC-481F-AC73-D811A8FF29E1}" destId="{9681F1AD-9DC6-4334-A50C-6278DAB8DE10}" srcOrd="5" destOrd="0" presId="urn:microsoft.com/office/officeart/2005/8/layout/pyramid2"/>
    <dgm:cxn modelId="{F8E383BF-1E41-416E-B84D-B7D5994C5BF8}" type="presParOf" srcId="{FCDCF5BA-3AEC-481F-AC73-D811A8FF29E1}" destId="{5B5B7271-F985-44F2-AC99-042627A3C819}" srcOrd="6" destOrd="0" presId="urn:microsoft.com/office/officeart/2005/8/layout/pyramid2"/>
    <dgm:cxn modelId="{FCDCC725-6892-4802-9485-8C3C6CD41B10}" type="presParOf" srcId="{FCDCF5BA-3AEC-481F-AC73-D811A8FF29E1}" destId="{3F1AA804-E516-42D0-AD56-9442789C806B}" srcOrd="7" destOrd="0" presId="urn:microsoft.com/office/officeart/2005/8/layout/pyramid2"/>
    <dgm:cxn modelId="{65F03066-BAC9-49C7-A04A-EC314A06FA25}" type="presParOf" srcId="{FCDCF5BA-3AEC-481F-AC73-D811A8FF29E1}" destId="{CC2DEAC5-FEEB-4B59-9FB8-B03571802C69}" srcOrd="8" destOrd="0" presId="urn:microsoft.com/office/officeart/2005/8/layout/pyramid2"/>
    <dgm:cxn modelId="{25DAA461-2B42-4117-9CF3-6530AD1F7CA9}" type="presParOf" srcId="{FCDCF5BA-3AEC-481F-AC73-D811A8FF29E1}" destId="{3AA7C4F2-EC67-4078-B12D-16FB0D060875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C899203-CAD2-4EF9-BF87-9C2B6C2551E1}">
      <dsp:nvSpPr>
        <dsp:cNvPr id="0" name=""/>
        <dsp:cNvSpPr/>
      </dsp:nvSpPr>
      <dsp:spPr>
        <a:xfrm>
          <a:off x="832683" y="0"/>
          <a:ext cx="4846638" cy="484663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8D6DA-374A-4FF9-BB53-13C4BB4E6109}">
      <dsp:nvSpPr>
        <dsp:cNvPr id="0" name=""/>
        <dsp:cNvSpPr/>
      </dsp:nvSpPr>
      <dsp:spPr>
        <a:xfrm>
          <a:off x="3256002" y="485137"/>
          <a:ext cx="3150314" cy="68913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V5</a:t>
          </a:r>
          <a:endParaRPr lang="en-IN" sz="1500" kern="1200" dirty="0"/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Class development</a:t>
          </a:r>
          <a:endParaRPr lang="en-IN" sz="1200" kern="1200" dirty="0"/>
        </a:p>
      </dsp:txBody>
      <dsp:txXfrm>
        <a:off x="3256002" y="485137"/>
        <a:ext cx="3150314" cy="689131"/>
      </dsp:txXfrm>
    </dsp:sp>
    <dsp:sp modelId="{3E6EAE02-BE82-4364-8A68-1433688B1B0C}">
      <dsp:nvSpPr>
        <dsp:cNvPr id="0" name=""/>
        <dsp:cNvSpPr/>
      </dsp:nvSpPr>
      <dsp:spPr>
        <a:xfrm>
          <a:off x="3256002" y="1260409"/>
          <a:ext cx="3150314" cy="68913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V4</a:t>
          </a:r>
          <a:endParaRPr lang="en-IN" sz="1500" kern="1200" dirty="0"/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DSC</a:t>
          </a:r>
          <a:endParaRPr lang="en-IN" sz="1200" kern="1200" dirty="0"/>
        </a:p>
      </dsp:txBody>
      <dsp:txXfrm>
        <a:off x="3256002" y="1260409"/>
        <a:ext cx="3150314" cy="689131"/>
      </dsp:txXfrm>
    </dsp:sp>
    <dsp:sp modelId="{F3DC848E-29B5-4B85-9E3E-AE9BFAE4512E}">
      <dsp:nvSpPr>
        <dsp:cNvPr id="0" name=""/>
        <dsp:cNvSpPr/>
      </dsp:nvSpPr>
      <dsp:spPr>
        <a:xfrm>
          <a:off x="3256002" y="2035682"/>
          <a:ext cx="3150314" cy="68913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V3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(Workflows)</a:t>
          </a:r>
          <a:endParaRPr lang="en-IN" sz="1500" kern="1200" dirty="0"/>
        </a:p>
      </dsp:txBody>
      <dsp:txXfrm>
        <a:off x="3256002" y="2035682"/>
        <a:ext cx="3150314" cy="689131"/>
      </dsp:txXfrm>
    </dsp:sp>
    <dsp:sp modelId="{5B5B7271-F985-44F2-AC99-042627A3C819}">
      <dsp:nvSpPr>
        <dsp:cNvPr id="0" name=""/>
        <dsp:cNvSpPr/>
      </dsp:nvSpPr>
      <dsp:spPr>
        <a:xfrm>
          <a:off x="3256002" y="2810955"/>
          <a:ext cx="3150314" cy="68913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V2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(Remote capabilities)</a:t>
          </a:r>
          <a:endParaRPr lang="en-IN" sz="1500" kern="1200" dirty="0"/>
        </a:p>
      </dsp:txBody>
      <dsp:txXfrm>
        <a:off x="3256002" y="2810955"/>
        <a:ext cx="3150314" cy="689131"/>
      </dsp:txXfrm>
    </dsp:sp>
    <dsp:sp modelId="{CC2DEAC5-FEEB-4B59-9FB8-B03571802C69}">
      <dsp:nvSpPr>
        <dsp:cNvPr id="0" name=""/>
        <dsp:cNvSpPr/>
      </dsp:nvSpPr>
      <dsp:spPr>
        <a:xfrm>
          <a:off x="3256002" y="3586228"/>
          <a:ext cx="3150314" cy="68913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V1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(Administrative Automation)</a:t>
          </a:r>
          <a:endParaRPr lang="en-IN" sz="1500" kern="1200" dirty="0"/>
        </a:p>
      </dsp:txBody>
      <dsp:txXfrm>
        <a:off x="3256002" y="3586228"/>
        <a:ext cx="3150314" cy="689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7554F-AFA7-446E-B7AF-CCD07D43775E}" type="datetimeFigureOut">
              <a:rPr lang="en-IN" smtClean="0"/>
              <a:pPr/>
              <a:t>15-05-2016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ED661-C277-468C-B102-530C5454D23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 empower you.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ED661-C277-468C-B102-530C5454D230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Save-Help new feature in V4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ED661-C277-468C-B102-530C5454D230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Get-Process | Get-Member –Name </a:t>
            </a:r>
            <a:r>
              <a:rPr lang="en-IN" baseline="0" dirty="0" err="1" smtClean="0"/>
              <a:t>WaitForExit</a:t>
            </a:r>
            <a:endParaRPr lang="en-I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Get-Date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ED661-C277-468C-B102-530C5454D230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Add-Type -</a:t>
            </a:r>
            <a:r>
              <a:rPr lang="en-IN" dirty="0" err="1" smtClean="0"/>
              <a:t>TypeDefinition</a:t>
            </a:r>
            <a:r>
              <a:rPr lang="en-IN" dirty="0" smtClean="0"/>
              <a:t> "public </a:t>
            </a:r>
            <a:r>
              <a:rPr lang="en-IN" dirty="0" err="1" smtClean="0"/>
              <a:t>enum</a:t>
            </a:r>
            <a:r>
              <a:rPr lang="en-IN" dirty="0" smtClean="0"/>
              <a:t> </a:t>
            </a:r>
            <a:r>
              <a:rPr lang="en-IN" dirty="0" err="1" smtClean="0"/>
              <a:t>Color</a:t>
            </a:r>
            <a:r>
              <a:rPr lang="en-IN" dirty="0" smtClean="0"/>
              <a:t>{</a:t>
            </a:r>
            <a:r>
              <a:rPr lang="en-IN" dirty="0" err="1" smtClean="0"/>
              <a:t>Red,Green,Blue</a:t>
            </a:r>
            <a:r>
              <a:rPr lang="en-IN" dirty="0" smtClean="0"/>
              <a:t>}" </a:t>
            </a:r>
          </a:p>
          <a:p>
            <a:r>
              <a:rPr lang="en-IN" dirty="0" smtClean="0"/>
              <a:t> Add-Type -</a:t>
            </a:r>
            <a:r>
              <a:rPr lang="en-IN" dirty="0" err="1" smtClean="0"/>
              <a:t>TypeDefinition</a:t>
            </a:r>
            <a:r>
              <a:rPr lang="en-IN" dirty="0" smtClean="0"/>
              <a:t> "public </a:t>
            </a:r>
            <a:r>
              <a:rPr lang="en-IN" dirty="0" err="1" smtClean="0"/>
              <a:t>struct</a:t>
            </a:r>
            <a:r>
              <a:rPr lang="en-IN" dirty="0" smtClean="0"/>
              <a:t> XY{public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x;public</a:t>
            </a: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y;}" </a:t>
            </a:r>
          </a:p>
          <a:p>
            <a:r>
              <a:rPr lang="en-IN" dirty="0" smtClean="0"/>
              <a:t>$</a:t>
            </a:r>
            <a:r>
              <a:rPr lang="en-IN" dirty="0" err="1" smtClean="0"/>
              <a:t>xy</a:t>
            </a:r>
            <a:r>
              <a:rPr lang="en-IN" dirty="0" smtClean="0"/>
              <a:t>=New-Object XY;$</a:t>
            </a:r>
            <a:r>
              <a:rPr lang="en-IN" dirty="0" err="1" smtClean="0"/>
              <a:t>xy.x</a:t>
            </a:r>
            <a:r>
              <a:rPr lang="en-IN" dirty="0" smtClean="0"/>
              <a:t>=1; $</a:t>
            </a:r>
            <a:r>
              <a:rPr lang="en-IN" dirty="0" err="1" smtClean="0"/>
              <a:t>xy.y</a:t>
            </a:r>
            <a:r>
              <a:rPr lang="en-IN" dirty="0" smtClean="0"/>
              <a:t>=1;$</a:t>
            </a:r>
            <a:r>
              <a:rPr lang="en-IN" dirty="0" err="1" smtClean="0"/>
              <a:t>xy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[</a:t>
            </a:r>
            <a:r>
              <a:rPr lang="en-IN" dirty="0" err="1" smtClean="0"/>
              <a:t>System.Enum</a:t>
            </a:r>
            <a:r>
              <a:rPr lang="en-IN" dirty="0" smtClean="0"/>
              <a:t>]::</a:t>
            </a:r>
            <a:r>
              <a:rPr lang="en-IN" dirty="0" err="1" smtClean="0"/>
              <a:t>GetNames</a:t>
            </a:r>
            <a:r>
              <a:rPr lang="en-IN" dirty="0" smtClean="0"/>
              <a:t>( [</a:t>
            </a:r>
            <a:r>
              <a:rPr lang="en-IN" dirty="0" err="1" smtClean="0"/>
              <a:t>System.DayOfWeek</a:t>
            </a:r>
            <a:r>
              <a:rPr lang="en-IN" dirty="0" smtClean="0"/>
              <a:t>] )</a:t>
            </a:r>
          </a:p>
          <a:p>
            <a:r>
              <a:rPr lang="en-IN" dirty="0" smtClean="0"/>
              <a:t>[</a:t>
            </a:r>
            <a:r>
              <a:rPr lang="en-IN" dirty="0" err="1" smtClean="0"/>
              <a:t>System.enum</a:t>
            </a:r>
            <a:r>
              <a:rPr lang="en-IN" dirty="0" smtClean="0"/>
              <a:t>]::</a:t>
            </a:r>
            <a:r>
              <a:rPr lang="en-IN" dirty="0" err="1" smtClean="0"/>
              <a:t>GetValues</a:t>
            </a:r>
            <a:r>
              <a:rPr lang="en-IN" dirty="0" smtClean="0"/>
              <a:t>('</a:t>
            </a:r>
            <a:r>
              <a:rPr lang="en-IN" dirty="0" err="1" smtClean="0"/>
              <a:t>system.ConsoleCOlor</a:t>
            </a:r>
            <a:r>
              <a:rPr lang="en-IN" dirty="0" smtClean="0"/>
              <a:t>')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ED661-C277-468C-B102-530C5454D230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ED661-C277-468C-B102-530C5454D230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182B457-8F87-478E-8201-6AC5B9FBE67B}" type="datetimeFigureOut">
              <a:rPr lang="en-IN" smtClean="0"/>
              <a:pPr/>
              <a:t>15-05-2016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15-05-2016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15-05-2016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15-05-2016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182B457-8F87-478E-8201-6AC5B9FBE67B}" type="datetimeFigureOut">
              <a:rPr lang="en-IN" smtClean="0"/>
              <a:pPr/>
              <a:t>15-05-2016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15-05-2016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15-05-2016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15-05-2016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182B457-8F87-478E-8201-6AC5B9FBE67B}" type="datetimeFigureOut">
              <a:rPr lang="en-IN" smtClean="0"/>
              <a:pPr/>
              <a:t>15-05-2016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15-05-2016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15-05-2016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182B457-8F87-478E-8201-6AC5B9FBE67B}" type="datetimeFigureOut">
              <a:rPr lang="en-IN" smtClean="0"/>
              <a:pPr/>
              <a:t>15-05-2016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heyscriptingguy/2015/08/26/new-powershell-5-feature-enumerations/" TargetMode="External"/><Relationship Id="rId2" Type="http://schemas.openxmlformats.org/officeDocument/2006/relationships/hyperlink" Target="http://www.powershell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allery.technet.microsoft.com/scriptcenter/Useful-ISE-Snippets-for-fdc662d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en-us/download/details.aspx?id=3459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PowerShell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Day 1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Providers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Lets you access the data</a:t>
            </a:r>
          </a:p>
          <a:p>
            <a:r>
              <a:rPr lang="en-IN" dirty="0" smtClean="0"/>
              <a:t>Example , </a:t>
            </a:r>
            <a:r>
              <a:rPr lang="en-IN" dirty="0" err="1" smtClean="0"/>
              <a:t>FileSystem</a:t>
            </a:r>
            <a:r>
              <a:rPr lang="en-IN" dirty="0" smtClean="0"/>
              <a:t> provider of all files and folders on your hard drive.</a:t>
            </a:r>
          </a:p>
          <a:p>
            <a:r>
              <a:rPr lang="en-IN" dirty="0" smtClean="0"/>
              <a:t>Example, </a:t>
            </a:r>
            <a:r>
              <a:rPr lang="en-IN" dirty="0" err="1" smtClean="0"/>
              <a:t>Registery</a:t>
            </a:r>
            <a:r>
              <a:rPr lang="en-IN" dirty="0" smtClean="0"/>
              <a:t> provider for Registry keys</a:t>
            </a:r>
          </a:p>
          <a:p>
            <a:r>
              <a:rPr lang="en-IN" dirty="0" smtClean="0"/>
              <a:t>Get-</a:t>
            </a:r>
            <a:r>
              <a:rPr lang="en-IN" dirty="0" err="1" smtClean="0"/>
              <a:t>PSPRovider</a:t>
            </a:r>
            <a:endParaRPr lang="en-IN" dirty="0" smtClean="0"/>
          </a:p>
          <a:p>
            <a:r>
              <a:rPr lang="en-IN" dirty="0" smtClean="0"/>
              <a:t>Set-Location cert:\</a:t>
            </a:r>
          </a:p>
          <a:p>
            <a:r>
              <a:rPr lang="en-IN" dirty="0" smtClean="0"/>
              <a:t>Get-</a:t>
            </a:r>
            <a:r>
              <a:rPr lang="en-IN" dirty="0" err="1" smtClean="0"/>
              <a:t>ChildItem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GAME 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Choose a paper from the box and run the command.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Store data during the </a:t>
            </a:r>
            <a:r>
              <a:rPr lang="en-IN" dirty="0" err="1" smtClean="0"/>
              <a:t>session.Not</a:t>
            </a:r>
            <a:r>
              <a:rPr lang="en-IN" dirty="0" smtClean="0"/>
              <a:t> case sensitive.</a:t>
            </a:r>
          </a:p>
          <a:p>
            <a:r>
              <a:rPr lang="en-IN" dirty="0" smtClean="0"/>
              <a:t>Automatic variable: $HOME[Keyword variables]</a:t>
            </a:r>
          </a:p>
          <a:p>
            <a:r>
              <a:rPr lang="en-IN" dirty="0" smtClean="0"/>
              <a:t> Environment variables outside session</a:t>
            </a:r>
          </a:p>
          <a:p>
            <a:pPr lvl="1"/>
            <a:r>
              <a:rPr lang="en-IN" dirty="0" smtClean="0"/>
              <a:t>Dir </a:t>
            </a:r>
            <a:r>
              <a:rPr lang="en-IN" dirty="0" err="1" smtClean="0"/>
              <a:t>env</a:t>
            </a:r>
            <a:r>
              <a:rPr lang="en-IN" dirty="0" smtClean="0"/>
              <a:t>:</a:t>
            </a:r>
          </a:p>
          <a:p>
            <a:r>
              <a:rPr lang="en-IN" dirty="0" smtClean="0"/>
              <a:t>Always starts with “$” dollar symbol</a:t>
            </a:r>
          </a:p>
          <a:p>
            <a:pPr lvl="1"/>
            <a:r>
              <a:rPr lang="en-IN" dirty="0" smtClean="0"/>
              <a:t>$a=10;$b=20</a:t>
            </a:r>
          </a:p>
          <a:p>
            <a:pPr lvl="1"/>
            <a:r>
              <a:rPr lang="en-IN" dirty="0" smtClean="0"/>
              <a:t>${A,’}- Special character in curly braces</a:t>
            </a:r>
          </a:p>
          <a:p>
            <a:r>
              <a:rPr lang="en-IN" dirty="0" smtClean="0"/>
              <a:t>Multiple Assignment</a:t>
            </a:r>
          </a:p>
          <a:p>
            <a:pPr lvl="1"/>
            <a:r>
              <a:rPr lang="en-IN" dirty="0" smtClean="0"/>
              <a:t>$a=$b=$c=1</a:t>
            </a:r>
          </a:p>
          <a:p>
            <a:r>
              <a:rPr lang="en-IN" dirty="0" smtClean="0"/>
              <a:t>Results of command can be stored and passed to another command</a:t>
            </a:r>
          </a:p>
          <a:p>
            <a:pPr lvl="1"/>
            <a:r>
              <a:rPr lang="en-IN" dirty="0" smtClean="0"/>
              <a:t>$sum = $a+$b</a:t>
            </a:r>
          </a:p>
          <a:p>
            <a:pPr lvl="1"/>
            <a:r>
              <a:rPr lang="en-IN" dirty="0" smtClean="0"/>
              <a:t>$result= Get-</a:t>
            </a:r>
            <a:r>
              <a:rPr lang="en-IN" dirty="0" err="1" smtClean="0"/>
              <a:t>ChildItem</a:t>
            </a:r>
            <a:r>
              <a:rPr lang="en-IN" dirty="0" smtClean="0"/>
              <a:t> “d:\”</a:t>
            </a:r>
          </a:p>
          <a:p>
            <a:r>
              <a:rPr lang="en-IN" dirty="0" smtClean="0"/>
              <a:t>Wildcard : dir </a:t>
            </a:r>
            <a:r>
              <a:rPr lang="en-IN" dirty="0" err="1" smtClean="0"/>
              <a:t>variable:a</a:t>
            </a:r>
            <a:r>
              <a:rPr lang="en-IN" dirty="0" smtClean="0"/>
              <a:t>*</a:t>
            </a:r>
          </a:p>
          <a:p>
            <a:r>
              <a:rPr lang="en-IN" dirty="0" smtClean="0"/>
              <a:t>"Result = $(2+2)"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Variables-arrays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t"/>
            <a:r>
              <a:rPr lang="en-US" dirty="0" smtClean="0"/>
              <a:t>A variable that holds &gt; 1 </a:t>
            </a:r>
            <a:r>
              <a:rPr lang="en-US" dirty="0" err="1" smtClean="0"/>
              <a:t>value.Use</a:t>
            </a:r>
            <a:r>
              <a:rPr lang="en-US" dirty="0" smtClean="0"/>
              <a:t> comma “,”</a:t>
            </a:r>
          </a:p>
          <a:p>
            <a:pPr fontAlgn="t"/>
            <a:r>
              <a:rPr lang="en-US" dirty="0" smtClean="0"/>
              <a:t>$</a:t>
            </a:r>
            <a:r>
              <a:rPr lang="en-US" dirty="0" err="1" smtClean="0"/>
              <a:t>ipconfig</a:t>
            </a:r>
            <a:r>
              <a:rPr lang="en-US" dirty="0" smtClean="0"/>
              <a:t> –is [array]</a:t>
            </a:r>
          </a:p>
          <a:p>
            <a:pPr fontAlgn="t"/>
            <a:r>
              <a:rPr lang="en-US" dirty="0" smtClean="0"/>
              <a:t>Create Array</a:t>
            </a:r>
          </a:p>
          <a:p>
            <a:pPr lvl="1" fontAlgn="t"/>
            <a:r>
              <a:rPr lang="en-US" dirty="0" smtClean="0"/>
              <a:t>$a=1,2,3;$b=1..5;$mixed=“a”,1,2,(Get-Date)</a:t>
            </a:r>
          </a:p>
          <a:p>
            <a:pPr lvl="1" fontAlgn="t"/>
            <a:r>
              <a:rPr lang="en-US" dirty="0" smtClean="0"/>
              <a:t>$a=@();$a=,1</a:t>
            </a:r>
          </a:p>
          <a:p>
            <a:pPr lvl="1" fontAlgn="t"/>
            <a:r>
              <a:rPr lang="en-US" dirty="0" smtClean="0"/>
              <a:t>$a[0]; $mixed[1,3]</a:t>
            </a:r>
          </a:p>
          <a:p>
            <a:pPr lvl="1" fontAlgn="t"/>
            <a:r>
              <a:rPr lang="en-US" dirty="0" smtClean="0"/>
              <a:t>[</a:t>
            </a:r>
            <a:r>
              <a:rPr lang="en-US" dirty="0" err="1" smtClean="0"/>
              <a:t>int</a:t>
            </a:r>
            <a:r>
              <a:rPr lang="en-US" dirty="0" smtClean="0"/>
              <a:t>[]]$array = 1,2,3</a:t>
            </a:r>
          </a:p>
          <a:p>
            <a:pPr fontAlgn="t"/>
            <a:r>
              <a:rPr lang="en-US" dirty="0" smtClean="0"/>
              <a:t>Add Elements</a:t>
            </a:r>
          </a:p>
          <a:p>
            <a:pPr lvl="1" fontAlgn="t"/>
            <a:r>
              <a:rPr lang="en-US" dirty="0" smtClean="0"/>
              <a:t>$a+=5</a:t>
            </a:r>
          </a:p>
          <a:p>
            <a:pPr fontAlgn="t"/>
            <a:r>
              <a:rPr lang="en-US" dirty="0" smtClean="0"/>
              <a:t>Hash Table[Key value Pairs]</a:t>
            </a:r>
          </a:p>
          <a:p>
            <a:pPr lvl="1" fontAlgn="t"/>
            <a:r>
              <a:rPr lang="en-US" dirty="0" smtClean="0"/>
              <a:t>$</a:t>
            </a:r>
            <a:r>
              <a:rPr lang="en-US" dirty="0" err="1" smtClean="0"/>
              <a:t>FruitsColorPair</a:t>
            </a:r>
            <a:r>
              <a:rPr lang="en-US" dirty="0" smtClean="0"/>
              <a:t>=@{Orange="Orange";Apple="Red"}</a:t>
            </a:r>
          </a:p>
          <a:p>
            <a:pPr lvl="1" fontAlgn="t"/>
            <a:r>
              <a:rPr lang="en-US" dirty="0" smtClean="0"/>
              <a:t>$</a:t>
            </a:r>
            <a:r>
              <a:rPr lang="en-US" dirty="0" err="1" smtClean="0"/>
              <a:t>FruitsColorPair</a:t>
            </a:r>
            <a:r>
              <a:rPr lang="en-US" dirty="0" smtClean="0"/>
              <a:t>["Orange"]</a:t>
            </a:r>
          </a:p>
          <a:p>
            <a:pPr lvl="1" fontAlgn="t"/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Variables-</a:t>
            </a:r>
            <a:r>
              <a:rPr lang="en-US" dirty="0" err="1" smtClean="0"/>
              <a:t>enum,structures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Enum</a:t>
            </a:r>
            <a:r>
              <a:rPr lang="en-US" dirty="0" smtClean="0"/>
              <a:t> – Variable to have constants</a:t>
            </a:r>
          </a:p>
          <a:p>
            <a:r>
              <a:rPr lang="en-IN" dirty="0" smtClean="0"/>
              <a:t>$now=Get-Date;$</a:t>
            </a:r>
            <a:r>
              <a:rPr lang="en-IN" dirty="0" err="1" smtClean="0"/>
              <a:t>now.DayOfWeek</a:t>
            </a:r>
            <a:r>
              <a:rPr lang="en-IN" dirty="0" smtClean="0"/>
              <a:t>; ($</a:t>
            </a:r>
            <a:r>
              <a:rPr lang="en-IN" dirty="0" err="1" smtClean="0"/>
              <a:t>Now.DayOfWeek</a:t>
            </a:r>
            <a:r>
              <a:rPr lang="en-IN" dirty="0" smtClean="0"/>
              <a:t>).</a:t>
            </a:r>
            <a:r>
              <a:rPr lang="en-IN" dirty="0" err="1" smtClean="0"/>
              <a:t>GetType</a:t>
            </a:r>
            <a:r>
              <a:rPr lang="en-IN" dirty="0" smtClean="0"/>
              <a:t>() </a:t>
            </a:r>
          </a:p>
          <a:p>
            <a:r>
              <a:rPr lang="en-IN" dirty="0" smtClean="0"/>
              <a:t> $</a:t>
            </a:r>
            <a:r>
              <a:rPr lang="en-IN" dirty="0" err="1" smtClean="0"/>
              <a:t>dow</a:t>
            </a:r>
            <a:r>
              <a:rPr lang="en-IN" dirty="0" smtClean="0"/>
              <a:t> = [</a:t>
            </a:r>
            <a:r>
              <a:rPr lang="en-IN" dirty="0" err="1" smtClean="0"/>
              <a:t>System.DayOfWeek</a:t>
            </a:r>
            <a:r>
              <a:rPr lang="en-IN" dirty="0" smtClean="0"/>
              <a:t>]::Friday 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3568" y="3501008"/>
          <a:ext cx="6912768" cy="299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68"/>
              </a:tblGrid>
              <a:tr h="2083688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Enum</a:t>
                      </a:r>
                      <a:r>
                        <a:rPr lang="en-IN" dirty="0" smtClean="0"/>
                        <a:t> Coordinates</a:t>
                      </a:r>
                    </a:p>
                    <a:p>
                      <a:r>
                        <a:rPr lang="en-IN" dirty="0" smtClean="0"/>
                        <a:t>{</a:t>
                      </a:r>
                    </a:p>
                    <a:p>
                      <a:r>
                        <a:rPr lang="en-IN" dirty="0" smtClean="0"/>
                        <a:t>X = 0;</a:t>
                      </a:r>
                    </a:p>
                    <a:p>
                      <a:r>
                        <a:rPr lang="en-IN" dirty="0" smtClean="0"/>
                        <a:t>Y = 1;</a:t>
                      </a:r>
                    </a:p>
                    <a:p>
                      <a:r>
                        <a:rPr lang="en-IN" dirty="0" smtClean="0"/>
                        <a:t>Z = 2;</a:t>
                      </a:r>
                    </a:p>
                    <a:p>
                      <a:r>
                        <a:rPr lang="en-IN" dirty="0" smtClean="0"/>
                        <a:t>} </a:t>
                      </a:r>
                    </a:p>
                    <a:p>
                      <a:r>
                        <a:rPr lang="en-IN" dirty="0" smtClean="0"/>
                        <a:t>[Coordinates]::</a:t>
                      </a:r>
                      <a:r>
                        <a:rPr lang="en-IN" dirty="0" err="1" smtClean="0"/>
                        <a:t>X.value</a:t>
                      </a:r>
                      <a:r>
                        <a:rPr lang="en-IN" dirty="0" smtClean="0"/>
                        <a:t>__</a:t>
                      </a:r>
                      <a:endParaRPr lang="en-IN" dirty="0"/>
                    </a:p>
                  </a:txBody>
                  <a:tcPr/>
                </a:tc>
              </a:tr>
              <a:tr h="509355">
                <a:tc>
                  <a:txBody>
                    <a:bodyPr/>
                    <a:lstStyle/>
                    <a:p>
                      <a:r>
                        <a:rPr lang="en-IN" dirty="0" smtClean="0"/>
                        <a:t>Add-Type -</a:t>
                      </a:r>
                      <a:r>
                        <a:rPr lang="en-IN" dirty="0" err="1" smtClean="0"/>
                        <a:t>TypeDefinition</a:t>
                      </a:r>
                      <a:r>
                        <a:rPr lang="en-IN" dirty="0" smtClean="0"/>
                        <a:t> "public </a:t>
                      </a:r>
                      <a:r>
                        <a:rPr lang="en-IN" dirty="0" err="1" smtClean="0"/>
                        <a:t>struct</a:t>
                      </a:r>
                      <a:r>
                        <a:rPr lang="en-IN" dirty="0" smtClean="0"/>
                        <a:t> XY{public </a:t>
                      </a:r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x;public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y;}"</a:t>
                      </a:r>
                    </a:p>
                    <a:p>
                      <a:r>
                        <a:rPr lang="en-IN" dirty="0" smtClean="0"/>
                        <a:t>$</a:t>
                      </a:r>
                      <a:r>
                        <a:rPr lang="en-IN" dirty="0" err="1" smtClean="0"/>
                        <a:t>xy</a:t>
                      </a:r>
                      <a:r>
                        <a:rPr lang="en-IN" dirty="0" smtClean="0"/>
                        <a:t>=New-Object XY;$</a:t>
                      </a:r>
                      <a:r>
                        <a:rPr lang="en-IN" dirty="0" err="1" smtClean="0"/>
                        <a:t>xy.x</a:t>
                      </a:r>
                      <a:r>
                        <a:rPr lang="en-IN" dirty="0" smtClean="0"/>
                        <a:t>=1; $</a:t>
                      </a:r>
                      <a:r>
                        <a:rPr lang="en-IN" dirty="0" err="1" smtClean="0"/>
                        <a:t>xy.y</a:t>
                      </a:r>
                      <a:r>
                        <a:rPr lang="en-IN" dirty="0" smtClean="0"/>
                        <a:t>=1;$</a:t>
                      </a:r>
                      <a:r>
                        <a:rPr lang="en-IN" dirty="0" err="1" smtClean="0"/>
                        <a:t>xy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GAME 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True/False</a:t>
            </a:r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en-US" dirty="0" smtClean="0"/>
              <a:t>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One command sends result to next command</a:t>
            </a:r>
            <a:endParaRPr lang="en-US" dirty="0" smtClean="0"/>
          </a:p>
          <a:p>
            <a:r>
              <a:rPr lang="en-IN" dirty="0" err="1" smtClean="0"/>
              <a:t>Dir|sort</a:t>
            </a:r>
            <a:r>
              <a:rPr lang="en-IN" dirty="0" smtClean="0"/>
              <a:t> length|</a:t>
            </a:r>
            <a:r>
              <a:rPr lang="en-US" dirty="0" smtClean="0"/>
              <a:t>select * (or) Format-List</a:t>
            </a:r>
          </a:p>
          <a:p>
            <a:pPr marL="274320" lvl="1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</a:pPr>
            <a:r>
              <a:rPr lang="en-IN" dirty="0" smtClean="0"/>
              <a:t>dir -Path C:\demoPowershell| select Length,@{n='</a:t>
            </a:r>
            <a:r>
              <a:rPr lang="en-IN" dirty="0" err="1" smtClean="0"/>
              <a:t>LengthGB';e</a:t>
            </a:r>
            <a:r>
              <a:rPr lang="en-IN" dirty="0" smtClean="0"/>
              <a:t>={$_.Length/ 1GB}} </a:t>
            </a:r>
            <a:endParaRPr lang="en-US" dirty="0" smtClean="0"/>
          </a:p>
          <a:p>
            <a:r>
              <a:rPr lang="en-US" dirty="0" smtClean="0"/>
              <a:t>By Value</a:t>
            </a:r>
          </a:p>
          <a:p>
            <a:pPr lvl="1"/>
            <a:r>
              <a:rPr lang="en-US" dirty="0" smtClean="0"/>
              <a:t>&lt;Command&gt;|gm</a:t>
            </a:r>
          </a:p>
          <a:p>
            <a:pPr lvl="2"/>
            <a:r>
              <a:rPr lang="en-US" dirty="0" smtClean="0"/>
              <a:t>Get-process notepad| gm</a:t>
            </a:r>
          </a:p>
          <a:p>
            <a:pPr lvl="1"/>
            <a:r>
              <a:rPr lang="en-US" dirty="0" smtClean="0"/>
              <a:t>Look at receiving Command help </a:t>
            </a:r>
            <a:r>
              <a:rPr lang="en-US" dirty="0" err="1" smtClean="0"/>
              <a:t>file.Do</a:t>
            </a:r>
            <a:r>
              <a:rPr lang="en-US" dirty="0" smtClean="0"/>
              <a:t> the parameter have pipeline Input	</a:t>
            </a:r>
          </a:p>
          <a:p>
            <a:pPr lvl="2"/>
            <a:r>
              <a:rPr lang="en-US" dirty="0" smtClean="0"/>
              <a:t>Get-help dir –full</a:t>
            </a:r>
          </a:p>
          <a:p>
            <a:pPr lvl="1"/>
            <a:r>
              <a:rPr lang="en-IN" dirty="0" smtClean="0"/>
              <a:t>Get-Process -Name Calculator | dir</a:t>
            </a:r>
            <a:endParaRPr lang="en-US" dirty="0" smtClean="0"/>
          </a:p>
          <a:p>
            <a:r>
              <a:rPr lang="en-US" dirty="0" smtClean="0"/>
              <a:t>By Property</a:t>
            </a:r>
          </a:p>
          <a:p>
            <a:pPr lvl="1"/>
            <a:r>
              <a:rPr lang="en-IN" dirty="0" smtClean="0"/>
              <a:t> dir -Path (Get-Process -Name Calculator).Path </a:t>
            </a:r>
          </a:p>
          <a:p>
            <a:pPr lvl="1"/>
            <a:r>
              <a:rPr lang="en-IN" dirty="0" smtClean="0"/>
              <a:t> Get-Process -Name notepad | Get-</a:t>
            </a:r>
            <a:r>
              <a:rPr lang="en-IN" dirty="0" err="1" smtClean="0"/>
              <a:t>ChildItem</a:t>
            </a:r>
            <a:r>
              <a:rPr lang="en-IN" dirty="0" smtClean="0"/>
              <a:t> -Path {$_.Path} </a:t>
            </a:r>
          </a:p>
          <a:p>
            <a:pPr lvl="1"/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en-US" dirty="0" smtClean="0"/>
              <a:t>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t"/>
            <a:r>
              <a:rPr lang="en-US" dirty="0" smtClean="0"/>
              <a:t>Where</a:t>
            </a:r>
          </a:p>
          <a:p>
            <a:pPr lvl="1" fontAlgn="t"/>
            <a:r>
              <a:rPr lang="en-US" dirty="0" smtClean="0"/>
              <a:t>Dir | ?{$_.length -</a:t>
            </a:r>
            <a:r>
              <a:rPr lang="en-US" dirty="0" err="1" smtClean="0"/>
              <a:t>gt</a:t>
            </a:r>
            <a:r>
              <a:rPr lang="en-US" dirty="0" smtClean="0"/>
              <a:t> 100}</a:t>
            </a:r>
          </a:p>
          <a:p>
            <a:r>
              <a:rPr lang="en-US" dirty="0" smtClean="0"/>
              <a:t>Select/Sort/Measure</a:t>
            </a:r>
          </a:p>
          <a:p>
            <a:pPr lvl="1"/>
            <a:r>
              <a:rPr lang="en-IN" dirty="0" smtClean="0"/>
              <a:t>Get-Process –Name notepad | select Name,@{name="</a:t>
            </a:r>
            <a:r>
              <a:rPr lang="en-IN" dirty="0" err="1" smtClean="0"/>
              <a:t>ProcessDate</a:t>
            </a:r>
            <a:r>
              <a:rPr lang="en-IN" dirty="0" smtClean="0"/>
              <a:t>";expression={Get-Date}}</a:t>
            </a:r>
          </a:p>
          <a:p>
            <a:pPr lvl="1"/>
            <a:r>
              <a:rPr lang="en-IN" dirty="0" smtClean="0"/>
              <a:t>Get-Date | select Date,@{name="Day";expression={$_.</a:t>
            </a:r>
            <a:r>
              <a:rPr lang="en-IN" dirty="0" err="1" smtClean="0"/>
              <a:t>DayOfWeek</a:t>
            </a:r>
            <a:r>
              <a:rPr lang="en-IN" dirty="0" smtClean="0"/>
              <a:t>}}</a:t>
            </a:r>
          </a:p>
          <a:p>
            <a:r>
              <a:rPr lang="en-US" dirty="0" smtClean="0"/>
              <a:t>Format</a:t>
            </a:r>
          </a:p>
          <a:p>
            <a:pPr lvl="1"/>
            <a:r>
              <a:rPr lang="en-IN" dirty="0" smtClean="0"/>
              <a:t>Get-Process | Format-List</a:t>
            </a:r>
          </a:p>
          <a:p>
            <a:pPr lvl="1"/>
            <a:r>
              <a:rPr lang="en-IN" dirty="0" smtClean="0"/>
              <a:t>Get-Process | Format-Table</a:t>
            </a:r>
          </a:p>
          <a:p>
            <a:pPr lvl="1"/>
            <a:r>
              <a:rPr lang="en-IN" dirty="0" smtClean="0"/>
              <a:t>Get-Process | Format-Wide</a:t>
            </a:r>
          </a:p>
          <a:p>
            <a:pPr lvl="1"/>
            <a:r>
              <a:rPr lang="en-IN" dirty="0" smtClean="0"/>
              <a:t>Get-Process </a:t>
            </a:r>
            <a:r>
              <a:rPr lang="en-IN" smtClean="0"/>
              <a:t>| Format-Custom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Loops and Conditions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t"/>
            <a:r>
              <a:rPr lang="en-US" dirty="0" smtClean="0"/>
              <a:t>Conditions</a:t>
            </a:r>
          </a:p>
          <a:p>
            <a:pPr lvl="1" fontAlgn="t"/>
            <a:r>
              <a:rPr lang="en-US" dirty="0" smtClean="0"/>
              <a:t>If else</a:t>
            </a:r>
          </a:p>
          <a:p>
            <a:pPr lvl="2"/>
            <a:r>
              <a:rPr lang="en-IN" dirty="0" smtClean="0"/>
              <a:t> </a:t>
            </a:r>
            <a:r>
              <a:rPr lang="en-IN" sz="2200" dirty="0" smtClean="0"/>
              <a:t>if ($x -</a:t>
            </a:r>
            <a:r>
              <a:rPr lang="en-IN" sz="2200" dirty="0" err="1" smtClean="0"/>
              <a:t>gt</a:t>
            </a:r>
            <a:r>
              <a:rPr lang="en-IN" sz="2200" dirty="0" smtClean="0"/>
              <a:t> $y){&lt;code here&gt;} </a:t>
            </a:r>
            <a:endParaRPr lang="en-US" dirty="0" smtClean="0"/>
          </a:p>
          <a:p>
            <a:pPr lvl="1" fontAlgn="t"/>
            <a:r>
              <a:rPr lang="en-US" dirty="0" smtClean="0"/>
              <a:t>Switch</a:t>
            </a:r>
          </a:p>
          <a:p>
            <a:pPr lvl="3"/>
            <a:r>
              <a:rPr lang="en-US" dirty="0" smtClean="0"/>
              <a:t>   </a:t>
            </a:r>
            <a:r>
              <a:rPr lang="en-IN" dirty="0" smtClean="0"/>
              <a:t> </a:t>
            </a:r>
            <a:r>
              <a:rPr lang="en-IN" sz="2200" dirty="0" smtClean="0"/>
              <a:t>switch ($x)</a:t>
            </a:r>
          </a:p>
          <a:p>
            <a:pPr lvl="3"/>
            <a:r>
              <a:rPr lang="en-IN" sz="2200" dirty="0" smtClean="0"/>
              <a:t> {</a:t>
            </a:r>
          </a:p>
          <a:p>
            <a:pPr lvl="3"/>
            <a:r>
              <a:rPr lang="en-IN" sz="2200" dirty="0" smtClean="0"/>
              <a:t>     'value1' {}</a:t>
            </a:r>
          </a:p>
          <a:p>
            <a:pPr lvl="3"/>
            <a:r>
              <a:rPr lang="en-IN" sz="2200" dirty="0" smtClean="0"/>
              <a:t>     {$_ -in 'A','B','C'} {}</a:t>
            </a:r>
          </a:p>
          <a:p>
            <a:pPr lvl="3"/>
            <a:r>
              <a:rPr lang="en-IN" sz="2200" dirty="0" smtClean="0"/>
              <a:t>     'value3' {}</a:t>
            </a:r>
          </a:p>
          <a:p>
            <a:pPr lvl="3"/>
            <a:r>
              <a:rPr lang="en-IN" sz="2200" dirty="0" smtClean="0"/>
              <a:t>     Default {}</a:t>
            </a:r>
          </a:p>
          <a:p>
            <a:pPr lvl="3"/>
            <a:r>
              <a:rPr lang="en-IN" sz="2200" dirty="0" smtClean="0"/>
              <a:t> } </a:t>
            </a:r>
          </a:p>
          <a:p>
            <a:pPr lvl="2" fontAlgn="t">
              <a:buNone/>
            </a:pPr>
            <a:endParaRPr lang="en-US" dirty="0" smtClean="0"/>
          </a:p>
          <a:p>
            <a:pPr fontAlgn="t"/>
            <a:r>
              <a:rPr lang="en-US" dirty="0" smtClean="0"/>
              <a:t>Iterations </a:t>
            </a:r>
          </a:p>
          <a:p>
            <a:pPr lvl="1" fontAlgn="t"/>
            <a:r>
              <a:rPr lang="en-US" dirty="0" smtClean="0"/>
              <a:t>For while and for each</a:t>
            </a:r>
          </a:p>
          <a:p>
            <a:pPr lvl="2" fontAlgn="t"/>
            <a:r>
              <a:rPr lang="nn-NO" dirty="0" smtClean="0"/>
              <a:t> $i=0;for (;$i -lt 5;) {  $i++; $i}  </a:t>
            </a:r>
          </a:p>
          <a:p>
            <a:pPr lvl="2" fontAlgn="t"/>
            <a:r>
              <a:rPr lang="nn-NO" b="1" dirty="0" smtClean="0"/>
              <a:t>$i=10;while ($i –lt 15) {  $i++;  $i} </a:t>
            </a:r>
            <a:r>
              <a:rPr lang="en-US" b="1" dirty="0" smtClean="0"/>
              <a:t> </a:t>
            </a:r>
            <a:endParaRPr lang="en-US" dirty="0" smtClean="0"/>
          </a:p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716016" y="1916832"/>
          <a:ext cx="496855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855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[</a:t>
                      </a:r>
                      <a:r>
                        <a:rPr lang="en-IN" dirty="0" err="1" smtClean="0"/>
                        <a:t>System.DayOfWeek</a:t>
                      </a:r>
                      <a:r>
                        <a:rPr lang="en-IN" dirty="0" smtClean="0"/>
                        <a:t>]$DOW=[</a:t>
                      </a:r>
                      <a:r>
                        <a:rPr lang="en-IN" dirty="0" err="1" smtClean="0"/>
                        <a:t>System.DayOfWeek</a:t>
                      </a:r>
                      <a:r>
                        <a:rPr lang="en-IN" dirty="0" smtClean="0"/>
                        <a:t>]::Monday</a:t>
                      </a:r>
                    </a:p>
                    <a:p>
                      <a:r>
                        <a:rPr lang="en-IN" dirty="0" smtClean="0"/>
                        <a:t> switch ($DOW)</a:t>
                      </a:r>
                    </a:p>
                    <a:p>
                      <a:r>
                        <a:rPr lang="en-IN" dirty="0" smtClean="0"/>
                        <a:t> {</a:t>
                      </a:r>
                    </a:p>
                    <a:p>
                      <a:r>
                        <a:rPr lang="en-IN" dirty="0" smtClean="0"/>
                        <a:t>     "Sunday"         {"It's Sunday"; continue } </a:t>
                      </a:r>
                    </a:p>
                    <a:p>
                      <a:r>
                        <a:rPr lang="en-IN" dirty="0" smtClean="0"/>
                        <a:t>     "Monday"        {"It's Monday"; continue } </a:t>
                      </a:r>
                    </a:p>
                    <a:p>
                      <a:r>
                        <a:rPr lang="en-IN" dirty="0" smtClean="0"/>
                        <a:t>     "Tuesday"        {"It's Tuesday"; continue } </a:t>
                      </a:r>
                    </a:p>
                    <a:p>
                      <a:r>
                        <a:rPr lang="en-IN" dirty="0" smtClean="0"/>
                        <a:t>     "Wednesday"  {"It's Wednesday"; continue } </a:t>
                      </a:r>
                    </a:p>
                    <a:p>
                      <a:r>
                        <a:rPr lang="en-IN" dirty="0" smtClean="0"/>
                        <a:t>     "Thursday"      {"It's Thursday"; continue } </a:t>
                      </a:r>
                    </a:p>
                    <a:p>
                      <a:r>
                        <a:rPr lang="en-IN" dirty="0" smtClean="0"/>
                        <a:t>     "Friday"           {"It's Friday"; continue } </a:t>
                      </a:r>
                    </a:p>
                    <a:p>
                      <a:r>
                        <a:rPr lang="en-IN" dirty="0" smtClean="0"/>
                        <a:t>     "Saturday"      {"It's Saturday"; continue } </a:t>
                      </a:r>
                    </a:p>
                    <a:p>
                      <a:r>
                        <a:rPr lang="en-IN" dirty="0" smtClean="0"/>
                        <a:t> }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Game 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Write a code to display A-Z using switch case.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Target Audience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Programmers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Cntrl+J</a:t>
            </a:r>
            <a:r>
              <a:rPr lang="en-IN" dirty="0" smtClean="0"/>
              <a:t> and </a:t>
            </a:r>
            <a:r>
              <a:rPr lang="en-IN" dirty="0" err="1" smtClean="0"/>
              <a:t>Cmdlet</a:t>
            </a:r>
            <a:r>
              <a:rPr lang="en-IN" dirty="0" smtClean="0"/>
              <a:t>(simple)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9095" r="28237" b="46992"/>
          <a:stretch>
            <a:fillRect/>
          </a:stretch>
        </p:blipFill>
        <p:spPr bwMode="auto">
          <a:xfrm>
            <a:off x="1259632" y="2060848"/>
            <a:ext cx="4536504" cy="2045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1560" y="4581128"/>
          <a:ext cx="6912768" cy="136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68"/>
              </a:tblGrid>
              <a:tr h="136815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t"/>
            <a:r>
              <a:rPr lang="en-US" dirty="0" smtClean="0"/>
              <a:t>Self defined commands</a:t>
            </a:r>
          </a:p>
          <a:p>
            <a:pPr fontAlgn="t"/>
            <a:r>
              <a:rPr lang="en-US" dirty="0" smtClean="0"/>
              <a:t>Syntax – Function &lt;</a:t>
            </a:r>
            <a:r>
              <a:rPr lang="en-US" dirty="0" err="1" smtClean="0"/>
              <a:t>FunctionName</a:t>
            </a:r>
            <a:r>
              <a:rPr lang="en-US" dirty="0" smtClean="0"/>
              <a:t>&gt;{&lt;statements&gt;};</a:t>
            </a:r>
          </a:p>
          <a:p>
            <a:pPr lvl="1" fontAlgn="t"/>
            <a:r>
              <a:rPr lang="en-US" dirty="0" smtClean="0"/>
              <a:t>function </a:t>
            </a:r>
            <a:r>
              <a:rPr lang="en-US" dirty="0" err="1" smtClean="0"/>
              <a:t>DisplayABC</a:t>
            </a:r>
            <a:r>
              <a:rPr lang="en-US" dirty="0" smtClean="0"/>
              <a:t>{"</a:t>
            </a:r>
            <a:r>
              <a:rPr lang="en-US" dirty="0" err="1" smtClean="0"/>
              <a:t>abc</a:t>
            </a:r>
            <a:r>
              <a:rPr lang="en-US" dirty="0" smtClean="0"/>
              <a:t>“}</a:t>
            </a:r>
          </a:p>
          <a:p>
            <a:pPr fontAlgn="t"/>
            <a:r>
              <a:rPr lang="en-US" dirty="0" smtClean="0"/>
              <a:t>Parameters</a:t>
            </a:r>
          </a:p>
          <a:p>
            <a:pPr lvl="1" fontAlgn="t"/>
            <a:r>
              <a:rPr lang="en-US" dirty="0" err="1" smtClean="0"/>
              <a:t>Args</a:t>
            </a:r>
            <a:r>
              <a:rPr lang="en-US" dirty="0" smtClean="0"/>
              <a:t> - function </a:t>
            </a:r>
            <a:r>
              <a:rPr lang="en-US" dirty="0" err="1" smtClean="0"/>
              <a:t>myPing</a:t>
            </a:r>
            <a:r>
              <a:rPr lang="en-US" dirty="0" smtClean="0"/>
              <a:t>{ping $</a:t>
            </a:r>
            <a:r>
              <a:rPr lang="en-US" dirty="0" err="1" smtClean="0"/>
              <a:t>args</a:t>
            </a:r>
            <a:r>
              <a:rPr lang="en-US" dirty="0" smtClean="0"/>
              <a:t>};</a:t>
            </a:r>
          </a:p>
          <a:p>
            <a:pPr lvl="2" fontAlgn="t"/>
            <a:r>
              <a:rPr lang="en-US" dirty="0" err="1" smtClean="0"/>
              <a:t>Myping</a:t>
            </a:r>
            <a:r>
              <a:rPr lang="en-US" dirty="0" smtClean="0"/>
              <a:t> www.microsoft.com</a:t>
            </a:r>
          </a:p>
          <a:p>
            <a:pPr lvl="1" fontAlgn="t"/>
            <a:r>
              <a:rPr lang="en-US" dirty="0" smtClean="0"/>
              <a:t>Named-</a:t>
            </a:r>
            <a:r>
              <a:rPr lang="en-IN" dirty="0" smtClean="0"/>
              <a:t>function </a:t>
            </a:r>
            <a:r>
              <a:rPr lang="en-IN" dirty="0" err="1" smtClean="0"/>
              <a:t>addNumbers</a:t>
            </a:r>
            <a:r>
              <a:rPr lang="en-IN" dirty="0" smtClean="0"/>
              <a:t>($</a:t>
            </a:r>
            <a:r>
              <a:rPr lang="en-IN" dirty="0" err="1" smtClean="0"/>
              <a:t>a,$b</a:t>
            </a:r>
            <a:r>
              <a:rPr lang="en-IN" dirty="0" smtClean="0"/>
              <a:t>){$a+$b};</a:t>
            </a:r>
            <a:endParaRPr lang="en-US" dirty="0" smtClean="0"/>
          </a:p>
          <a:p>
            <a:pPr lvl="1" fontAlgn="t"/>
            <a:r>
              <a:rPr lang="en-US" dirty="0" smtClean="0"/>
              <a:t>Predefined-</a:t>
            </a:r>
            <a:r>
              <a:rPr lang="en-IN" dirty="0" smtClean="0"/>
              <a:t> function </a:t>
            </a:r>
            <a:r>
              <a:rPr lang="en-IN" dirty="0" err="1" smtClean="0"/>
              <a:t>addNumbers</a:t>
            </a:r>
            <a:r>
              <a:rPr lang="en-IN" dirty="0" smtClean="0"/>
              <a:t>($a=10,$b=10){$a+$b};</a:t>
            </a:r>
            <a:endParaRPr lang="en-US" dirty="0" smtClean="0"/>
          </a:p>
          <a:p>
            <a:pPr lvl="1" fontAlgn="t"/>
            <a:r>
              <a:rPr lang="en-US" dirty="0" smtClean="0"/>
              <a:t>Typed-</a:t>
            </a:r>
            <a:r>
              <a:rPr lang="en-IN" dirty="0" smtClean="0"/>
              <a:t> function </a:t>
            </a:r>
            <a:r>
              <a:rPr lang="en-IN" dirty="0" err="1" smtClean="0"/>
              <a:t>addNumbers</a:t>
            </a:r>
            <a:r>
              <a:rPr lang="en-IN" dirty="0" smtClean="0"/>
              <a:t>([</a:t>
            </a:r>
            <a:r>
              <a:rPr lang="en-IN" dirty="0" err="1" smtClean="0"/>
              <a:t>int</a:t>
            </a:r>
            <a:r>
              <a:rPr lang="en-IN" dirty="0" smtClean="0"/>
              <a:t>]$a=10,[</a:t>
            </a:r>
            <a:r>
              <a:rPr lang="en-IN" dirty="0" err="1" smtClean="0"/>
              <a:t>int</a:t>
            </a:r>
            <a:r>
              <a:rPr lang="en-IN" dirty="0" smtClean="0"/>
              <a:t>]$b=10){$a+$b};</a:t>
            </a:r>
          </a:p>
          <a:p>
            <a:pPr lvl="2" fontAlgn="t"/>
            <a:r>
              <a:rPr lang="en-IN" dirty="0" err="1" smtClean="0"/>
              <a:t>addNumbers</a:t>
            </a:r>
            <a:r>
              <a:rPr lang="en-IN" dirty="0" smtClean="0"/>
              <a:t> 1,2</a:t>
            </a:r>
          </a:p>
          <a:p>
            <a:pPr lvl="1" fontAlgn="t"/>
            <a:r>
              <a:rPr lang="en-IN" dirty="0" smtClean="0"/>
              <a:t>Switch - function </a:t>
            </a:r>
            <a:r>
              <a:rPr lang="en-IN" dirty="0" err="1" smtClean="0"/>
              <a:t>SwitchON</a:t>
            </a:r>
            <a:r>
              <a:rPr lang="en-IN" dirty="0" smtClean="0"/>
              <a:t>([switch]$a){if($a){"ON"}}</a:t>
            </a:r>
          </a:p>
          <a:p>
            <a:pPr lvl="2" fontAlgn="t"/>
            <a:r>
              <a:rPr lang="en-IN" dirty="0" err="1" smtClean="0"/>
              <a:t>SwitchON</a:t>
            </a:r>
            <a:r>
              <a:rPr lang="en-IN" dirty="0" smtClean="0"/>
              <a:t> -a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t"/>
            <a:r>
              <a:rPr lang="en-US" dirty="0" smtClean="0"/>
              <a:t>Function template</a:t>
            </a:r>
          </a:p>
          <a:p>
            <a:pPr lvl="1" fontAlgn="t"/>
            <a:r>
              <a:rPr lang="en-US" dirty="0" smtClean="0"/>
              <a:t>ISE-&gt;</a:t>
            </a:r>
            <a:r>
              <a:rPr lang="en-US" dirty="0" err="1" smtClean="0"/>
              <a:t>Cntrl+J</a:t>
            </a:r>
            <a:r>
              <a:rPr lang="en-US" dirty="0" smtClean="0"/>
              <a:t> [Advanced Function]</a:t>
            </a:r>
          </a:p>
          <a:p>
            <a:pPr fontAlgn="t"/>
            <a:r>
              <a:rPr lang="en-US" dirty="0" smtClean="0"/>
              <a:t>Functions call by value and reference</a:t>
            </a:r>
          </a:p>
          <a:p>
            <a:pPr lvl="1" fontAlgn="t"/>
            <a:r>
              <a:rPr lang="en-IN" dirty="0" smtClean="0"/>
              <a:t>$original = 10;</a:t>
            </a:r>
          </a:p>
          <a:p>
            <a:pPr lvl="1" fontAlgn="t"/>
            <a:r>
              <a:rPr lang="en-IN" dirty="0" smtClean="0"/>
              <a:t>Write-Host "Original Value is $original"</a:t>
            </a:r>
          </a:p>
          <a:p>
            <a:pPr lvl="1" fontAlgn="t"/>
            <a:r>
              <a:rPr lang="en-IN" dirty="0" smtClean="0"/>
              <a:t>function </a:t>
            </a:r>
            <a:r>
              <a:rPr lang="en-IN" dirty="0" err="1" smtClean="0"/>
              <a:t>CallByValue</a:t>
            </a:r>
            <a:r>
              <a:rPr lang="en-IN" dirty="0" smtClean="0"/>
              <a:t>($a){$a=$a*10;$a}</a:t>
            </a:r>
          </a:p>
          <a:p>
            <a:pPr lvl="1" fontAlgn="t"/>
            <a:r>
              <a:rPr lang="en-IN" dirty="0" err="1" smtClean="0"/>
              <a:t>CallByValue</a:t>
            </a:r>
            <a:r>
              <a:rPr lang="en-IN" dirty="0" smtClean="0"/>
              <a:t>($original)</a:t>
            </a:r>
          </a:p>
          <a:p>
            <a:pPr lvl="1" fontAlgn="t"/>
            <a:r>
              <a:rPr lang="en-IN" dirty="0" smtClean="0"/>
              <a:t>Write-Host "After call by value, Original Value is $original"</a:t>
            </a:r>
          </a:p>
          <a:p>
            <a:pPr lvl="1" fontAlgn="t"/>
            <a:r>
              <a:rPr lang="en-IN" dirty="0" smtClean="0"/>
              <a:t>function </a:t>
            </a:r>
            <a:r>
              <a:rPr lang="en-IN" dirty="0" err="1" smtClean="0"/>
              <a:t>CallByRef</a:t>
            </a:r>
            <a:r>
              <a:rPr lang="en-IN" dirty="0" smtClean="0"/>
              <a:t>([REF]$a){$</a:t>
            </a:r>
            <a:r>
              <a:rPr lang="en-IN" dirty="0" err="1" smtClean="0"/>
              <a:t>a.value</a:t>
            </a:r>
            <a:r>
              <a:rPr lang="en-IN" dirty="0" smtClean="0"/>
              <a:t>=$</a:t>
            </a:r>
            <a:r>
              <a:rPr lang="en-IN" dirty="0" err="1" smtClean="0"/>
              <a:t>a.value</a:t>
            </a:r>
            <a:r>
              <a:rPr lang="en-IN" dirty="0" smtClean="0"/>
              <a:t>*10;$a}</a:t>
            </a:r>
          </a:p>
          <a:p>
            <a:pPr lvl="1" fontAlgn="t"/>
            <a:r>
              <a:rPr lang="en-IN" dirty="0" err="1" smtClean="0"/>
              <a:t>CallByRef</a:t>
            </a:r>
            <a:r>
              <a:rPr lang="en-IN" dirty="0" smtClean="0"/>
              <a:t>([REF]$original)</a:t>
            </a:r>
          </a:p>
          <a:p>
            <a:pPr lvl="1" fontAlgn="t"/>
            <a:r>
              <a:rPr lang="en-IN" dirty="0" smtClean="0"/>
              <a:t>Write-Host "After call by reference, Original Value is $original”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t"/>
            <a:r>
              <a:rPr lang="en-US" dirty="0" smtClean="0"/>
              <a:t>Writing functions using DLL(Load </a:t>
            </a:r>
            <a:r>
              <a:rPr lang="en-US" dirty="0" err="1" smtClean="0"/>
              <a:t>dll</a:t>
            </a:r>
            <a:r>
              <a:rPr lang="en-US" dirty="0" smtClean="0"/>
              <a:t>)</a:t>
            </a:r>
          </a:p>
          <a:p>
            <a:pPr lvl="1" fontAlgn="t"/>
            <a:r>
              <a:rPr lang="en-IN" dirty="0" smtClean="0"/>
              <a:t>[</a:t>
            </a:r>
            <a:r>
              <a:rPr lang="en-IN" dirty="0" err="1" smtClean="0"/>
              <a:t>Reflection.Assembly</a:t>
            </a:r>
            <a:r>
              <a:rPr lang="en-IN" dirty="0" smtClean="0"/>
              <a:t>]::</a:t>
            </a:r>
            <a:r>
              <a:rPr lang="en-IN" dirty="0" err="1" smtClean="0"/>
              <a:t>LoadWithPartialName</a:t>
            </a:r>
            <a:r>
              <a:rPr lang="en-IN" dirty="0" smtClean="0"/>
              <a:t>($</a:t>
            </a:r>
            <a:r>
              <a:rPr lang="en-IN" dirty="0" err="1" smtClean="0"/>
              <a:t>customDll</a:t>
            </a:r>
            <a:r>
              <a:rPr lang="en-IN" dirty="0" smtClean="0"/>
              <a:t>)</a:t>
            </a:r>
          </a:p>
          <a:p>
            <a:pPr lvl="2" fontAlgn="t"/>
            <a:r>
              <a:rPr lang="en-IN" dirty="0" smtClean="0"/>
              <a:t>[</a:t>
            </a:r>
            <a:r>
              <a:rPr lang="en-IN" dirty="0" err="1" smtClean="0"/>
              <a:t>System.Console</a:t>
            </a:r>
            <a:r>
              <a:rPr lang="en-IN" dirty="0" smtClean="0"/>
              <a:t>]::</a:t>
            </a:r>
            <a:r>
              <a:rPr lang="en-IN" dirty="0" err="1" smtClean="0"/>
              <a:t>WriteLine</a:t>
            </a:r>
            <a:r>
              <a:rPr lang="en-IN" dirty="0" smtClean="0"/>
              <a:t>("Amazing")</a:t>
            </a:r>
          </a:p>
          <a:p>
            <a:pPr lvl="1" fontAlgn="t"/>
            <a:r>
              <a:rPr lang="en-IN" dirty="0" smtClean="0"/>
              <a:t>Add-Type –Path </a:t>
            </a:r>
            <a:r>
              <a:rPr lang="en-US" dirty="0" smtClean="0"/>
              <a:t>“</a:t>
            </a:r>
            <a:r>
              <a:rPr lang="en-IN" dirty="0" smtClean="0"/>
              <a:t>$</a:t>
            </a:r>
            <a:r>
              <a:rPr lang="en-IN" dirty="0" err="1" smtClean="0"/>
              <a:t>customDll</a:t>
            </a:r>
            <a:r>
              <a:rPr lang="en-US" dirty="0" smtClean="0"/>
              <a:t>”;$a=new-object  </a:t>
            </a:r>
            <a:r>
              <a:rPr lang="en-US" dirty="0" err="1" smtClean="0"/>
              <a:t>custom.type</a:t>
            </a:r>
            <a:r>
              <a:rPr lang="en-US" dirty="0" smtClean="0"/>
              <a:t>;[custom]::method()</a:t>
            </a:r>
          </a:p>
          <a:p>
            <a:pPr lvl="1" fontAlgn="t"/>
            <a:r>
              <a:rPr lang="en-US" dirty="0" smtClean="0"/>
              <a:t>Add-</a:t>
            </a:r>
            <a:r>
              <a:rPr lang="en-US" dirty="0" err="1" smtClean="0"/>
              <a:t>PSSnapIN</a:t>
            </a:r>
            <a:r>
              <a:rPr lang="en-US" dirty="0" smtClean="0"/>
              <a:t> “</a:t>
            </a:r>
            <a:r>
              <a:rPr lang="en-IN" dirty="0" smtClean="0"/>
              <a:t>$</a:t>
            </a:r>
            <a:r>
              <a:rPr lang="en-IN" dirty="0" err="1" smtClean="0"/>
              <a:t>customDll</a:t>
            </a:r>
            <a:r>
              <a:rPr lang="en-US" dirty="0" smtClean="0"/>
              <a:t>”</a:t>
            </a:r>
          </a:p>
          <a:p>
            <a:pPr fontAlgn="t"/>
            <a:r>
              <a:rPr lang="en-US" dirty="0" smtClean="0"/>
              <a:t>Built functions</a:t>
            </a:r>
          </a:p>
          <a:p>
            <a:pPr lvl="1" fontAlgn="t"/>
            <a:r>
              <a:rPr lang="en-US" dirty="0" smtClean="0"/>
              <a:t>Dir function:</a:t>
            </a:r>
          </a:p>
          <a:p>
            <a:pPr fontAlgn="t"/>
            <a:r>
              <a:rPr lang="en-US" dirty="0" smtClean="0"/>
              <a:t>Library functions</a:t>
            </a:r>
          </a:p>
          <a:p>
            <a:pPr fontAlgn="t"/>
            <a:r>
              <a:rPr lang="en-US" dirty="0" smtClean="0"/>
              <a:t>Get-Module -</a:t>
            </a:r>
            <a:r>
              <a:rPr lang="en-US" dirty="0" err="1" smtClean="0"/>
              <a:t>ListAvailable</a:t>
            </a:r>
            <a:endParaRPr lang="en-US" dirty="0" smtClean="0"/>
          </a:p>
          <a:p>
            <a:pPr lvl="1" fontAlgn="t"/>
            <a:r>
              <a:rPr lang="en-US" dirty="0" smtClean="0"/>
              <a:t>Import-</a:t>
            </a:r>
            <a:r>
              <a:rPr lang="en-US" dirty="0" err="1" smtClean="0"/>
              <a:t>Module,SnapIn</a:t>
            </a:r>
            <a:endParaRPr lang="en-US" dirty="0" smtClean="0"/>
          </a:p>
          <a:p>
            <a:pPr fontAlgn="t"/>
            <a:r>
              <a:rPr lang="en-US" dirty="0" smtClean="0"/>
              <a:t>System functions</a:t>
            </a:r>
          </a:p>
          <a:p>
            <a:pPr fontAlgn="t"/>
            <a:r>
              <a:rPr lang="en-US" dirty="0" smtClean="0"/>
              <a:t>Math’s and other special functions</a:t>
            </a:r>
          </a:p>
          <a:p>
            <a:pPr lvl="1" fontAlgn="t"/>
            <a:r>
              <a:rPr lang="en-US" dirty="0" smtClean="0"/>
              <a:t>[</a:t>
            </a:r>
            <a:r>
              <a:rPr lang="en-US" dirty="0" err="1" smtClean="0"/>
              <a:t>System.Math</a:t>
            </a:r>
            <a:r>
              <a:rPr lang="en-US" dirty="0" smtClean="0"/>
              <a:t>]::PI;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Game 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simple function with name “</a:t>
            </a:r>
            <a:r>
              <a:rPr lang="en-IN" dirty="0" smtClean="0"/>
              <a:t>Speak-Text”</a:t>
            </a:r>
            <a:endParaRPr lang="en-IN" dirty="0" smtClean="0"/>
          </a:p>
          <a:p>
            <a:r>
              <a:rPr lang="en-IN" dirty="0" smtClean="0"/>
              <a:t>Parameters – </a:t>
            </a:r>
            <a:r>
              <a:rPr lang="en-IN" dirty="0" err="1" smtClean="0"/>
              <a:t>goodQualities</a:t>
            </a:r>
            <a:endParaRPr lang="en-IN" dirty="0" smtClean="0"/>
          </a:p>
          <a:p>
            <a:r>
              <a:rPr lang="en-IN" dirty="0" smtClean="0"/>
              <a:t>Code Logic – The computer should speak the following content.</a:t>
            </a:r>
          </a:p>
          <a:p>
            <a:r>
              <a:rPr lang="en-IN" dirty="0" smtClean="0"/>
              <a:t> </a:t>
            </a:r>
            <a:r>
              <a:rPr lang="en-IN" dirty="0" smtClean="0"/>
              <a:t>“ You are $</a:t>
            </a:r>
            <a:r>
              <a:rPr lang="en-IN" dirty="0" err="1" smtClean="0"/>
              <a:t>goodQualities</a:t>
            </a:r>
            <a:r>
              <a:rPr lang="en-IN" dirty="0" smtClean="0"/>
              <a:t>”</a:t>
            </a:r>
          </a:p>
          <a:p>
            <a:r>
              <a:rPr lang="en-IN" dirty="0" smtClean="0"/>
              <a:t>Example : </a:t>
            </a:r>
          </a:p>
          <a:p>
            <a:pPr lvl="1"/>
            <a:r>
              <a:rPr lang="en-IN" dirty="0" smtClean="0"/>
              <a:t>Speak-Text “</a:t>
            </a:r>
            <a:r>
              <a:rPr lang="en-IN" dirty="0" err="1" smtClean="0"/>
              <a:t>courageuous”,”calm”,brilliant</a:t>
            </a:r>
            <a:r>
              <a:rPr lang="en-IN" dirty="0" smtClean="0"/>
              <a:t>”</a:t>
            </a:r>
          </a:p>
          <a:p>
            <a:pPr lvl="1"/>
            <a:r>
              <a:rPr lang="en-IN" dirty="0" err="1" smtClean="0"/>
              <a:t>Output:Your</a:t>
            </a:r>
            <a:r>
              <a:rPr lang="en-IN" dirty="0" smtClean="0"/>
              <a:t> </a:t>
            </a:r>
            <a:r>
              <a:rPr lang="en-IN" smtClean="0"/>
              <a:t>hear following</a:t>
            </a:r>
          </a:p>
          <a:p>
            <a:pPr lvl="2"/>
            <a:r>
              <a:rPr lang="en-IN" dirty="0" smtClean="0"/>
              <a:t>“You are </a:t>
            </a:r>
            <a:r>
              <a:rPr lang="en-IN" dirty="0" err="1" smtClean="0"/>
              <a:t>courageous,calm,brilliant</a:t>
            </a:r>
            <a:r>
              <a:rPr lang="en-IN" dirty="0" smtClean="0"/>
              <a:t>”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Microsoft Virtual Academy</a:t>
            </a:r>
          </a:p>
          <a:p>
            <a:r>
              <a:rPr lang="en-IN" dirty="0" smtClean="0">
                <a:hlinkClick r:id="rId2"/>
              </a:rPr>
              <a:t>http://www.powershell.org/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https://blogs.technet.microsoft.com/heyscriptingguy/2015/08/26/new-powershell-5-feature-enumerations/</a:t>
            </a:r>
            <a:endParaRPr lang="en-IN" dirty="0" smtClean="0"/>
          </a:p>
          <a:p>
            <a:r>
              <a:rPr lang="en-IN" dirty="0" smtClean="0">
                <a:hlinkClick r:id="rId4"/>
              </a:rPr>
              <a:t>https://gallery.technet.microsoft.com/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Goal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dirty="0" err="1" smtClean="0"/>
              <a:t>Commandlets</a:t>
            </a:r>
            <a:endParaRPr lang="en-US" dirty="0" smtClean="0"/>
          </a:p>
          <a:p>
            <a:pPr fontAlgn="t"/>
            <a:r>
              <a:rPr lang="en-US" dirty="0" smtClean="0"/>
              <a:t>Variables</a:t>
            </a:r>
          </a:p>
          <a:p>
            <a:pPr fontAlgn="t"/>
            <a:r>
              <a:rPr lang="en-US" dirty="0" smtClean="0"/>
              <a:t>Pipelining</a:t>
            </a:r>
          </a:p>
          <a:p>
            <a:pPr fontAlgn="t"/>
            <a:r>
              <a:rPr lang="en-US" dirty="0" smtClean="0"/>
              <a:t>Loops and conditions</a:t>
            </a:r>
          </a:p>
          <a:p>
            <a:pPr fontAlgn="t"/>
            <a:r>
              <a:rPr lang="en-US" dirty="0" smtClean="0"/>
              <a:t>Functions</a:t>
            </a:r>
          </a:p>
          <a:p>
            <a:pPr fontAlgn="t"/>
            <a:r>
              <a:rPr lang="en-US" dirty="0" smtClean="0"/>
              <a:t>Exception handling</a:t>
            </a:r>
          </a:p>
          <a:p>
            <a:pPr fontAlgn="t"/>
            <a:r>
              <a:rPr lang="en-US" dirty="0" smtClean="0"/>
              <a:t>Regular expressions</a:t>
            </a:r>
          </a:p>
          <a:p>
            <a:pPr fontAlgn="t"/>
            <a:r>
              <a:rPr lang="en-US" dirty="0" smtClean="0"/>
              <a:t>Introduction to WMI</a:t>
            </a:r>
          </a:p>
          <a:p>
            <a:pPr fontAlgn="t"/>
            <a:r>
              <a:rPr lang="en-US" dirty="0" smtClean="0"/>
              <a:t>Sample scripts</a:t>
            </a:r>
          </a:p>
          <a:p>
            <a:pPr fontAlgn="t"/>
            <a:r>
              <a:rPr lang="en-US" dirty="0" smtClean="0"/>
              <a:t>Real-time scenarios (like case study)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01.introduction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“powerful” App to solve problems.</a:t>
            </a:r>
          </a:p>
          <a:p>
            <a:r>
              <a:rPr lang="en-IN" dirty="0" smtClean="0"/>
              <a:t>Scripting environment</a:t>
            </a:r>
          </a:p>
          <a:p>
            <a:r>
              <a:rPr lang="en-IN" dirty="0" smtClean="0"/>
              <a:t>Command Line Shell</a:t>
            </a:r>
          </a:p>
          <a:p>
            <a:r>
              <a:rPr lang="en-IN" dirty="0" smtClean="0"/>
              <a:t>Engine/</a:t>
            </a:r>
            <a:r>
              <a:rPr lang="en-IN" dirty="0" err="1" smtClean="0"/>
              <a:t>Enviroment</a:t>
            </a:r>
            <a:r>
              <a:rPr lang="en-IN" dirty="0" smtClean="0"/>
              <a:t> Brings .NET framework to execute command or write scripts</a:t>
            </a:r>
          </a:p>
          <a:p>
            <a:r>
              <a:rPr lang="en-IN" dirty="0" smtClean="0"/>
              <a:t>Improves Management</a:t>
            </a:r>
          </a:p>
          <a:p>
            <a:r>
              <a:rPr lang="en-IN" dirty="0" smtClean="0"/>
              <a:t>Automation</a:t>
            </a:r>
          </a:p>
          <a:p>
            <a:r>
              <a:rPr lang="en-IN" dirty="0" smtClean="0"/>
              <a:t>Security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IN" dirty="0" smtClean="0"/>
              <a:t>History – </a:t>
            </a:r>
            <a:r>
              <a:rPr lang="en-IN" sz="4000" dirty="0" smtClean="0"/>
              <a:t>Administrators to Developers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484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PowerShell</a:t>
            </a:r>
            <a:r>
              <a:rPr lang="en-US" dirty="0" smtClean="0"/>
              <a:t> V3 – Windows 8 and Server 2012</a:t>
            </a:r>
          </a:p>
          <a:p>
            <a:r>
              <a:rPr lang="en-US" dirty="0" err="1" smtClean="0"/>
              <a:t>PowerShell</a:t>
            </a:r>
            <a:r>
              <a:rPr lang="en-US" dirty="0" smtClean="0"/>
              <a:t> V2 – Windows 7 and Server 2008</a:t>
            </a:r>
          </a:p>
          <a:p>
            <a:r>
              <a:rPr lang="en-US" dirty="0" smtClean="0"/>
              <a:t>Download the Windows Management Framework 3.0 at</a:t>
            </a:r>
          </a:p>
          <a:p>
            <a:r>
              <a:rPr lang="en-US" dirty="0" smtClean="0">
                <a:hlinkClick r:id="rId2"/>
              </a:rPr>
              <a:t>http://www.microsoft.com/en-us/download/details.aspx?id=34595</a:t>
            </a:r>
            <a:endParaRPr lang="en-US" dirty="0" smtClean="0"/>
          </a:p>
          <a:p>
            <a:r>
              <a:rPr lang="en-US" dirty="0" smtClean="0"/>
              <a:t>Windows XP and Server 2003 can run V2</a:t>
            </a:r>
            <a:endParaRPr lang="en-I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8738887" cy="465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arallelogram 5"/>
          <p:cNvSpPr/>
          <p:nvPr/>
        </p:nvSpPr>
        <p:spPr>
          <a:xfrm>
            <a:off x="971600" y="2564904"/>
            <a:ext cx="1584176" cy="93610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Script Pane</a:t>
            </a:r>
            <a:endParaRPr lang="en-IN" dirty="0"/>
          </a:p>
        </p:txBody>
      </p:sp>
      <p:sp>
        <p:nvSpPr>
          <p:cNvPr id="8" name="Right Arrow 7"/>
          <p:cNvSpPr/>
          <p:nvPr/>
        </p:nvSpPr>
        <p:spPr>
          <a:xfrm>
            <a:off x="5796136" y="2636912"/>
            <a:ext cx="1800200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Command Pane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First hello world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IN" b="1" dirty="0" smtClean="0"/>
              <a:t>“Hello World”</a:t>
            </a:r>
          </a:p>
          <a:p>
            <a:pPr fontAlgn="t"/>
            <a:r>
              <a:rPr lang="en-IN" b="1" dirty="0" smtClean="0"/>
              <a:t>2+1 &gt; out.txt</a:t>
            </a:r>
            <a:endParaRPr lang="en-IN" dirty="0" smtClean="0"/>
          </a:p>
          <a:p>
            <a:pPr fontAlgn="t"/>
            <a:r>
              <a:rPr lang="en-IN" b="1" dirty="0" smtClean="0"/>
              <a:t>23 &gt;&gt; out.txt</a:t>
            </a:r>
            <a:endParaRPr lang="en-IN" dirty="0" smtClean="0"/>
          </a:p>
          <a:p>
            <a:pPr fontAlgn="t"/>
            <a:r>
              <a:rPr lang="en-IN" b="1" dirty="0" smtClean="0"/>
              <a:t>4GB / 720MB</a:t>
            </a:r>
            <a:endParaRPr lang="en-IN" dirty="0" smtClean="0"/>
          </a:p>
          <a:p>
            <a:pPr fontAlgn="t"/>
            <a:r>
              <a:rPr lang="en-IN" b="1" dirty="0" smtClean="0"/>
              <a:t>Script Automation(*.ps1)</a:t>
            </a:r>
            <a:endParaRPr lang="en-IN" dirty="0" smtClean="0"/>
          </a:p>
          <a:p>
            <a:pPr fontAlgn="t"/>
            <a:r>
              <a:rPr lang="en-IN" b="1" dirty="0" smtClean="0"/>
              <a:t>Up Arrow – To get previous command without typing</a:t>
            </a:r>
            <a:endParaRPr lang="en-IN" dirty="0" smtClean="0"/>
          </a:p>
          <a:p>
            <a:pPr fontAlgn="t"/>
            <a:r>
              <a:rPr lang="en-IN" b="1" dirty="0" smtClean="0"/>
              <a:t>Tab – To complete command without typing</a:t>
            </a:r>
            <a:endParaRPr lang="en-IN" dirty="0" smtClean="0"/>
          </a:p>
          <a:p>
            <a:pPr fontAlgn="t"/>
            <a:r>
              <a:rPr lang="en-IN" b="1" dirty="0" smtClean="0"/>
              <a:t>Q or </a:t>
            </a:r>
            <a:r>
              <a:rPr lang="en-IN" b="1" dirty="0" err="1" smtClean="0"/>
              <a:t>Cntrl</a:t>
            </a:r>
            <a:r>
              <a:rPr lang="en-IN" b="1" dirty="0" smtClean="0"/>
              <a:t> + ‘C’ to quit command execution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command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Get-Command – Mother of All </a:t>
            </a:r>
            <a:r>
              <a:rPr lang="en-US" dirty="0" err="1" smtClean="0"/>
              <a:t>commandlets</a:t>
            </a:r>
            <a:endParaRPr lang="en-US" dirty="0" smtClean="0"/>
          </a:p>
          <a:p>
            <a:r>
              <a:rPr lang="en-US" dirty="0" smtClean="0"/>
              <a:t>Of format Verb-Noun</a:t>
            </a:r>
          </a:p>
          <a:p>
            <a:r>
              <a:rPr lang="en-US" dirty="0" smtClean="0"/>
              <a:t>Get-Command *&lt;&gt;* </a:t>
            </a:r>
          </a:p>
          <a:p>
            <a:pPr lvl="1"/>
            <a:r>
              <a:rPr lang="en-US" dirty="0" err="1" smtClean="0"/>
              <a:t>Cls,Dir,Notepad,Exit</a:t>
            </a:r>
            <a:r>
              <a:rPr lang="en-US" dirty="0" smtClean="0"/>
              <a:t>/</a:t>
            </a:r>
            <a:r>
              <a:rPr lang="en-US" dirty="0" err="1" smtClean="0"/>
              <a:t>quit,Copy</a:t>
            </a:r>
            <a:r>
              <a:rPr lang="en-US" dirty="0" smtClean="0"/>
              <a:t>-</a:t>
            </a:r>
            <a:r>
              <a:rPr lang="en-US" dirty="0" err="1" smtClean="0"/>
              <a:t>Item,New</a:t>
            </a:r>
            <a:r>
              <a:rPr lang="en-US" dirty="0" smtClean="0"/>
              <a:t>-Item</a:t>
            </a:r>
          </a:p>
          <a:p>
            <a:pPr lvl="1"/>
            <a:r>
              <a:rPr lang="en-US" dirty="0" smtClean="0"/>
              <a:t>Test-Path; </a:t>
            </a:r>
          </a:p>
          <a:p>
            <a:r>
              <a:rPr lang="en-US" dirty="0" smtClean="0"/>
              <a:t>Get-Help(Alias help)[Update]</a:t>
            </a:r>
          </a:p>
          <a:p>
            <a:pPr lvl="1"/>
            <a:r>
              <a:rPr lang="en-US" dirty="0" smtClean="0"/>
              <a:t>Get-Verb</a:t>
            </a:r>
          </a:p>
          <a:p>
            <a:r>
              <a:rPr lang="en-US" dirty="0" smtClean="0"/>
              <a:t>Ampersand executes a command</a:t>
            </a:r>
          </a:p>
          <a:p>
            <a:pPr lvl="1"/>
            <a:r>
              <a:rPr lang="en-US" dirty="0" smtClean="0"/>
              <a:t>&amp;("note"+"pad")</a:t>
            </a:r>
          </a:p>
          <a:p>
            <a:pPr lvl="1"/>
            <a:r>
              <a:rPr lang="en-IN" dirty="0" smtClean="0"/>
              <a:t>$name = Read-Host 'What is your username?‘</a:t>
            </a: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1503</TotalTime>
  <Words>1167</Words>
  <Application>Microsoft Office PowerPoint</Application>
  <PresentationFormat>On-screen Show (4:3)</PresentationFormat>
  <Paragraphs>245</Paragraphs>
  <Slides>25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Opulent</vt:lpstr>
      <vt:lpstr>PowerShell</vt:lpstr>
      <vt:lpstr>Target Audience</vt:lpstr>
      <vt:lpstr>Goal</vt:lpstr>
      <vt:lpstr>01.introduction</vt:lpstr>
      <vt:lpstr>History – Administrators to Developers</vt:lpstr>
      <vt:lpstr>installation</vt:lpstr>
      <vt:lpstr>ISE</vt:lpstr>
      <vt:lpstr>First hello world</vt:lpstr>
      <vt:lpstr>System command</vt:lpstr>
      <vt:lpstr>Providers</vt:lpstr>
      <vt:lpstr>GAME TIME</vt:lpstr>
      <vt:lpstr>Variables</vt:lpstr>
      <vt:lpstr>Variables-arrays</vt:lpstr>
      <vt:lpstr>Variables-enum,structures</vt:lpstr>
      <vt:lpstr>GAME TIME</vt:lpstr>
      <vt:lpstr>Pipelining</vt:lpstr>
      <vt:lpstr>Pipelining</vt:lpstr>
      <vt:lpstr>Loops and Conditions</vt:lpstr>
      <vt:lpstr>Game time</vt:lpstr>
      <vt:lpstr>functions</vt:lpstr>
      <vt:lpstr>Functions</vt:lpstr>
      <vt:lpstr>Functions</vt:lpstr>
      <vt:lpstr>Functions</vt:lpstr>
      <vt:lpstr>Game time</vt:lpstr>
      <vt:lpstr>References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</dc:title>
  <dc:creator>Easwari Geetam</dc:creator>
  <cp:lastModifiedBy>Easwari Geetam</cp:lastModifiedBy>
  <cp:revision>162</cp:revision>
  <dcterms:created xsi:type="dcterms:W3CDTF">2016-02-08T15:51:51Z</dcterms:created>
  <dcterms:modified xsi:type="dcterms:W3CDTF">2016-05-15T02:23:19Z</dcterms:modified>
</cp:coreProperties>
</file>