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8" r:id="rId5"/>
    <p:sldId id="274" r:id="rId6"/>
    <p:sldId id="264" r:id="rId7"/>
    <p:sldId id="261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17-02-2016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ssignments/01.Introduction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ssignments/02.SystemCommands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ssignments/03.Variables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ssignments/05.Loops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.org/" TargetMode="External"/><Relationship Id="rId2" Type="http://schemas.openxmlformats.org/officeDocument/2006/relationships/hyperlink" Target="https://technet.microsoft.com/library/hh849696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Day 1</a:t>
            </a:r>
          </a:p>
          <a:p>
            <a:r>
              <a:rPr lang="en-IN" dirty="0" smtClean="0"/>
              <a:t>Assignments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To get a hands on experience.</a:t>
            </a:r>
          </a:p>
          <a:p>
            <a:pPr fontAlgn="t"/>
            <a:r>
              <a:rPr lang="en-US" dirty="0" smtClean="0"/>
              <a:t>The answers can be viewed at the bottom right corner of each page.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01.Basics(introduction)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a folder “c:\assignments”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Add text “I am infinite” into a file “c:\assignments\Intro1.txt”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Append text “I am highly intelligent” to file “C:\assignments\Intro1.txt”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Go to the folder “c:\assignments”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View the contents of </a:t>
            </a:r>
            <a:r>
              <a:rPr lang="en-IN" dirty="0" smtClean="0"/>
              <a:t>“Intro1.txt” in </a:t>
            </a:r>
            <a:r>
              <a:rPr lang="en-IN" dirty="0" smtClean="0"/>
              <a:t>the </a:t>
            </a:r>
            <a:r>
              <a:rPr lang="en-IN" dirty="0" err="1" smtClean="0"/>
              <a:t>Powershell</a:t>
            </a:r>
            <a:r>
              <a:rPr lang="en-IN" dirty="0" smtClean="0"/>
              <a:t>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Type “Get-R” . Press TAB until you get the command to print a random number.</a:t>
            </a:r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7020272" y="5877272"/>
          <a:ext cx="914400" cy="771525"/>
        </p:xfrm>
        <a:graphic>
          <a:graphicData uri="http://schemas.openxmlformats.org/presentationml/2006/ole">
            <p:oleObj spid="_x0000_s1026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02. System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the command “Clear”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alias for “Get-</a:t>
            </a:r>
            <a:r>
              <a:rPr lang="en-US" dirty="0" err="1" smtClean="0"/>
              <a:t>ChildItem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output of the command below:</a:t>
            </a:r>
          </a:p>
          <a:p>
            <a:pPr marL="749808" lvl="1" indent="-457200">
              <a:buNone/>
            </a:pPr>
            <a:r>
              <a:rPr lang="en-US" dirty="0" smtClean="0"/>
              <a:t>	&amp;("Get"+"-"+"Date")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the latest help of “Get-help”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command name for alias “dir”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228184" y="5085184"/>
          <a:ext cx="914400" cy="771525"/>
        </p:xfrm>
        <a:graphic>
          <a:graphicData uri="http://schemas.openxmlformats.org/presentationml/2006/ole">
            <p:oleObj spid="_x0000_s2050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03.Variables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a variable named “</a:t>
            </a:r>
            <a:r>
              <a:rPr lang="en-IN" dirty="0" err="1" smtClean="0"/>
              <a:t>intA</a:t>
            </a:r>
            <a:r>
              <a:rPr lang="en-IN" dirty="0" smtClean="0"/>
              <a:t>” of type </a:t>
            </a:r>
            <a:r>
              <a:rPr lang="en-IN" dirty="0" err="1" smtClean="0"/>
              <a:t>int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Assign the variable </a:t>
            </a:r>
            <a:r>
              <a:rPr lang="en-IN" dirty="0" err="1" smtClean="0"/>
              <a:t>intA</a:t>
            </a:r>
            <a:r>
              <a:rPr lang="en-IN" dirty="0" smtClean="0"/>
              <a:t>  with numbers 1 to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Display the value of variable </a:t>
            </a:r>
            <a:r>
              <a:rPr lang="en-IN" dirty="0" err="1" smtClean="0"/>
              <a:t>intA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Multiply the numbers 10 and 10 and store in a variable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Write the command that displays the following from result above</a:t>
            </a:r>
          </a:p>
          <a:p>
            <a:pPr lvl="1"/>
            <a:r>
              <a:rPr lang="en-IN" dirty="0" smtClean="0"/>
              <a:t>Result=100</a:t>
            </a:r>
            <a:endParaRPr lang="en-IN" dirty="0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156176" y="5445224"/>
          <a:ext cx="914400" cy="771525"/>
        </p:xfrm>
        <a:graphic>
          <a:graphicData uri="http://schemas.openxmlformats.org/presentationml/2006/ole">
            <p:oleObj spid="_x0000_s3075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05.Loops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Create a variable $</a:t>
            </a:r>
            <a:r>
              <a:rPr lang="en-US" dirty="0" err="1" smtClean="0"/>
              <a:t>intArray</a:t>
            </a:r>
            <a:r>
              <a:rPr lang="en-US" dirty="0" smtClean="0"/>
              <a:t> with values 1,3,2,4,4,5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Display the numbers greater than 3 in the array $</a:t>
            </a:r>
            <a:r>
              <a:rPr lang="en-US" dirty="0" err="1" smtClean="0"/>
              <a:t>intArray</a:t>
            </a:r>
            <a:endParaRPr lang="en-US" dirty="0" smtClean="0"/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Use Switch to check is a Random number from Get-Random is “Odd” or Even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Display 1 to 10 using for loop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Ask the user for input “Do You enjoy </a:t>
            </a:r>
            <a:r>
              <a:rPr lang="en-US" dirty="0" err="1" smtClean="0"/>
              <a:t>PowerShell</a:t>
            </a:r>
            <a:r>
              <a:rPr lang="en-US" dirty="0" smtClean="0"/>
              <a:t>” till user types “Yes” using do while loop</a:t>
            </a:r>
            <a:endParaRPr lang="en-IN" dirty="0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804248" y="5661248"/>
          <a:ext cx="914400" cy="771525"/>
        </p:xfrm>
        <a:graphic>
          <a:graphicData uri="http://schemas.openxmlformats.org/presentationml/2006/ole">
            <p:oleObj spid="_x0000_s5122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06.Functions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Create a simple function </a:t>
            </a:r>
            <a:r>
              <a:rPr lang="en-US" dirty="0" err="1" smtClean="0"/>
              <a:t>CurrentDay</a:t>
            </a:r>
            <a:r>
              <a:rPr lang="en-US" dirty="0" smtClean="0"/>
              <a:t> that displays the day today[(Ex)Monday…]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Call the function </a:t>
            </a:r>
            <a:r>
              <a:rPr lang="en-US" dirty="0" err="1" smtClean="0"/>
              <a:t>CurrentDay</a:t>
            </a:r>
            <a:r>
              <a:rPr lang="en-US" dirty="0" smtClean="0"/>
              <a:t> to display the current day.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Modify the function </a:t>
            </a:r>
            <a:r>
              <a:rPr lang="en-US" dirty="0" err="1" smtClean="0"/>
              <a:t>CurrentDay</a:t>
            </a:r>
            <a:r>
              <a:rPr lang="en-US" dirty="0" smtClean="0"/>
              <a:t> to accept a [</a:t>
            </a:r>
            <a:r>
              <a:rPr lang="en-US" dirty="0" err="1" smtClean="0"/>
              <a:t>DateTime</a:t>
            </a:r>
            <a:r>
              <a:rPr lang="en-US" dirty="0" smtClean="0"/>
              <a:t>] parameter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Display the </a:t>
            </a:r>
            <a:r>
              <a:rPr lang="en-US" dirty="0" err="1" smtClean="0"/>
              <a:t>CurrentDay</a:t>
            </a:r>
            <a:r>
              <a:rPr lang="en-US" dirty="0" smtClean="0"/>
              <a:t> of the Day 25 January 2016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96136" y="5013176"/>
          <a:ext cx="914400" cy="771525"/>
        </p:xfrm>
        <a:graphic>
          <a:graphicData uri="http://schemas.openxmlformats.org/presentationml/2006/ole">
            <p:oleObj spid="_x0000_s6146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https://technet.microsoft.com/library/hh849696.aspx</a:t>
            </a:r>
            <a:endParaRPr lang="en-IN" dirty="0" smtClean="0"/>
          </a:p>
          <a:p>
            <a:r>
              <a:rPr lang="en-IN" dirty="0" smtClean="0"/>
              <a:t>Microsoft Virtual Academy</a:t>
            </a:r>
          </a:p>
          <a:p>
            <a:r>
              <a:rPr lang="en-IN" dirty="0" smtClean="0">
                <a:hlinkClick r:id="rId3"/>
              </a:rPr>
              <a:t>http://www.powershell.org/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1411</TotalTime>
  <Words>307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Opulent</vt:lpstr>
      <vt:lpstr>Package</vt:lpstr>
      <vt:lpstr>PowerShell</vt:lpstr>
      <vt:lpstr>Target Audience</vt:lpstr>
      <vt:lpstr>Goal</vt:lpstr>
      <vt:lpstr>01.Basics(introduction)</vt:lpstr>
      <vt:lpstr>02. System command</vt:lpstr>
      <vt:lpstr>03.Variables</vt:lpstr>
      <vt:lpstr>05.Loops</vt:lpstr>
      <vt:lpstr>06.Functions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146</cp:revision>
  <dcterms:created xsi:type="dcterms:W3CDTF">2016-02-08T15:51:51Z</dcterms:created>
  <dcterms:modified xsi:type="dcterms:W3CDTF">2016-02-17T14:34:58Z</dcterms:modified>
</cp:coreProperties>
</file>