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65" r:id="rId4"/>
    <p:sldId id="259" r:id="rId5"/>
    <p:sldId id="261" r:id="rId6"/>
    <p:sldId id="275" r:id="rId7"/>
    <p:sldId id="273" r:id="rId8"/>
    <p:sldId id="279" r:id="rId9"/>
    <p:sldId id="280" r:id="rId10"/>
    <p:sldId id="262" r:id="rId11"/>
    <p:sldId id="263" r:id="rId12"/>
    <p:sldId id="271" r:id="rId13"/>
    <p:sldId id="266" r:id="rId14"/>
    <p:sldId id="267" r:id="rId15"/>
    <p:sldId id="281" r:id="rId16"/>
    <p:sldId id="278" r:id="rId17"/>
    <p:sldId id="264" r:id="rId18"/>
    <p:sldId id="276" r:id="rId19"/>
    <p:sldId id="260" r:id="rId20"/>
    <p:sldId id="25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B052FD-A2A4-4BAE-8EA0-5108D90DB365}" type="datetimeFigureOut">
              <a:rPr lang="en-IN" smtClean="0"/>
              <a:pPr/>
              <a:t>15-05-2016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0DFAB-4E00-4F06-B1E3-F7D26D6C60E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PlatformNotSupportedException</a:t>
            </a:r>
            <a:r>
              <a:rPr lang="en-US" dirty="0" smtClean="0"/>
              <a:t>[SharePoint does not support X32 bit platform]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0DFAB-4E00-4F06-B1E3-F7D26D6C60EB}" type="slidenum">
              <a:rPr lang="en-IN" smtClean="0"/>
              <a:pPr/>
              <a:t>6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0DFAB-4E00-4F06-B1E3-F7D26D6C60EB}" type="slidenum">
              <a:rPr lang="en-IN" smtClean="0"/>
              <a:pPr/>
              <a:t>7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To get connection string from</a:t>
            </a:r>
            <a:r>
              <a:rPr lang="en-IN" baseline="0" dirty="0" smtClean="0"/>
              <a:t> Visual Studio=&gt; Connect to </a:t>
            </a:r>
            <a:r>
              <a:rPr lang="en-IN" baseline="0" dirty="0" err="1" smtClean="0"/>
              <a:t>Sql</a:t>
            </a:r>
            <a:r>
              <a:rPr lang="en-IN" baseline="0" dirty="0" smtClean="0"/>
              <a:t> Database from Server Explorer and view Properties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0DFAB-4E00-4F06-B1E3-F7D26D6C60EB}" type="slidenum">
              <a:rPr lang="en-IN" smtClean="0"/>
              <a:pPr/>
              <a:t>8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182B457-8F87-478E-8201-6AC5B9FBE67B}" type="datetimeFigureOut">
              <a:rPr lang="en-IN" smtClean="0"/>
              <a:pPr/>
              <a:t>15-05-2016</a:t>
            </a:fld>
            <a:endParaRPr lang="en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FA337B5F-1AFA-437C-8A33-476E65BA047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82B457-8F87-478E-8201-6AC5B9FBE67B}" type="datetimeFigureOut">
              <a:rPr lang="en-IN" smtClean="0"/>
              <a:pPr/>
              <a:t>15-05-2016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337B5F-1AFA-437C-8A33-476E65BA047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B182B457-8F87-478E-8201-6AC5B9FBE67B}" type="datetimeFigureOut">
              <a:rPr lang="en-IN" smtClean="0"/>
              <a:pPr/>
              <a:t>15-05-2016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FA337B5F-1AFA-437C-8A33-476E65BA047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82B457-8F87-478E-8201-6AC5B9FBE67B}" type="datetimeFigureOut">
              <a:rPr lang="en-IN" smtClean="0"/>
              <a:pPr/>
              <a:t>15-05-2016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337B5F-1AFA-437C-8A33-476E65BA047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182B457-8F87-478E-8201-6AC5B9FBE67B}" type="datetimeFigureOut">
              <a:rPr lang="en-IN" smtClean="0"/>
              <a:pPr/>
              <a:t>15-05-2016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FA337B5F-1AFA-437C-8A33-476E65BA047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82B457-8F87-478E-8201-6AC5B9FBE67B}" type="datetimeFigureOut">
              <a:rPr lang="en-IN" smtClean="0"/>
              <a:pPr/>
              <a:t>15-05-2016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337B5F-1AFA-437C-8A33-476E65BA047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82B457-8F87-478E-8201-6AC5B9FBE67B}" type="datetimeFigureOut">
              <a:rPr lang="en-IN" smtClean="0"/>
              <a:pPr/>
              <a:t>15-05-2016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337B5F-1AFA-437C-8A33-476E65BA047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82B457-8F87-478E-8201-6AC5B9FBE67B}" type="datetimeFigureOut">
              <a:rPr lang="en-IN" smtClean="0"/>
              <a:pPr/>
              <a:t>15-05-2016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337B5F-1AFA-437C-8A33-476E65BA047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182B457-8F87-478E-8201-6AC5B9FBE67B}" type="datetimeFigureOut">
              <a:rPr lang="en-IN" smtClean="0"/>
              <a:pPr/>
              <a:t>15-05-2016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337B5F-1AFA-437C-8A33-476E65BA047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82B457-8F87-478E-8201-6AC5B9FBE67B}" type="datetimeFigureOut">
              <a:rPr lang="en-IN" smtClean="0"/>
              <a:pPr/>
              <a:t>15-05-2016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337B5F-1AFA-437C-8A33-476E65BA047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82B457-8F87-478E-8201-6AC5B9FBE67B}" type="datetimeFigureOut">
              <a:rPr lang="en-IN" smtClean="0"/>
              <a:pPr/>
              <a:t>15-05-2016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337B5F-1AFA-437C-8A33-476E65BA047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B182B457-8F87-478E-8201-6AC5B9FBE67B}" type="datetimeFigureOut">
              <a:rPr lang="en-IN" smtClean="0"/>
              <a:pPr/>
              <a:t>15-05-2016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FA337B5F-1AFA-437C-8A33-476E65BA0470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wershell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 smtClean="0"/>
              <a:t>PowerShell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</a:p>
          <a:p>
            <a:r>
              <a:rPr lang="en-IN" dirty="0" smtClean="0"/>
              <a:t>Day 2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08.Regular expression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t"/>
            <a:r>
              <a:rPr lang="en-US" dirty="0"/>
              <a:t>Regular expressions using </a:t>
            </a:r>
            <a:endParaRPr lang="en-US" sz="8800" dirty="0"/>
          </a:p>
          <a:p>
            <a:pPr lvl="1" fontAlgn="t"/>
            <a:r>
              <a:rPr lang="en-US" dirty="0"/>
              <a:t>matching </a:t>
            </a:r>
            <a:endParaRPr lang="en-US" dirty="0" smtClean="0"/>
          </a:p>
          <a:p>
            <a:pPr lvl="2" fontAlgn="t"/>
            <a:r>
              <a:rPr lang="en-IN" dirty="0" smtClean="0"/>
              <a:t>"Microsoft" –match "soft“</a:t>
            </a:r>
          </a:p>
          <a:p>
            <a:pPr lvl="2" fontAlgn="t"/>
            <a:r>
              <a:rPr lang="en-US" dirty="0" smtClean="0"/>
              <a:t>$</a:t>
            </a:r>
            <a:r>
              <a:rPr lang="en-US" dirty="0" err="1" smtClean="0"/>
              <a:t>regex</a:t>
            </a:r>
            <a:r>
              <a:rPr lang="en-US" dirty="0" smtClean="0"/>
              <a:t> = "^[a-z]+\.[a-z]+@</a:t>
            </a:r>
            <a:r>
              <a:rPr lang="en-US" dirty="0" err="1" smtClean="0"/>
              <a:t>contoso.com</a:t>
            </a:r>
            <a:r>
              <a:rPr lang="en-US" dirty="0" smtClean="0"/>
              <a:t>$"</a:t>
            </a:r>
          </a:p>
          <a:p>
            <a:pPr lvl="2" fontAlgn="t"/>
            <a:r>
              <a:rPr lang="en-US" dirty="0" smtClean="0"/>
              <a:t>If ($email –</a:t>
            </a:r>
            <a:r>
              <a:rPr lang="en-US" dirty="0" err="1" smtClean="0"/>
              <a:t>notmatch</a:t>
            </a:r>
            <a:r>
              <a:rPr lang="en-US" dirty="0" smtClean="0"/>
              <a:t> $</a:t>
            </a:r>
            <a:r>
              <a:rPr lang="en-US" dirty="0" err="1" smtClean="0"/>
              <a:t>regex</a:t>
            </a:r>
            <a:r>
              <a:rPr lang="en-US" dirty="0" smtClean="0"/>
              <a:t>) {</a:t>
            </a:r>
          </a:p>
          <a:p>
            <a:pPr lvl="2" fontAlgn="t"/>
            <a:r>
              <a:rPr lang="en-US" dirty="0" smtClean="0"/>
              <a:t>  Write-Error "Invalid e-mail address $email" </a:t>
            </a:r>
          </a:p>
          <a:p>
            <a:pPr lvl="2" fontAlgn="t"/>
            <a:r>
              <a:rPr lang="en-US" dirty="0" smtClean="0"/>
              <a:t>}</a:t>
            </a:r>
            <a:endParaRPr lang="en-US" dirty="0"/>
          </a:p>
          <a:p>
            <a:pPr lvl="1" fontAlgn="t"/>
            <a:r>
              <a:rPr lang="en-US" dirty="0"/>
              <a:t>substitution </a:t>
            </a:r>
            <a:endParaRPr lang="en-US" dirty="0" smtClean="0"/>
          </a:p>
          <a:p>
            <a:pPr lvl="2" fontAlgn="t"/>
            <a:r>
              <a:rPr lang="en-IN" dirty="0" smtClean="0"/>
              <a:t>"Carl Smith" -replace "</a:t>
            </a:r>
            <a:r>
              <a:rPr lang="en-IN" dirty="0" err="1" smtClean="0"/>
              <a:t>Carl","Eddie</a:t>
            </a:r>
            <a:r>
              <a:rPr lang="en-IN" dirty="0" smtClean="0"/>
              <a:t>"  </a:t>
            </a:r>
            <a:endParaRPr lang="en-US" sz="7200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09.Introduction to WMI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t"/>
            <a:r>
              <a:rPr lang="en-US" dirty="0" smtClean="0"/>
              <a:t>Insides of your computer in the form of classes providing information for </a:t>
            </a:r>
            <a:r>
              <a:rPr lang="en-US" dirty="0" err="1" smtClean="0"/>
              <a:t>BIOS,memory,services,user</a:t>
            </a:r>
            <a:r>
              <a:rPr lang="en-US" dirty="0" smtClean="0"/>
              <a:t> accounts etc</a:t>
            </a:r>
          </a:p>
          <a:p>
            <a:pPr fontAlgn="t"/>
            <a:r>
              <a:rPr lang="en-US" dirty="0" smtClean="0"/>
              <a:t>Syntax : “Get-</a:t>
            </a:r>
            <a:r>
              <a:rPr lang="en-US" dirty="0" err="1" smtClean="0"/>
              <a:t>WmiObject</a:t>
            </a:r>
            <a:r>
              <a:rPr lang="en-US" dirty="0" smtClean="0"/>
              <a:t> Win32_&lt;</a:t>
            </a:r>
            <a:r>
              <a:rPr lang="en-US" dirty="0" err="1" smtClean="0"/>
              <a:t>infoName</a:t>
            </a:r>
            <a:r>
              <a:rPr lang="en-US" dirty="0" smtClean="0"/>
              <a:t>&gt;”</a:t>
            </a:r>
          </a:p>
          <a:p>
            <a:pPr fontAlgn="t"/>
            <a:r>
              <a:rPr lang="en-US" dirty="0" smtClean="0"/>
              <a:t>Get-</a:t>
            </a:r>
            <a:r>
              <a:rPr lang="en-US" dirty="0" err="1" smtClean="0"/>
              <a:t>WmiObject</a:t>
            </a:r>
            <a:r>
              <a:rPr lang="en-US" dirty="0" smtClean="0"/>
              <a:t> –list(To view all class names)</a:t>
            </a:r>
            <a:endParaRPr lang="en-US" dirty="0"/>
          </a:p>
          <a:p>
            <a:pPr fontAlgn="t"/>
            <a:r>
              <a:rPr lang="en-US" dirty="0" smtClean="0"/>
              <a:t>Example for classes</a:t>
            </a:r>
          </a:p>
          <a:p>
            <a:pPr lvl="1" fontAlgn="t"/>
            <a:r>
              <a:rPr lang="en-IN" dirty="0" smtClean="0"/>
              <a:t>Get-</a:t>
            </a:r>
            <a:r>
              <a:rPr lang="en-IN" dirty="0" err="1" smtClean="0"/>
              <a:t>WmiObject</a:t>
            </a:r>
            <a:r>
              <a:rPr lang="en-IN" dirty="0" smtClean="0"/>
              <a:t> Win32_BIOS </a:t>
            </a:r>
          </a:p>
          <a:p>
            <a:pPr lvl="1" fontAlgn="t"/>
            <a:r>
              <a:rPr lang="en-IN" dirty="0" smtClean="0"/>
              <a:t>Get-</a:t>
            </a:r>
            <a:r>
              <a:rPr lang="en-IN" dirty="0" err="1" smtClean="0"/>
              <a:t>WmiObjecct</a:t>
            </a:r>
            <a:r>
              <a:rPr lang="en-IN" dirty="0" smtClean="0"/>
              <a:t> Win32_OperatingSystem</a:t>
            </a:r>
          </a:p>
          <a:p>
            <a:pPr lvl="1"/>
            <a:r>
              <a:rPr lang="en-IN" sz="2500" dirty="0" smtClean="0"/>
              <a:t>$disk = [</a:t>
            </a:r>
            <a:r>
              <a:rPr lang="en-IN" sz="2500" dirty="0" err="1" smtClean="0"/>
              <a:t>wmi</a:t>
            </a:r>
            <a:r>
              <a:rPr lang="en-IN" sz="2500" dirty="0" smtClean="0"/>
              <a:t>]'Win32_LogicalDisk="C:"'</a:t>
            </a:r>
          </a:p>
          <a:p>
            <a:pPr lvl="1"/>
            <a:r>
              <a:rPr lang="en-IN" sz="2500" dirty="0" smtClean="0"/>
              <a:t>$</a:t>
            </a:r>
            <a:r>
              <a:rPr lang="en-IN" sz="2500" dirty="0" err="1" smtClean="0"/>
              <a:t>disk.FreeSpace</a:t>
            </a:r>
            <a:r>
              <a:rPr lang="en-IN" sz="2500" dirty="0" smtClean="0"/>
              <a:t> </a:t>
            </a:r>
          </a:p>
          <a:p>
            <a:r>
              <a:rPr lang="en-IN" dirty="0" smtClean="0"/>
              <a:t>Example to call methods</a:t>
            </a:r>
          </a:p>
          <a:p>
            <a:pPr lvl="1"/>
            <a:r>
              <a:rPr lang="en-IN" dirty="0" smtClean="0"/>
              <a:t>invoke-</a:t>
            </a:r>
            <a:r>
              <a:rPr lang="en-IN" dirty="0" err="1" smtClean="0"/>
              <a:t>wmimethod</a:t>
            </a:r>
            <a:r>
              <a:rPr lang="en-IN" dirty="0" smtClean="0"/>
              <a:t> -path &lt;</a:t>
            </a:r>
            <a:r>
              <a:rPr lang="en-IN" dirty="0" err="1" smtClean="0"/>
              <a:t>className</a:t>
            </a:r>
            <a:r>
              <a:rPr lang="en-IN" dirty="0" smtClean="0"/>
              <a:t>&gt; -name &lt;</a:t>
            </a:r>
            <a:r>
              <a:rPr lang="en-IN" dirty="0" err="1" smtClean="0"/>
              <a:t>MethodName</a:t>
            </a:r>
            <a:r>
              <a:rPr lang="en-IN" dirty="0" smtClean="0"/>
              <a:t>&gt; -</a:t>
            </a:r>
            <a:r>
              <a:rPr lang="en-IN" dirty="0" err="1" smtClean="0"/>
              <a:t>argumentlist</a:t>
            </a:r>
            <a:r>
              <a:rPr lang="en-IN" dirty="0" smtClean="0"/>
              <a:t> &lt;&gt;</a:t>
            </a:r>
          </a:p>
          <a:p>
            <a:pPr lvl="1"/>
            <a:r>
              <a:rPr lang="en-IN" dirty="0" smtClean="0"/>
              <a:t>invoke-</a:t>
            </a:r>
            <a:r>
              <a:rPr lang="en-IN" dirty="0" err="1" smtClean="0"/>
              <a:t>wmimethod</a:t>
            </a:r>
            <a:r>
              <a:rPr lang="en-IN" dirty="0" smtClean="0"/>
              <a:t> -path win32_process -name create -</a:t>
            </a:r>
            <a:r>
              <a:rPr lang="en-IN" dirty="0" err="1" smtClean="0"/>
              <a:t>argumentlist</a:t>
            </a:r>
            <a:r>
              <a:rPr lang="en-IN" dirty="0" smtClean="0"/>
              <a:t> notepad.exe</a:t>
            </a:r>
          </a:p>
          <a:p>
            <a:r>
              <a:rPr lang="en-IN" dirty="0" smtClean="0"/>
              <a:t>Update</a:t>
            </a:r>
          </a:p>
          <a:p>
            <a:pPr lvl="1"/>
            <a:r>
              <a:rPr lang="en-IN" dirty="0" smtClean="0"/>
              <a:t>set-</a:t>
            </a:r>
            <a:r>
              <a:rPr lang="en-IN" dirty="0" err="1" smtClean="0"/>
              <a:t>wmiinstance</a:t>
            </a:r>
            <a:r>
              <a:rPr lang="en-IN" dirty="0" smtClean="0"/>
              <a:t> -class win32_environment -argument @{Name="</a:t>
            </a:r>
            <a:r>
              <a:rPr lang="en-IN" dirty="0" err="1" smtClean="0"/>
              <a:t>testvar</a:t>
            </a:r>
            <a:r>
              <a:rPr lang="en-IN" dirty="0" smtClean="0"/>
              <a:t>";</a:t>
            </a:r>
            <a:r>
              <a:rPr lang="en-IN" dirty="0" err="1" smtClean="0"/>
              <a:t>VariableValue</a:t>
            </a:r>
            <a:r>
              <a:rPr lang="en-IN" dirty="0" smtClean="0"/>
              <a:t>="</a:t>
            </a:r>
            <a:r>
              <a:rPr lang="en-IN" dirty="0" err="1" smtClean="0"/>
              <a:t>testvalue</a:t>
            </a:r>
            <a:r>
              <a:rPr lang="en-IN" dirty="0" smtClean="0"/>
              <a:t>";</a:t>
            </a:r>
            <a:r>
              <a:rPr lang="en-IN" dirty="0" err="1" smtClean="0"/>
              <a:t>UserName</a:t>
            </a:r>
            <a:r>
              <a:rPr lang="en-IN" dirty="0" smtClean="0"/>
              <a:t>="&lt;SYSTEM&gt;"} -</a:t>
            </a:r>
            <a:r>
              <a:rPr lang="en-IN" dirty="0" err="1" smtClean="0"/>
              <a:t>whatif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09.Remoting/connecting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endParaRPr lang="en-IN" dirty="0" smtClean="0"/>
          </a:p>
          <a:p>
            <a:pPr>
              <a:buNone/>
            </a:pPr>
            <a:endParaRPr lang="en-IN" dirty="0"/>
          </a:p>
        </p:txBody>
      </p:sp>
      <p:sp>
        <p:nvSpPr>
          <p:cNvPr id="4" name="Flowchart: Predefined Process 3"/>
          <p:cNvSpPr/>
          <p:nvPr/>
        </p:nvSpPr>
        <p:spPr>
          <a:xfrm>
            <a:off x="611560" y="2132856"/>
            <a:ext cx="2376264" cy="3312368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Source</a:t>
            </a:r>
          </a:p>
          <a:p>
            <a:pPr algn="ctr"/>
            <a:r>
              <a:rPr lang="en-IN" dirty="0" smtClean="0"/>
              <a:t>[</a:t>
            </a:r>
            <a:r>
              <a:rPr lang="en-IN" dirty="0" err="1" smtClean="0"/>
              <a:t>Deserialized</a:t>
            </a:r>
            <a:r>
              <a:rPr lang="en-IN" dirty="0" smtClean="0"/>
              <a:t> Object]</a:t>
            </a:r>
            <a:endParaRPr lang="en-IN" dirty="0"/>
          </a:p>
        </p:txBody>
      </p:sp>
      <p:sp>
        <p:nvSpPr>
          <p:cNvPr id="5" name="Flowchart: Predefined Process 4"/>
          <p:cNvSpPr/>
          <p:nvPr/>
        </p:nvSpPr>
        <p:spPr>
          <a:xfrm>
            <a:off x="5436096" y="1988840"/>
            <a:ext cx="2376264" cy="3384376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Destination</a:t>
            </a:r>
          </a:p>
          <a:p>
            <a:pPr algn="ctr"/>
            <a:r>
              <a:rPr lang="en-IN" dirty="0" smtClean="0"/>
              <a:t>Execute Command </a:t>
            </a:r>
            <a:endParaRPr lang="en-IN" dirty="0"/>
          </a:p>
        </p:txBody>
      </p:sp>
      <p:sp>
        <p:nvSpPr>
          <p:cNvPr id="6" name="Right Arrow 5"/>
          <p:cNvSpPr/>
          <p:nvPr/>
        </p:nvSpPr>
        <p:spPr>
          <a:xfrm>
            <a:off x="3275856" y="2276872"/>
            <a:ext cx="2016224" cy="1512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Send Command</a:t>
            </a:r>
            <a:endParaRPr lang="en-IN" dirty="0"/>
          </a:p>
        </p:txBody>
      </p:sp>
      <p:sp>
        <p:nvSpPr>
          <p:cNvPr id="7" name="Left Arrow 6"/>
          <p:cNvSpPr/>
          <p:nvPr/>
        </p:nvSpPr>
        <p:spPr>
          <a:xfrm>
            <a:off x="3275856" y="3861048"/>
            <a:ext cx="1944216" cy="151216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Serializable</a:t>
            </a:r>
            <a:r>
              <a:rPr lang="en-IN" dirty="0" smtClean="0"/>
              <a:t> Object</a:t>
            </a:r>
          </a:p>
          <a:p>
            <a:pPr algn="ctr"/>
            <a:r>
              <a:rPr lang="en-IN" dirty="0" smtClean="0"/>
              <a:t>[Property Bag]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09.Querying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t"/>
            <a:r>
              <a:rPr lang="en-US" dirty="0" smtClean="0"/>
              <a:t>Connecting to Remote Computer</a:t>
            </a:r>
          </a:p>
          <a:p>
            <a:pPr lvl="1" fontAlgn="t"/>
            <a:r>
              <a:rPr lang="en-US" dirty="0" smtClean="0"/>
              <a:t>Enter-</a:t>
            </a:r>
            <a:r>
              <a:rPr lang="en-US" dirty="0" err="1" smtClean="0"/>
              <a:t>PSSession</a:t>
            </a:r>
            <a:r>
              <a:rPr lang="en-US" dirty="0" smtClean="0"/>
              <a:t> –</a:t>
            </a:r>
            <a:r>
              <a:rPr lang="en-US" dirty="0" err="1" smtClean="0"/>
              <a:t>ComputerName</a:t>
            </a:r>
            <a:r>
              <a:rPr lang="en-US" dirty="0" smtClean="0"/>
              <a:t> w15-sp</a:t>
            </a:r>
          </a:p>
          <a:p>
            <a:pPr lvl="1" fontAlgn="t"/>
            <a:r>
              <a:rPr lang="en-US" dirty="0" err="1" smtClean="0"/>
              <a:t>Hostname,iconfig</a:t>
            </a:r>
            <a:endParaRPr lang="en-US" dirty="0" smtClean="0"/>
          </a:p>
          <a:p>
            <a:pPr fontAlgn="t"/>
            <a:r>
              <a:rPr lang="en-US" dirty="0" smtClean="0"/>
              <a:t>Secure telnet : </a:t>
            </a:r>
            <a:r>
              <a:rPr lang="en-US" dirty="0" err="1" smtClean="0"/>
              <a:t>mstsc</a:t>
            </a:r>
            <a:r>
              <a:rPr lang="en-US" dirty="0" smtClean="0"/>
              <a:t> /v:w15-dc</a:t>
            </a:r>
          </a:p>
          <a:p>
            <a:pPr fontAlgn="t"/>
            <a:r>
              <a:rPr lang="en-US" dirty="0" smtClean="0"/>
              <a:t>Execute commands on other machines</a:t>
            </a:r>
          </a:p>
          <a:p>
            <a:pPr lvl="1" fontAlgn="t"/>
            <a:r>
              <a:rPr lang="en-US" dirty="0" smtClean="0"/>
              <a:t>Get-</a:t>
            </a:r>
            <a:r>
              <a:rPr lang="en-US" dirty="0" err="1" smtClean="0"/>
              <a:t>EventLog</a:t>
            </a:r>
            <a:r>
              <a:rPr lang="en-US" dirty="0" smtClean="0"/>
              <a:t> –</a:t>
            </a:r>
            <a:r>
              <a:rPr lang="en-US" dirty="0" err="1" smtClean="0"/>
              <a:t>LogName</a:t>
            </a:r>
            <a:r>
              <a:rPr lang="en-US" dirty="0" smtClean="0"/>
              <a:t> System –new 3</a:t>
            </a:r>
          </a:p>
          <a:p>
            <a:pPr lvl="1" fontAlgn="t"/>
            <a:r>
              <a:rPr lang="en-US" dirty="0" smtClean="0"/>
              <a:t>Invoke-Command –</a:t>
            </a:r>
            <a:r>
              <a:rPr lang="en-US" dirty="0" err="1" smtClean="0"/>
              <a:t>ComputerName</a:t>
            </a:r>
            <a:r>
              <a:rPr lang="en-US" dirty="0" smtClean="0"/>
              <a:t> w15-sp,w15-dc{Get-</a:t>
            </a:r>
            <a:r>
              <a:rPr lang="en-US" dirty="0" err="1" smtClean="0"/>
              <a:t>EventLog</a:t>
            </a:r>
            <a:r>
              <a:rPr lang="en-US" dirty="0" smtClean="0"/>
              <a:t> –</a:t>
            </a:r>
            <a:r>
              <a:rPr lang="en-US" dirty="0" err="1" smtClean="0"/>
              <a:t>LogName</a:t>
            </a:r>
            <a:r>
              <a:rPr lang="en-US" dirty="0" smtClean="0"/>
              <a:t> System –new 3}</a:t>
            </a:r>
          </a:p>
          <a:p>
            <a:pPr lvl="1" fontAlgn="t"/>
            <a:r>
              <a:rPr lang="en-US" dirty="0" smtClean="0"/>
              <a:t>Invoke-Command –</a:t>
            </a:r>
            <a:r>
              <a:rPr lang="en-US" dirty="0" err="1" smtClean="0"/>
              <a:t>ComputerName</a:t>
            </a:r>
            <a:r>
              <a:rPr lang="en-US" dirty="0" smtClean="0"/>
              <a:t> w15-sp,w15-dc{Get-</a:t>
            </a:r>
            <a:r>
              <a:rPr lang="en-US" dirty="0" err="1" smtClean="0"/>
              <a:t>EventLog</a:t>
            </a:r>
            <a:r>
              <a:rPr lang="en-US" dirty="0" smtClean="0"/>
              <a:t> –</a:t>
            </a:r>
            <a:r>
              <a:rPr lang="en-US" dirty="0" err="1" smtClean="0"/>
              <a:t>LogName</a:t>
            </a:r>
            <a:r>
              <a:rPr lang="en-US" dirty="0" smtClean="0"/>
              <a:t> System –new 3} |sort </a:t>
            </a:r>
            <a:r>
              <a:rPr lang="en-US" dirty="0" err="1" smtClean="0"/>
              <a:t>timewritten</a:t>
            </a:r>
            <a:r>
              <a:rPr lang="en-US" dirty="0" smtClean="0"/>
              <a:t> |format-table –Property </a:t>
            </a:r>
            <a:r>
              <a:rPr lang="en-US" dirty="0" err="1" smtClean="0"/>
              <a:t>TimeWritten,Message</a:t>
            </a:r>
            <a:r>
              <a:rPr lang="en-US" dirty="0" smtClean="0"/>
              <a:t> -</a:t>
            </a:r>
            <a:r>
              <a:rPr lang="en-US" dirty="0" err="1" smtClean="0"/>
              <a:t>AutoSize</a:t>
            </a:r>
            <a:endParaRPr lang="en-US" dirty="0" smtClean="0"/>
          </a:p>
          <a:p>
            <a:pPr lvl="1" fontAlgn="t"/>
            <a:r>
              <a:rPr lang="en-US" dirty="0" smtClean="0"/>
              <a:t>Invoke-Command [–</a:t>
            </a:r>
            <a:r>
              <a:rPr lang="en-US" dirty="0" err="1" smtClean="0"/>
              <a:t>ComputerName</a:t>
            </a:r>
            <a:r>
              <a:rPr lang="en-US" dirty="0" smtClean="0"/>
              <a:t> w15-sp]{Get-</a:t>
            </a:r>
            <a:r>
              <a:rPr lang="en-US" dirty="0" err="1" smtClean="0"/>
              <a:t>EventLog</a:t>
            </a:r>
            <a:r>
              <a:rPr lang="en-US" dirty="0" smtClean="0"/>
              <a:t> –</a:t>
            </a:r>
            <a:r>
              <a:rPr lang="en-US" dirty="0" err="1" smtClean="0"/>
              <a:t>LogName</a:t>
            </a:r>
            <a:r>
              <a:rPr lang="en-US" dirty="0" smtClean="0"/>
              <a:t> System –new 3}|gm</a:t>
            </a:r>
          </a:p>
          <a:p>
            <a:pPr fontAlgn="t"/>
            <a:endParaRPr lang="en-US" dirty="0" smtClean="0"/>
          </a:p>
          <a:p>
            <a:pPr fontAlgn="t"/>
            <a:endParaRPr lang="en-US" dirty="0" smtClean="0"/>
          </a:p>
          <a:p>
            <a:pPr>
              <a:buNone/>
            </a:pPr>
            <a:endParaRPr lang="en-US" dirty="0"/>
          </a:p>
          <a:p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09.WMI(Mobile Access)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Anywhere,Anytime,Any</a:t>
            </a:r>
            <a:r>
              <a:rPr lang="en-US" dirty="0" smtClean="0"/>
              <a:t> device</a:t>
            </a:r>
          </a:p>
          <a:p>
            <a:r>
              <a:rPr lang="en-US" dirty="0" smtClean="0"/>
              <a:t>Get-</a:t>
            </a:r>
            <a:r>
              <a:rPr lang="en-US" dirty="0" err="1" smtClean="0"/>
              <a:t>WindowsFeature</a:t>
            </a:r>
            <a:r>
              <a:rPr lang="en-US" dirty="0" smtClean="0"/>
              <a:t> *</a:t>
            </a:r>
            <a:r>
              <a:rPr lang="en-US" dirty="0" err="1" smtClean="0"/>
              <a:t>powershell</a:t>
            </a:r>
            <a:r>
              <a:rPr lang="en-US" dirty="0" smtClean="0"/>
              <a:t>*</a:t>
            </a:r>
          </a:p>
          <a:p>
            <a:r>
              <a:rPr lang="en-US" dirty="0" smtClean="0"/>
              <a:t>Install-</a:t>
            </a:r>
            <a:r>
              <a:rPr lang="en-US" dirty="0" err="1" smtClean="0"/>
              <a:t>WindowsFeature</a:t>
            </a:r>
            <a:r>
              <a:rPr lang="en-US" dirty="0" smtClean="0"/>
              <a:t>  </a:t>
            </a:r>
            <a:r>
              <a:rPr lang="en-US" dirty="0" err="1" smtClean="0"/>
              <a:t>WindowsPowerShellWebAccess</a:t>
            </a:r>
            <a:endParaRPr lang="en-US" dirty="0" smtClean="0"/>
          </a:p>
          <a:p>
            <a:r>
              <a:rPr lang="en-US" dirty="0" smtClean="0"/>
              <a:t>Get-help *</a:t>
            </a:r>
            <a:r>
              <a:rPr lang="en-US" dirty="0" err="1" smtClean="0"/>
              <a:t>pswa</a:t>
            </a:r>
            <a:r>
              <a:rPr lang="en-US" dirty="0" smtClean="0"/>
              <a:t>*</a:t>
            </a:r>
          </a:p>
          <a:p>
            <a:r>
              <a:rPr lang="en-US" dirty="0" smtClean="0"/>
              <a:t>Install-</a:t>
            </a:r>
            <a:r>
              <a:rPr lang="en-US" dirty="0" err="1" smtClean="0"/>
              <a:t>PswaWebApplication</a:t>
            </a:r>
            <a:endParaRPr lang="en-US" dirty="0" smtClean="0"/>
          </a:p>
          <a:p>
            <a:r>
              <a:rPr lang="en-US" dirty="0" smtClean="0"/>
              <a:t>Add-</a:t>
            </a:r>
            <a:r>
              <a:rPr lang="en-US" dirty="0" err="1" smtClean="0"/>
              <a:t>PswaAuthorizationRule</a:t>
            </a:r>
            <a:r>
              <a:rPr lang="en-US" dirty="0" smtClean="0"/>
              <a:t> –</a:t>
            </a:r>
            <a:r>
              <a:rPr lang="en-US" dirty="0" err="1" smtClean="0"/>
              <a:t>UserName</a:t>
            </a:r>
            <a:r>
              <a:rPr lang="en-US" dirty="0" smtClean="0"/>
              <a:t> –Destination –</a:t>
            </a:r>
            <a:r>
              <a:rPr lang="en-US" dirty="0" err="1" smtClean="0"/>
              <a:t>ConfigurationName</a:t>
            </a:r>
            <a:endParaRPr lang="en-US" dirty="0" smtClean="0"/>
          </a:p>
          <a:p>
            <a:r>
              <a:rPr lang="en-US" dirty="0" smtClean="0"/>
              <a:t>Start </a:t>
            </a:r>
            <a:r>
              <a:rPr lang="en-US" dirty="0" err="1" smtClean="0"/>
              <a:t>iexplore</a:t>
            </a:r>
            <a:r>
              <a:rPr lang="en-US" dirty="0" smtClean="0"/>
              <a:t> “https://pwa/pswa”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  <a:p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Game time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Quiz</a:t>
            </a:r>
          </a:p>
          <a:p>
            <a:pPr lvl="1"/>
            <a:r>
              <a:rPr lang="en-IN" dirty="0" smtClean="0"/>
              <a:t>What is full form of WMI?</a:t>
            </a:r>
          </a:p>
          <a:p>
            <a:pPr lvl="1"/>
            <a:r>
              <a:rPr lang="en-IN" dirty="0" smtClean="0"/>
              <a:t>Get-</a:t>
            </a:r>
            <a:r>
              <a:rPr lang="en-IN" dirty="0" err="1" smtClean="0"/>
              <a:t>WMEObject</a:t>
            </a:r>
            <a:r>
              <a:rPr lang="en-IN" dirty="0" smtClean="0"/>
              <a:t> is the WMI </a:t>
            </a:r>
            <a:r>
              <a:rPr lang="en-IN" dirty="0" err="1" smtClean="0"/>
              <a:t>command?True</a:t>
            </a:r>
            <a:r>
              <a:rPr lang="en-IN" dirty="0" smtClean="0"/>
              <a:t>/False?</a:t>
            </a: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09.monitoring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Get-Process – To monitor all process</a:t>
            </a:r>
          </a:p>
          <a:p>
            <a:r>
              <a:rPr lang="en-IN" dirty="0" smtClean="0"/>
              <a:t>Events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Get-</a:t>
            </a:r>
            <a:r>
              <a:rPr lang="en-IN" dirty="0" err="1" smtClean="0"/>
              <a:t>EventSubscriber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3568" y="2564904"/>
          <a:ext cx="60960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#Simple example using Register-</a:t>
                      </a:r>
                      <a:r>
                        <a:rPr lang="en-IN" dirty="0" err="1" smtClean="0"/>
                        <a:t>EngineEvent</a:t>
                      </a:r>
                      <a:r>
                        <a:rPr lang="en-IN" dirty="0" smtClean="0"/>
                        <a:t> and </a:t>
                      </a:r>
                      <a:r>
                        <a:rPr lang="en-IN" dirty="0" err="1" smtClean="0"/>
                        <a:t>PowerShell.Exiting</a:t>
                      </a:r>
                      <a:r>
                        <a:rPr lang="en-IN" dirty="0" smtClean="0"/>
                        <a:t> engine event </a:t>
                      </a:r>
                    </a:p>
                    <a:p>
                      <a:r>
                        <a:rPr lang="en-IN" dirty="0" smtClean="0"/>
                        <a:t>#([</a:t>
                      </a:r>
                      <a:r>
                        <a:rPr lang="en-IN" dirty="0" err="1" smtClean="0"/>
                        <a:t>System.Management.Automation.PsEngineEvent</a:t>
                      </a:r>
                      <a:r>
                        <a:rPr lang="en-IN" dirty="0" smtClean="0"/>
                        <a:t>]::Exiting)</a:t>
                      </a:r>
                    </a:p>
                    <a:p>
                      <a:r>
                        <a:rPr lang="en-IN" dirty="0" smtClean="0"/>
                        <a:t>Register-</a:t>
                      </a:r>
                      <a:r>
                        <a:rPr lang="en-IN" dirty="0" err="1" smtClean="0"/>
                        <a:t>EngineEvent</a:t>
                      </a:r>
                      <a:r>
                        <a:rPr lang="en-IN" dirty="0" smtClean="0"/>
                        <a:t> -</a:t>
                      </a:r>
                      <a:r>
                        <a:rPr lang="en-IN" dirty="0" err="1" smtClean="0"/>
                        <a:t>SourceIdentifier</a:t>
                      </a:r>
                      <a:r>
                        <a:rPr lang="en-IN" dirty="0" smtClean="0"/>
                        <a:t> </a:t>
                      </a:r>
                      <a:r>
                        <a:rPr lang="en-IN" dirty="0" err="1" smtClean="0"/>
                        <a:t>PowerShell.Exiting</a:t>
                      </a:r>
                      <a:r>
                        <a:rPr lang="en-IN" dirty="0" smtClean="0"/>
                        <a:t> -Action {</a:t>
                      </a:r>
                    </a:p>
                    <a:p>
                      <a:r>
                        <a:rPr lang="en-IN" dirty="0" smtClean="0"/>
                        <a:t>    "</a:t>
                      </a:r>
                      <a:r>
                        <a:rPr lang="en-IN" dirty="0" err="1" smtClean="0"/>
                        <a:t>PowerShell</a:t>
                      </a:r>
                      <a:r>
                        <a:rPr lang="en-IN" dirty="0" smtClean="0"/>
                        <a:t> exited at {0}" -f (Get-Date) |  Out-File -</a:t>
                      </a:r>
                      <a:r>
                        <a:rPr lang="en-IN" dirty="0" err="1" smtClean="0"/>
                        <a:t>FilePath</a:t>
                      </a:r>
                      <a:r>
                        <a:rPr lang="en-IN" dirty="0" smtClean="0"/>
                        <a:t> "C:\assignments\powershell.log" -Append</a:t>
                      </a:r>
                    </a:p>
                    <a:p>
                      <a:r>
                        <a:rPr lang="en-IN" dirty="0" smtClean="0"/>
                        <a:t>}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Game time- what does the code do?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None/>
            </a:pPr>
            <a:endParaRPr lang="en-US" dirty="0"/>
          </a:p>
          <a:p>
            <a:endParaRPr lang="en-IN" dirty="0" smtClean="0"/>
          </a:p>
          <a:p>
            <a:pPr>
              <a:buNone/>
            </a:pPr>
            <a:endParaRPr lang="en-IN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457200" y="1609725"/>
          <a:ext cx="723900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#New Variable creation</a:t>
                      </a:r>
                    </a:p>
                    <a:p>
                      <a:r>
                        <a:rPr lang="en-IN" dirty="0" smtClean="0"/>
                        <a:t>Set-Variable -Name dob -Description "This holds the date of birth"</a:t>
                      </a:r>
                    </a:p>
                    <a:p>
                      <a:r>
                        <a:rPr lang="en-IN" dirty="0" smtClean="0"/>
                        <a:t>[</a:t>
                      </a:r>
                      <a:r>
                        <a:rPr lang="en-IN" dirty="0" err="1" smtClean="0"/>
                        <a:t>datetime</a:t>
                      </a:r>
                      <a:r>
                        <a:rPr lang="en-IN" dirty="0" smtClean="0"/>
                        <a:t>]$dob="January 25 2016"</a:t>
                      </a:r>
                    </a:p>
                    <a:p>
                      <a:r>
                        <a:rPr lang="en-IN" dirty="0" smtClean="0"/>
                        <a:t>Get-Variable -Name dob | format-list</a:t>
                      </a:r>
                    </a:p>
                    <a:p>
                      <a:r>
                        <a:rPr lang="en-IN" dirty="0" smtClean="0"/>
                        <a:t>#Options can be set to </a:t>
                      </a:r>
                      <a:r>
                        <a:rPr lang="en-IN" dirty="0" err="1" smtClean="0"/>
                        <a:t>ReadOnly,Constant,Private,AllScope</a:t>
                      </a:r>
                      <a:endParaRPr lang="en-IN" dirty="0" smtClean="0"/>
                    </a:p>
                    <a:p>
                      <a:r>
                        <a:rPr lang="en-IN" dirty="0" smtClean="0"/>
                        <a:t>(Get-Variable $dob).Options=“</a:t>
                      </a:r>
                      <a:r>
                        <a:rPr lang="en-IN" dirty="0" err="1" smtClean="0"/>
                        <a:t>ReadOnly</a:t>
                      </a:r>
                      <a:r>
                        <a:rPr lang="en-IN" dirty="0" smtClean="0"/>
                        <a:t>”</a:t>
                      </a:r>
                    </a:p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7544" y="3861048"/>
          <a:ext cx="720080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0"/>
              </a:tblGrid>
              <a:tr h="2376264">
                <a:tc>
                  <a:txBody>
                    <a:bodyPr/>
                    <a:lstStyle/>
                    <a:p>
                      <a:r>
                        <a:rPr lang="en-IN" dirty="0" smtClean="0"/>
                        <a:t>#</a:t>
                      </a:r>
                      <a:r>
                        <a:rPr lang="en-IN" dirty="0" err="1" smtClean="0"/>
                        <a:t>ValidatePatternAttribute</a:t>
                      </a:r>
                      <a:endParaRPr lang="en-IN" dirty="0" smtClean="0"/>
                    </a:p>
                    <a:p>
                      <a:r>
                        <a:rPr lang="en-IN" dirty="0" smtClean="0"/>
                        <a:t>$email = "sample@powershell.com" </a:t>
                      </a:r>
                    </a:p>
                    <a:p>
                      <a:r>
                        <a:rPr lang="en-IN" dirty="0" smtClean="0"/>
                        <a:t>$v = Get-Variable email </a:t>
                      </a:r>
                    </a:p>
                    <a:p>
                      <a:r>
                        <a:rPr lang="en-IN" dirty="0" smtClean="0"/>
                        <a:t>$pattern = "\b[A-Z0-9._%+-]+@[A-Z0-9.-]+\.[A-Z]{2,4}\b" </a:t>
                      </a:r>
                    </a:p>
                    <a:p>
                      <a:r>
                        <a:rPr lang="en-IN" dirty="0" smtClean="0"/>
                        <a:t>$</a:t>
                      </a:r>
                      <a:r>
                        <a:rPr lang="en-IN" dirty="0" err="1" smtClean="0"/>
                        <a:t>v.Attributes.Add</a:t>
                      </a:r>
                      <a:r>
                        <a:rPr lang="en-IN" dirty="0" smtClean="0"/>
                        <a:t>($(New-Object 'System.Management.Automation.ValidatePatternAttribute'-argumentList $pattern)) </a:t>
                      </a:r>
                    </a:p>
                    <a:p>
                      <a:r>
                        <a:rPr lang="en-IN" dirty="0" smtClean="0"/>
                        <a:t>$email = valid@email.de</a:t>
                      </a:r>
                    </a:p>
                    <a:p>
                      <a:r>
                        <a:rPr lang="en-IN" dirty="0" smtClean="0"/>
                        <a:t>$email = "</a:t>
                      </a:r>
                      <a:r>
                        <a:rPr lang="en-IN" dirty="0" err="1" smtClean="0"/>
                        <a:t>invalid@email</a:t>
                      </a:r>
                      <a:r>
                        <a:rPr lang="en-IN" dirty="0" smtClean="0"/>
                        <a:t>"</a:t>
                      </a:r>
                    </a:p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Game time-what does the code do?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None/>
            </a:pPr>
            <a:endParaRPr lang="en-US" dirty="0"/>
          </a:p>
          <a:p>
            <a:endParaRPr lang="en-IN" dirty="0" smtClean="0"/>
          </a:p>
          <a:p>
            <a:pPr>
              <a:buNone/>
            </a:pPr>
            <a:endParaRPr lang="en-IN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457200" y="1609725"/>
          <a:ext cx="7239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Get-History &gt; "d:\scripts\history.txt"</a:t>
                      </a:r>
                    </a:p>
                    <a:p>
                      <a:r>
                        <a:rPr lang="en-IN" dirty="0" smtClean="0"/>
                        <a:t>$file = dir "D:\scripts\history.txt"</a:t>
                      </a:r>
                    </a:p>
                    <a:p>
                      <a:r>
                        <a:rPr lang="en-IN" dirty="0" smtClean="0"/>
                        <a:t>"The file size is $($</a:t>
                      </a:r>
                      <a:r>
                        <a:rPr lang="en-IN" dirty="0" err="1" smtClean="0"/>
                        <a:t>file.length</a:t>
                      </a:r>
                      <a:r>
                        <a:rPr lang="en-IN" dirty="0" smtClean="0"/>
                        <a:t>) bytes"</a:t>
                      </a:r>
                    </a:p>
                    <a:p>
                      <a:r>
                        <a:rPr lang="en-IN" dirty="0" smtClean="0"/>
                        <a:t>"The file size is $(($</a:t>
                      </a:r>
                      <a:r>
                        <a:rPr lang="en-IN" dirty="0" err="1" smtClean="0"/>
                        <a:t>file.length</a:t>
                      </a:r>
                      <a:r>
                        <a:rPr lang="en-IN" dirty="0" smtClean="0"/>
                        <a:t>)/ 1GB) GB“</a:t>
                      </a:r>
                    </a:p>
                    <a:p>
                      <a:r>
                        <a:rPr kumimoji="0" lang="en-I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(Get-Content -Path .\abc.csv)[1] 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95536" y="3356992"/>
          <a:ext cx="7128792" cy="1895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8792"/>
              </a:tblGrid>
              <a:tr h="1895088">
                <a:tc>
                  <a:txBody>
                    <a:bodyPr/>
                    <a:lstStyle/>
                    <a:p>
                      <a:r>
                        <a:rPr lang="en-IN" dirty="0" smtClean="0"/>
                        <a:t>$</a:t>
                      </a:r>
                      <a:r>
                        <a:rPr lang="en-IN" dirty="0" err="1" smtClean="0"/>
                        <a:t>xmlContent</a:t>
                      </a:r>
                      <a:r>
                        <a:rPr lang="en-IN" dirty="0" smtClean="0"/>
                        <a:t> = "&lt;Numbers&gt;&lt;Number&gt;1&lt;/Number&gt;&lt;Number&gt;2&lt;/Number&gt;&lt;/Numbers&gt;"</a:t>
                      </a:r>
                    </a:p>
                    <a:p>
                      <a:r>
                        <a:rPr lang="en-IN" dirty="0" smtClean="0"/>
                        <a:t> [xml]$</a:t>
                      </a:r>
                      <a:r>
                        <a:rPr lang="en-IN" dirty="0" err="1" smtClean="0"/>
                        <a:t>xmlString</a:t>
                      </a:r>
                      <a:r>
                        <a:rPr lang="en-IN" dirty="0" smtClean="0"/>
                        <a:t> = $</a:t>
                      </a:r>
                      <a:r>
                        <a:rPr lang="en-IN" dirty="0" err="1" smtClean="0"/>
                        <a:t>xmlContent</a:t>
                      </a:r>
                      <a:endParaRPr lang="en-IN" dirty="0" smtClean="0"/>
                    </a:p>
                    <a:p>
                      <a:r>
                        <a:rPr lang="en-IN" dirty="0" smtClean="0"/>
                        <a:t> $</a:t>
                      </a:r>
                      <a:r>
                        <a:rPr lang="en-IN" dirty="0" err="1" smtClean="0"/>
                        <a:t>xmlString.Numbers.Number</a:t>
                      </a:r>
                      <a:r>
                        <a:rPr lang="en-IN" dirty="0" smtClean="0"/>
                        <a:t>[0]</a:t>
                      </a:r>
                    </a:p>
                    <a:p>
                      <a:r>
                        <a:rPr lang="en-IN" dirty="0" smtClean="0"/>
                        <a:t>$</a:t>
                      </a:r>
                      <a:r>
                        <a:rPr lang="en-IN" dirty="0" err="1" smtClean="0"/>
                        <a:t>xmlString.InnerXml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Game time- correct the 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Case Study</a:t>
            </a:r>
          </a:p>
          <a:p>
            <a:r>
              <a:rPr lang="en-IN" dirty="0" smtClean="0"/>
              <a:t>Copy File</a:t>
            </a:r>
          </a:p>
          <a:p>
            <a:endParaRPr lang="en-IN" dirty="0" smtClean="0"/>
          </a:p>
          <a:p>
            <a:r>
              <a:rPr lang="en-IN" dirty="0" smtClean="0"/>
              <a:t>Compare Two Files</a:t>
            </a:r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11560" y="3573016"/>
          <a:ext cx="60960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cd</a:t>
                      </a:r>
                      <a:r>
                        <a:rPr lang="en-IN" dirty="0" smtClean="0"/>
                        <a:t>  </a:t>
                      </a:r>
                      <a:r>
                        <a:rPr kumimoji="0" lang="en-I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"C:\demopowershell" </a:t>
                      </a:r>
                      <a:endParaRPr lang="en-IN" dirty="0" smtClean="0"/>
                    </a:p>
                    <a:p>
                      <a:r>
                        <a:rPr lang="en-IN" dirty="0" smtClean="0"/>
                        <a:t>dir</a:t>
                      </a:r>
                    </a:p>
                    <a:p>
                      <a:r>
                        <a:rPr lang="en-IN" dirty="0" smtClean="0"/>
                        <a:t>1 &gt;cmp1.txt</a:t>
                      </a:r>
                    </a:p>
                    <a:p>
                      <a:r>
                        <a:rPr lang="en-IN" dirty="0" smtClean="0"/>
                        <a:t>2 &gt;&gt;cmp1.txt</a:t>
                      </a:r>
                    </a:p>
                    <a:p>
                      <a:r>
                        <a:rPr lang="en-IN" dirty="0" smtClean="0"/>
                        <a:t>cat cmp1</a:t>
                      </a:r>
                    </a:p>
                    <a:p>
                      <a:r>
                        <a:rPr lang="en-IN" dirty="0" smtClean="0"/>
                        <a:t>cat cmp1.txt</a:t>
                      </a:r>
                    </a:p>
                    <a:p>
                      <a:r>
                        <a:rPr lang="en-IN" dirty="0" smtClean="0"/>
                        <a:t>1 &gt;cmp2.txt</a:t>
                      </a:r>
                    </a:p>
                    <a:p>
                      <a:r>
                        <a:rPr lang="en-IN" dirty="0" err="1" smtClean="0"/>
                        <a:t>cmp</a:t>
                      </a:r>
                      <a:r>
                        <a:rPr lang="en-IN" dirty="0" smtClean="0"/>
                        <a:t> cmp1.txt cmp2.txt</a:t>
                      </a:r>
                    </a:p>
                    <a:p>
                      <a:r>
                        <a:rPr lang="en-IN" dirty="0" smtClean="0"/>
                        <a:t>comp cmp1.txt cmp2.txt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3568" y="2492896"/>
          <a:ext cx="6096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Copy-Items -Path "D:\scripts\cmp1.txt" -Destination "D:\scripts\cmpNew.txt"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Target Audience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Programmers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Microsoft Virtual Academy</a:t>
            </a:r>
          </a:p>
          <a:p>
            <a:r>
              <a:rPr lang="en-IN" dirty="0" smtClean="0">
                <a:hlinkClick r:id="rId2"/>
              </a:rPr>
              <a:t>http://www.powershell.org/</a:t>
            </a:r>
            <a:endParaRPr lang="en-IN" dirty="0" smtClean="0"/>
          </a:p>
          <a:p>
            <a:r>
              <a:rPr lang="en-IN" dirty="0" smtClean="0"/>
              <a:t>Mastering </a:t>
            </a:r>
            <a:r>
              <a:rPr lang="en-IN" dirty="0" err="1" smtClean="0"/>
              <a:t>PowerShell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Goal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t"/>
            <a:r>
              <a:rPr lang="en-US" dirty="0" smtClean="0"/>
              <a:t>Variables</a:t>
            </a:r>
          </a:p>
          <a:p>
            <a:pPr fontAlgn="t"/>
            <a:r>
              <a:rPr lang="en-US" dirty="0" smtClean="0"/>
              <a:t>Pipelining</a:t>
            </a:r>
          </a:p>
          <a:p>
            <a:pPr fontAlgn="t"/>
            <a:r>
              <a:rPr lang="en-US" dirty="0" smtClean="0"/>
              <a:t>Loops and conditions</a:t>
            </a:r>
          </a:p>
          <a:p>
            <a:pPr fontAlgn="t"/>
            <a:r>
              <a:rPr lang="en-US" dirty="0" smtClean="0"/>
              <a:t>Functions</a:t>
            </a:r>
          </a:p>
          <a:p>
            <a:pPr fontAlgn="t"/>
            <a:r>
              <a:rPr lang="en-US" dirty="0" smtClean="0"/>
              <a:t>Exception </a:t>
            </a:r>
            <a:r>
              <a:rPr lang="en-US" dirty="0"/>
              <a:t>handling</a:t>
            </a:r>
          </a:p>
          <a:p>
            <a:pPr fontAlgn="t"/>
            <a:r>
              <a:rPr lang="en-US" dirty="0" smtClean="0"/>
              <a:t>Regular </a:t>
            </a:r>
            <a:r>
              <a:rPr lang="en-US" dirty="0"/>
              <a:t>expressions</a:t>
            </a:r>
          </a:p>
          <a:p>
            <a:pPr fontAlgn="t"/>
            <a:r>
              <a:rPr lang="en-US" dirty="0" smtClean="0"/>
              <a:t>Introduction </a:t>
            </a:r>
            <a:r>
              <a:rPr lang="en-US" dirty="0"/>
              <a:t>to WMI</a:t>
            </a:r>
          </a:p>
          <a:p>
            <a:pPr fontAlgn="t"/>
            <a:r>
              <a:rPr lang="en-US" dirty="0" smtClean="0"/>
              <a:t>Sample </a:t>
            </a:r>
            <a:r>
              <a:rPr lang="en-US" dirty="0"/>
              <a:t>scripts</a:t>
            </a:r>
          </a:p>
          <a:p>
            <a:pPr fontAlgn="t"/>
            <a:r>
              <a:rPr lang="en-US" dirty="0" smtClean="0"/>
              <a:t>Real-time </a:t>
            </a:r>
            <a:r>
              <a:rPr lang="en-US" dirty="0"/>
              <a:t>scenarios (like case study)</a:t>
            </a:r>
          </a:p>
          <a:p>
            <a:endParaRPr lang="en-IN" dirty="0"/>
          </a:p>
        </p:txBody>
      </p:sp>
      <p:pic>
        <p:nvPicPr>
          <p:cNvPr id="4" name="Picture 1" descr="C:\Users\Easwari\AppData\Local\Microsoft\Windows\INetCache\IE\10DYOGTX\Kliponious-green-tick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4797152"/>
            <a:ext cx="503878" cy="576684"/>
          </a:xfrm>
          <a:prstGeom prst="rect">
            <a:avLst/>
          </a:prstGeom>
          <a:noFill/>
        </p:spPr>
      </p:pic>
      <p:pic>
        <p:nvPicPr>
          <p:cNvPr id="5" name="Picture 1" descr="C:\Users\Easwari\AppData\Local\Microsoft\Windows\INetCache\IE\10DYOGTX\Kliponious-green-tick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4293096"/>
            <a:ext cx="503878" cy="576684"/>
          </a:xfrm>
          <a:prstGeom prst="rect">
            <a:avLst/>
          </a:prstGeom>
          <a:noFill/>
        </p:spPr>
      </p:pic>
      <p:pic>
        <p:nvPicPr>
          <p:cNvPr id="6" name="Picture 1" descr="C:\Users\Easwari\AppData\Local\Microsoft\Windows\INetCache\IE\10DYOGTX\Kliponious-green-tick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717032"/>
            <a:ext cx="503878" cy="576684"/>
          </a:xfrm>
          <a:prstGeom prst="rect">
            <a:avLst/>
          </a:prstGeom>
          <a:noFill/>
        </p:spPr>
      </p:pic>
      <p:pic>
        <p:nvPicPr>
          <p:cNvPr id="7" name="Picture 1" descr="C:\Users\Easwari\AppData\Local\Microsoft\Windows\INetCache\IE\10DYOGTX\Kliponious-green-tick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3356992"/>
            <a:ext cx="503878" cy="5766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Topics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Exception </a:t>
            </a:r>
            <a:r>
              <a:rPr lang="en-US" dirty="0" smtClean="0"/>
              <a:t>Handling</a:t>
            </a:r>
          </a:p>
          <a:p>
            <a:r>
              <a:rPr lang="en-US" dirty="0"/>
              <a:t>Regular expression</a:t>
            </a:r>
          </a:p>
          <a:p>
            <a:r>
              <a:rPr lang="en-US" dirty="0"/>
              <a:t>Introduction to WMI</a:t>
            </a:r>
          </a:p>
          <a:p>
            <a:r>
              <a:rPr lang="en-US" dirty="0"/>
              <a:t>Sample scripts</a:t>
            </a:r>
          </a:p>
          <a:p>
            <a:r>
              <a:rPr lang="en-US" dirty="0"/>
              <a:t>Real time scenarios 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  <a:p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07.Exception Handling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t"/>
            <a:r>
              <a:rPr lang="en-US" dirty="0"/>
              <a:t>Exception handling template</a:t>
            </a:r>
          </a:p>
          <a:p>
            <a:pPr>
              <a:buNone/>
            </a:pPr>
            <a:endParaRPr lang="en-US" dirty="0"/>
          </a:p>
          <a:p>
            <a:endParaRPr lang="en-IN" dirty="0" smtClean="0"/>
          </a:p>
          <a:p>
            <a:pPr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27584" y="2204864"/>
          <a:ext cx="7776864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6864"/>
              </a:tblGrid>
              <a:tr h="4653136">
                <a:tc>
                  <a:txBody>
                    <a:bodyPr/>
                    <a:lstStyle/>
                    <a:p>
                      <a:r>
                        <a:rPr lang="en-IN" dirty="0" smtClean="0"/>
                        <a:t> </a:t>
                      </a:r>
                      <a:r>
                        <a:rPr kumimoji="0" lang="en-I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try</a:t>
                      </a:r>
                    </a:p>
                    <a:p>
                      <a:r>
                        <a:rPr kumimoji="0" lang="en-I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kumimoji="0" lang="en-I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1/0</a:t>
                      </a:r>
                    </a:p>
                    <a:p>
                      <a:r>
                        <a:rPr kumimoji="0" lang="en-I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kumimoji="0" lang="en-I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catch [</a:t>
                      </a:r>
                      <a:r>
                        <a:rPr kumimoji="0" lang="en-I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DivideByZeroException</a:t>
                      </a:r>
                      <a:r>
                        <a:rPr kumimoji="0" lang="en-I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r>
                        <a:rPr kumimoji="0" lang="en-I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kumimoji="0" lang="en-I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Write-Host "Divide by zero exception"</a:t>
                      </a:r>
                    </a:p>
                    <a:p>
                      <a:r>
                        <a:rPr kumimoji="0" lang="en-I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kumimoji="0" lang="en-I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catch [</a:t>
                      </a:r>
                      <a:r>
                        <a:rPr kumimoji="0" lang="en-I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System.Net.WebException</a:t>
                      </a:r>
                      <a:r>
                        <a:rPr kumimoji="0" lang="en-I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],[</a:t>
                      </a:r>
                      <a:r>
                        <a:rPr kumimoji="0" lang="en-I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System.Exception</a:t>
                      </a:r>
                      <a:r>
                        <a:rPr kumimoji="0" lang="en-I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r>
                        <a:rPr kumimoji="0" lang="en-I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kumimoji="0" lang="en-I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Write-Host "Other exception"</a:t>
                      </a:r>
                    </a:p>
                    <a:p>
                      <a:r>
                        <a:rPr kumimoji="0" lang="en-I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kumimoji="0" lang="en-I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finally</a:t>
                      </a:r>
                    </a:p>
                    <a:p>
                      <a:r>
                        <a:rPr kumimoji="0" lang="en-I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kumimoji="0" lang="en-I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Write-Host "cleaning up ..."</a:t>
                      </a:r>
                    </a:p>
                    <a:p>
                      <a:r>
                        <a:rPr kumimoji="0" lang="en-I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07.Exception Handling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t"/>
            <a:r>
              <a:rPr lang="en-US" dirty="0" smtClean="0"/>
              <a:t>Debug in ISE</a:t>
            </a:r>
          </a:p>
          <a:p>
            <a:pPr lvl="1" fontAlgn="t"/>
            <a:r>
              <a:rPr lang="en-US" dirty="0" err="1" smtClean="0"/>
              <a:t>BreakPoints</a:t>
            </a:r>
            <a:r>
              <a:rPr lang="en-US" smtClean="0"/>
              <a:t>, Step </a:t>
            </a:r>
            <a:r>
              <a:rPr lang="en-US" dirty="0" smtClean="0"/>
              <a:t>Over</a:t>
            </a:r>
          </a:p>
          <a:p>
            <a:pPr fontAlgn="t"/>
            <a:r>
              <a:rPr lang="en-US" dirty="0" smtClean="0"/>
              <a:t>-</a:t>
            </a:r>
            <a:r>
              <a:rPr lang="en-US" dirty="0" err="1" smtClean="0"/>
              <a:t>ErrorAction</a:t>
            </a:r>
            <a:r>
              <a:rPr lang="en-US" dirty="0" smtClean="0"/>
              <a:t> parameter</a:t>
            </a:r>
          </a:p>
          <a:p>
            <a:pPr lvl="1" fontAlgn="t"/>
            <a:r>
              <a:rPr lang="en-US" dirty="0" smtClean="0"/>
              <a:t>Get-</a:t>
            </a:r>
            <a:r>
              <a:rPr lang="en-US" dirty="0" err="1" smtClean="0"/>
              <a:t>ChildItem</a:t>
            </a:r>
            <a:r>
              <a:rPr lang="en-US" dirty="0" smtClean="0"/>
              <a:t> "c:\demo" -</a:t>
            </a:r>
            <a:r>
              <a:rPr lang="en-US" dirty="0" err="1" smtClean="0"/>
              <a:t>ErrorAction</a:t>
            </a:r>
            <a:endParaRPr lang="en-US" dirty="0" smtClean="0"/>
          </a:p>
          <a:p>
            <a:pPr fontAlgn="t"/>
            <a:r>
              <a:rPr lang="en-US" dirty="0" smtClean="0"/>
              <a:t>Operating systems exceptions </a:t>
            </a:r>
          </a:p>
          <a:p>
            <a:pPr lvl="2" fontAlgn="t"/>
            <a:r>
              <a:rPr lang="en-IN" dirty="0" smtClean="0"/>
              <a:t>if (-not (Test-Path $file)) </a:t>
            </a:r>
          </a:p>
          <a:p>
            <a:pPr lvl="2" fontAlgn="t"/>
            <a:r>
              <a:rPr lang="en-IN" dirty="0" smtClean="0"/>
              <a:t>{</a:t>
            </a:r>
          </a:p>
          <a:p>
            <a:pPr lvl="2" fontAlgn="t"/>
            <a:r>
              <a:rPr lang="en-IN" dirty="0" smtClean="0"/>
              <a:t>    throw [</a:t>
            </a:r>
            <a:r>
              <a:rPr lang="en-IN" dirty="0" err="1" smtClean="0"/>
              <a:t>System.IO.FileNotFoundException</a:t>
            </a:r>
            <a:r>
              <a:rPr lang="en-IN" dirty="0" smtClean="0"/>
              <a:t>] "$file not found."</a:t>
            </a:r>
          </a:p>
          <a:p>
            <a:pPr lvl="2" fontAlgn="t"/>
            <a:r>
              <a:rPr lang="en-IN" dirty="0" smtClean="0"/>
              <a:t>}</a:t>
            </a:r>
          </a:p>
          <a:p>
            <a:pPr fontAlgn="t"/>
            <a:endParaRPr lang="en-US" dirty="0" smtClean="0"/>
          </a:p>
          <a:p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07.Exception Handling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t"/>
            <a:r>
              <a:rPr lang="en-US" dirty="0" smtClean="0"/>
              <a:t>Network exceptions</a:t>
            </a:r>
          </a:p>
          <a:p>
            <a:pPr lvl="1" fontAlgn="t"/>
            <a:r>
              <a:rPr lang="en-US" dirty="0" smtClean="0"/>
              <a:t>try {</a:t>
            </a:r>
          </a:p>
          <a:p>
            <a:pPr lvl="1" fontAlgn="t"/>
            <a:r>
              <a:rPr lang="en-US" dirty="0" smtClean="0"/>
              <a:t>    $w = New-Object </a:t>
            </a:r>
            <a:r>
              <a:rPr lang="en-US" dirty="0" err="1" smtClean="0"/>
              <a:t>net.WebClient</a:t>
            </a:r>
            <a:endParaRPr lang="en-US" dirty="0" smtClean="0"/>
          </a:p>
          <a:p>
            <a:pPr lvl="1" fontAlgn="t"/>
            <a:r>
              <a:rPr lang="en-US" dirty="0" smtClean="0"/>
              <a:t>    $d = $</a:t>
            </a:r>
            <a:r>
              <a:rPr lang="en-US" dirty="0" err="1" smtClean="0"/>
              <a:t>w.downloadString</a:t>
            </a:r>
            <a:r>
              <a:rPr lang="en-US" dirty="0" smtClean="0"/>
              <a:t>('http://om')</a:t>
            </a:r>
          </a:p>
          <a:p>
            <a:pPr lvl="1" fontAlgn="t"/>
            <a:r>
              <a:rPr lang="en-US" dirty="0" smtClean="0"/>
              <a:t>    Write-Host "Loaded successfully"</a:t>
            </a:r>
          </a:p>
          <a:p>
            <a:pPr lvl="1" fontAlgn="t"/>
            <a:r>
              <a:rPr lang="en-US" dirty="0" smtClean="0"/>
              <a:t>}</a:t>
            </a:r>
          </a:p>
          <a:p>
            <a:pPr lvl="1" fontAlgn="t"/>
            <a:r>
              <a:rPr lang="en-US" dirty="0" smtClean="0"/>
              <a:t>catch </a:t>
            </a:r>
            <a:r>
              <a:rPr lang="en-US" b="1" dirty="0" smtClean="0"/>
              <a:t>[</a:t>
            </a:r>
            <a:r>
              <a:rPr lang="en-US" b="1" dirty="0" err="1" smtClean="0"/>
              <a:t>System.Net.WebException</a:t>
            </a:r>
            <a:r>
              <a:rPr lang="en-US" b="1" dirty="0" smtClean="0"/>
              <a:t>] </a:t>
            </a:r>
            <a:r>
              <a:rPr lang="en-US" dirty="0" smtClean="0"/>
              <a:t>{</a:t>
            </a:r>
          </a:p>
          <a:p>
            <a:pPr lvl="1" fontAlgn="t"/>
            <a:r>
              <a:rPr lang="en-US" dirty="0" smtClean="0"/>
              <a:t>    Write-Host $_.</a:t>
            </a:r>
            <a:r>
              <a:rPr lang="en-US" dirty="0" err="1" smtClean="0"/>
              <a:t>Exception.ToString</a:t>
            </a:r>
            <a:r>
              <a:rPr lang="en-US" dirty="0" smtClean="0"/>
              <a:t>()</a:t>
            </a:r>
          </a:p>
          <a:p>
            <a:pPr lvl="1" fontAlgn="t"/>
            <a:r>
              <a:rPr lang="en-US" dirty="0" smtClean="0"/>
              <a:t>    Write-Host "Load web failed"</a:t>
            </a:r>
          </a:p>
          <a:p>
            <a:pPr lvl="1" fontAlgn="t"/>
            <a:r>
              <a:rPr lang="en-US" dirty="0" smtClean="0"/>
              <a:t>}</a:t>
            </a:r>
            <a:endParaRPr lang="en-US" dirty="0"/>
          </a:p>
          <a:p>
            <a:pPr>
              <a:buNone/>
            </a:pPr>
            <a:endParaRPr lang="en-US" dirty="0"/>
          </a:p>
          <a:p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07.Exception Handling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t"/>
            <a:r>
              <a:rPr lang="en-US" dirty="0" smtClean="0"/>
              <a:t>Database exceptions</a:t>
            </a:r>
          </a:p>
          <a:p>
            <a:pPr lvl="1" fontAlgn="t"/>
            <a:r>
              <a:rPr lang="en-US" dirty="0" err="1" smtClean="0"/>
              <a:t>SqlException</a:t>
            </a:r>
            <a:endParaRPr lang="en-US" dirty="0"/>
          </a:p>
          <a:p>
            <a:pPr fontAlgn="t"/>
            <a:r>
              <a:rPr lang="en-US" dirty="0" smtClean="0"/>
              <a:t>System</a:t>
            </a:r>
          </a:p>
          <a:p>
            <a:pPr lvl="1" fontAlgn="t"/>
            <a:r>
              <a:rPr lang="en-IN" dirty="0" err="1" smtClean="0"/>
              <a:t>DivideByZeroException</a:t>
            </a:r>
            <a:r>
              <a:rPr lang="en-IN" dirty="0" smtClean="0"/>
              <a:t> </a:t>
            </a:r>
          </a:p>
          <a:p>
            <a:pPr lvl="1" fontAlgn="t"/>
            <a:r>
              <a:rPr lang="en-US" dirty="0" err="1" smtClean="0"/>
              <a:t>System.ArgumentNullException</a:t>
            </a:r>
            <a:endParaRPr lang="en-US" dirty="0" smtClean="0"/>
          </a:p>
          <a:p>
            <a:pPr fontAlgn="t"/>
            <a:r>
              <a:rPr lang="en-US" dirty="0" smtClean="0"/>
              <a:t>User Defined </a:t>
            </a:r>
          </a:p>
          <a:p>
            <a:pPr lvl="1" fontAlgn="t"/>
            <a:endParaRPr lang="en-US" dirty="0" smtClean="0"/>
          </a:p>
          <a:p>
            <a:pPr>
              <a:buNone/>
            </a:pPr>
            <a:endParaRPr lang="en-US" dirty="0"/>
          </a:p>
          <a:p>
            <a:endParaRPr lang="en-IN" dirty="0" smtClean="0"/>
          </a:p>
          <a:p>
            <a:pPr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9552" y="4293096"/>
          <a:ext cx="7320136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0136"/>
              </a:tblGrid>
              <a:tr h="2505472">
                <a:tc>
                  <a:txBody>
                    <a:bodyPr/>
                    <a:lstStyle/>
                    <a:p>
                      <a:r>
                        <a:rPr lang="en-IN" dirty="0" smtClean="0"/>
                        <a:t> </a:t>
                      </a:r>
                      <a:endParaRPr kumimoji="0" lang="en-IN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I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class </a:t>
                      </a:r>
                      <a:r>
                        <a:rPr kumimoji="0" lang="en-I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TempIsZeroException</a:t>
                      </a:r>
                      <a:r>
                        <a:rPr kumimoji="0" lang="en-I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 Exception</a:t>
                      </a:r>
                    </a:p>
                    <a:p>
                      <a:r>
                        <a:rPr kumimoji="0" lang="en-I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kumimoji="0" lang="en-I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kumimoji="0" lang="en-I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TempIsZeroException</a:t>
                      </a:r>
                      <a:r>
                        <a:rPr kumimoji="0" lang="en-I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([string] $message): base($message)</a:t>
                      </a:r>
                    </a:p>
                    <a:p>
                      <a:r>
                        <a:rPr kumimoji="0" lang="en-I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{</a:t>
                      </a:r>
                    </a:p>
                    <a:p>
                      <a:r>
                        <a:rPr kumimoji="0" lang="en-I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}</a:t>
                      </a:r>
                    </a:p>
                    <a:p>
                      <a:r>
                        <a:rPr kumimoji="0" lang="en-I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kumimoji="0" lang="en-I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throw [</a:t>
                      </a:r>
                      <a:r>
                        <a:rPr kumimoji="0" lang="en-I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TempIsZeroException</a:t>
                      </a:r>
                      <a:r>
                        <a:rPr kumimoji="0" lang="en-I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] "Zero Temperature found“</a:t>
                      </a:r>
                    </a:p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Game time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Team 1 – Write the code to catch the </a:t>
            </a:r>
            <a:r>
              <a:rPr lang="en-IN" dirty="0" err="1" smtClean="0"/>
              <a:t>System.Null</a:t>
            </a:r>
            <a:r>
              <a:rPr lang="en-IN" dirty="0" smtClean="0"/>
              <a:t> exception</a:t>
            </a:r>
          </a:p>
          <a:p>
            <a:r>
              <a:rPr lang="en-IN" dirty="0" smtClean="0"/>
              <a:t>Team 2 – Review the code and give your comments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883</TotalTime>
  <Words>879</Words>
  <Application>Microsoft Office PowerPoint</Application>
  <PresentationFormat>On-screen Show (4:3)</PresentationFormat>
  <Paragraphs>217</Paragraphs>
  <Slides>20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Opulent</vt:lpstr>
      <vt:lpstr>PowerShell</vt:lpstr>
      <vt:lpstr>Target Audience</vt:lpstr>
      <vt:lpstr>Goal</vt:lpstr>
      <vt:lpstr>Topics</vt:lpstr>
      <vt:lpstr>07.Exception Handling</vt:lpstr>
      <vt:lpstr>07.Exception Handling</vt:lpstr>
      <vt:lpstr>07.Exception Handling</vt:lpstr>
      <vt:lpstr>07.Exception Handling</vt:lpstr>
      <vt:lpstr>Game time</vt:lpstr>
      <vt:lpstr>08.Regular expression</vt:lpstr>
      <vt:lpstr>09.Introduction to WMI</vt:lpstr>
      <vt:lpstr>09.Remoting/connecting</vt:lpstr>
      <vt:lpstr>09.Querying</vt:lpstr>
      <vt:lpstr>09.WMI(Mobile Access)</vt:lpstr>
      <vt:lpstr>Game time</vt:lpstr>
      <vt:lpstr>09.monitoring</vt:lpstr>
      <vt:lpstr>Game time- what does the code do?</vt:lpstr>
      <vt:lpstr>Game time-what does the code do?</vt:lpstr>
      <vt:lpstr>Game time- correct the code</vt:lpstr>
      <vt:lpstr>References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</dc:title>
  <dc:creator>Easwari Geetam</dc:creator>
  <cp:lastModifiedBy>Easwari Geetam</cp:lastModifiedBy>
  <cp:revision>107</cp:revision>
  <dcterms:created xsi:type="dcterms:W3CDTF">2016-02-08T15:51:51Z</dcterms:created>
  <dcterms:modified xsi:type="dcterms:W3CDTF">2016-05-15T02:41:32Z</dcterms:modified>
</cp:coreProperties>
</file>