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63" r:id="rId8"/>
    <p:sldId id="27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22-02-2016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ssignments/07.Exception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ssignments/08.RegEx.tx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Day 2</a:t>
            </a:r>
          </a:p>
          <a:p>
            <a:r>
              <a:rPr lang="en-IN" dirty="0" smtClean="0"/>
              <a:t>Assignment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To get a hands on experience.</a:t>
            </a:r>
          </a:p>
          <a:p>
            <a:pPr fontAlgn="t"/>
            <a:r>
              <a:rPr lang="en-US" dirty="0" smtClean="0"/>
              <a:t>The answers can be viewed at the bottom right corner of each page.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</a:p>
          <a:p>
            <a:r>
              <a:rPr lang="en-US" dirty="0"/>
              <a:t>Regular expression</a:t>
            </a:r>
          </a:p>
          <a:p>
            <a:r>
              <a:rPr lang="en-US" dirty="0"/>
              <a:t>Introduction to WMI</a:t>
            </a:r>
          </a:p>
          <a:p>
            <a:r>
              <a:rPr lang="en-US" dirty="0"/>
              <a:t>Sample scripts</a:t>
            </a:r>
          </a:p>
          <a:p>
            <a:r>
              <a:rPr lang="en-US" dirty="0" smtClean="0"/>
              <a:t>Case Study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07.Exception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Write a code to catch </a:t>
            </a:r>
            <a:r>
              <a:rPr lang="en-US" dirty="0" err="1" smtClean="0"/>
              <a:t>DivideByZero</a:t>
            </a:r>
            <a:r>
              <a:rPr lang="en-US" dirty="0" smtClean="0"/>
              <a:t> exception.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 smtClean="0"/>
              <a:t>In Windows </a:t>
            </a:r>
            <a:r>
              <a:rPr lang="en-IN" dirty="0" err="1" smtClean="0"/>
              <a:t>Powershell</a:t>
            </a:r>
            <a:r>
              <a:rPr lang="en-IN" dirty="0" smtClean="0"/>
              <a:t> ISE , Write a function </a:t>
            </a:r>
            <a:r>
              <a:rPr lang="en-IN" dirty="0" err="1" smtClean="0"/>
              <a:t>fnFileExistsOrNot</a:t>
            </a:r>
            <a:r>
              <a:rPr lang="en-IN" dirty="0" smtClean="0"/>
              <a:t>($file)  that catches the Exception when a file is not found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 smtClean="0"/>
              <a:t>Compile the code/Run the Script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 smtClean="0"/>
              <a:t>In the shell window what is the result of following command</a:t>
            </a:r>
          </a:p>
          <a:p>
            <a:pPr marL="749808" lvl="1" indent="-457200" fontAlgn="t">
              <a:buFont typeface="+mj-lt"/>
              <a:buAutoNum type="arabicPeriod"/>
            </a:pPr>
            <a:r>
              <a:rPr lang="en-IN" dirty="0" err="1" smtClean="0"/>
              <a:t>fnFileExistsOrNot</a:t>
            </a:r>
            <a:r>
              <a:rPr lang="en-IN" dirty="0" smtClean="0"/>
              <a:t> "C</a:t>
            </a:r>
            <a:r>
              <a:rPr lang="en-IN" dirty="0" smtClean="0"/>
              <a:t>:\" </a:t>
            </a:r>
            <a:endParaRPr lang="en-IN" dirty="0" smtClean="0"/>
          </a:p>
          <a:p>
            <a:pPr marL="514350" indent="-514350" fontAlgn="t">
              <a:buFont typeface="+mj-lt"/>
              <a:buAutoNum type="arabicPeriod"/>
            </a:pPr>
            <a:r>
              <a:rPr lang="en-IN" dirty="0" smtClean="0"/>
              <a:t>In the shell window what is the result of following command</a:t>
            </a:r>
          </a:p>
          <a:p>
            <a:pPr lvl="1" fontAlgn="t"/>
            <a:r>
              <a:rPr lang="en-IN" dirty="0" err="1" smtClean="0"/>
              <a:t>fnFileExistsOrNot</a:t>
            </a:r>
            <a:r>
              <a:rPr lang="en-IN" dirty="0" smtClean="0"/>
              <a:t> "C:\assignmentsNew" </a:t>
            </a:r>
            <a:endParaRPr lang="en-US" dirty="0" smtClean="0"/>
          </a:p>
          <a:p>
            <a:pPr fontAlgn="t"/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Object 4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660232" y="5661248"/>
          <a:ext cx="914400" cy="771525"/>
        </p:xfrm>
        <a:graphic>
          <a:graphicData uri="http://schemas.openxmlformats.org/presentationml/2006/ole">
            <p:oleObj spid="_x0000_s14337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08.Regular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Search for string “pilot” in “Autopilot” 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Replace “Imperfect” to “I am perfect”</a:t>
            </a:r>
            <a:endParaRPr lang="en-US" dirty="0"/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What is the result of</a:t>
            </a:r>
          </a:p>
          <a:p>
            <a:pPr marL="749808" lvl="1" indent="-457200" fontAlgn="t">
              <a:buNone/>
            </a:pPr>
            <a:r>
              <a:rPr lang="en-US" dirty="0" smtClean="0"/>
              <a:t>	 “Microsoft” </a:t>
            </a:r>
            <a:r>
              <a:rPr lang="en-US" dirty="0" smtClean="0"/>
              <a:t>–</a:t>
            </a:r>
            <a:r>
              <a:rPr lang="en-US" dirty="0" err="1" smtClean="0"/>
              <a:t>c</a:t>
            </a:r>
            <a:r>
              <a:rPr lang="en-US" smtClean="0"/>
              <a:t>match</a:t>
            </a:r>
            <a:r>
              <a:rPr lang="en-US" dirty="0" smtClean="0"/>
              <a:t> </a:t>
            </a:r>
            <a:r>
              <a:rPr lang="en-US" dirty="0" smtClean="0"/>
              <a:t>“Soft”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sz="2900" dirty="0" smtClean="0"/>
              <a:t>Compare two strings “</a:t>
            </a:r>
            <a:r>
              <a:rPr lang="en-US" sz="2900" dirty="0" err="1" smtClean="0"/>
              <a:t>Abc</a:t>
            </a:r>
            <a:r>
              <a:rPr lang="en-US" sz="2900" dirty="0" smtClean="0"/>
              <a:t>” and “</a:t>
            </a:r>
            <a:r>
              <a:rPr lang="en-US" sz="2900" dirty="0" err="1" smtClean="0"/>
              <a:t>Bcd</a:t>
            </a:r>
            <a:r>
              <a:rPr lang="en-US" sz="29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Do validation for Email address of format “&lt;</a:t>
            </a:r>
            <a:r>
              <a:rPr lang="en-IN" dirty="0" err="1" smtClean="0"/>
              <a:t>firstname</a:t>
            </a:r>
            <a:r>
              <a:rPr lang="en-IN" dirty="0" smtClean="0"/>
              <a:t>&gt;.&lt;</a:t>
            </a:r>
            <a:r>
              <a:rPr lang="en-IN" dirty="0" err="1" smtClean="0"/>
              <a:t>lastname</a:t>
            </a:r>
            <a:r>
              <a:rPr lang="en-IN" dirty="0" smtClean="0"/>
              <a:t>&gt;@</a:t>
            </a:r>
            <a:r>
              <a:rPr lang="en-IN" dirty="0" err="1" smtClean="0"/>
              <a:t>microsoft.com</a:t>
            </a:r>
            <a:r>
              <a:rPr lang="en-IN" dirty="0" smtClean="0"/>
              <a:t>".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IN" dirty="0" smtClean="0"/>
              <a:t>Example : 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IN" dirty="0" smtClean="0"/>
              <a:t>$</a:t>
            </a:r>
            <a:r>
              <a:rPr lang="en-IN" dirty="0" err="1" smtClean="0"/>
              <a:t>regEx</a:t>
            </a:r>
            <a:r>
              <a:rPr lang="en-IN" dirty="0" smtClean="0"/>
              <a:t> = ......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IN" dirty="0" smtClean="0"/>
              <a:t>"happy.you@microsoft.com" -match $</a:t>
            </a:r>
            <a:r>
              <a:rPr lang="en-IN" dirty="0" err="1" smtClean="0"/>
              <a:t>regEx</a:t>
            </a:r>
            <a:r>
              <a:rPr lang="en-IN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7020272" y="5733256"/>
          <a:ext cx="914400" cy="771525"/>
        </p:xfrm>
        <a:graphic>
          <a:graphicData uri="http://schemas.openxmlformats.org/presentationml/2006/ole">
            <p:oleObj spid="_x0000_s11265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09.Introduction to WMI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WmiObject</a:t>
            </a:r>
            <a:r>
              <a:rPr lang="en-US" dirty="0" smtClean="0"/>
              <a:t> for Win32_Bios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Get the free space of c: drive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 smtClean="0"/>
              <a:t>Command to Connect to </a:t>
            </a:r>
            <a:r>
              <a:rPr lang="en-IN" dirty="0" err="1" smtClean="0"/>
              <a:t>PowerShell</a:t>
            </a:r>
            <a:r>
              <a:rPr lang="en-IN" dirty="0" smtClean="0"/>
              <a:t> of remote machine named w15-sp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IN" dirty="0" smtClean="0"/>
              <a:t>Command to view </a:t>
            </a:r>
          </a:p>
          <a:p>
            <a:pPr lvl="1" fontAlgn="t"/>
            <a:r>
              <a:rPr lang="en-IN" dirty="0" smtClean="0"/>
              <a:t>C: drive space of w15-sp</a:t>
            </a:r>
            <a:endParaRPr lang="en-US" dirty="0"/>
          </a:p>
          <a:p>
            <a:pPr lvl="1" fontAlgn="t"/>
            <a:r>
              <a:rPr lang="en-US" dirty="0" smtClean="0"/>
              <a:t>Get-Process of w15-sp</a:t>
            </a: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72200" y="5157192"/>
          <a:ext cx="914400" cy="771525"/>
        </p:xfrm>
        <a:graphic>
          <a:graphicData uri="http://schemas.openxmlformats.org/presentationml/2006/ole">
            <p:oleObj spid="_x0000_s10242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10.Real Time 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How will you display the disk type, given the following message: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276873"/>
          <a:ext cx="6096000" cy="16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679064">
                <a:tc>
                  <a:txBody>
                    <a:bodyPr/>
                    <a:lstStyle/>
                    <a:p>
                      <a:r>
                        <a:rPr lang="en-IN" dirty="0" smtClean="0"/>
                        <a:t># Case Study 1 - Problem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$Disk = Get-</a:t>
                      </a:r>
                      <a:r>
                        <a:rPr lang="en-IN" dirty="0" err="1" smtClean="0"/>
                        <a:t>WmiObject</a:t>
                      </a:r>
                      <a:r>
                        <a:rPr lang="en-IN" dirty="0" smtClean="0"/>
                        <a:t> win32_logicaldisk </a:t>
                      </a:r>
                      <a:br>
                        <a:rPr lang="en-IN" dirty="0" smtClean="0"/>
                      </a:br>
                      <a:r>
                        <a:rPr lang="en-IN" dirty="0" err="1" smtClean="0"/>
                        <a:t>Foreach</a:t>
                      </a:r>
                      <a:r>
                        <a:rPr lang="en-IN" dirty="0" smtClean="0"/>
                        <a:t> ($Drive in $Disk) {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$</a:t>
                      </a:r>
                      <a:r>
                        <a:rPr lang="en-IN" dirty="0" err="1" smtClean="0"/>
                        <a:t>Drive.DeviceID</a:t>
                      </a:r>
                      <a:r>
                        <a:rPr lang="en-IN" dirty="0" smtClean="0"/>
                        <a:t> + $</a:t>
                      </a:r>
                      <a:r>
                        <a:rPr lang="en-IN" dirty="0" err="1" smtClean="0"/>
                        <a:t>Drive.DriveType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3568" y="4941168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1{" Unknown" }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2{" Floppy or Removable Drive" }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3{" Hard Drive" }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4{" Network Drive" }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5{" CD" }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6{" RAM Disk" }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32240" y="5733256"/>
          <a:ext cx="1514475" cy="490537"/>
        </p:xfrm>
        <a:graphic>
          <a:graphicData uri="http://schemas.openxmlformats.org/presentationml/2006/ole">
            <p:oleObj spid="_x0000_s1026" name="Packager Shell Object" showAsIcon="1" r:id="rId3" imgW="1514160" imgH="4910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smtClean="0"/>
              <a:t>http</a:t>
            </a:r>
            <a:r>
              <a:rPr lang="en-IN" dirty="0" smtClean="0"/>
              <a:t>://www.powershell.org/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541</TotalTime>
  <Words>212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Opulent</vt:lpstr>
      <vt:lpstr>Packager Shell Object</vt:lpstr>
      <vt:lpstr>PowerShell</vt:lpstr>
      <vt:lpstr>Target Audience</vt:lpstr>
      <vt:lpstr>Goal</vt:lpstr>
      <vt:lpstr>Topics</vt:lpstr>
      <vt:lpstr>07.Exception Handling</vt:lpstr>
      <vt:lpstr>08.Regular expression</vt:lpstr>
      <vt:lpstr>09.Introduction to WMI</vt:lpstr>
      <vt:lpstr>10.Real Time Scenarios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68</cp:revision>
  <dcterms:created xsi:type="dcterms:W3CDTF">2016-02-08T15:51:51Z</dcterms:created>
  <dcterms:modified xsi:type="dcterms:W3CDTF">2016-02-22T11:00:19Z</dcterms:modified>
</cp:coreProperties>
</file>