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5" r:id="rId4"/>
    <p:sldId id="289" r:id="rId5"/>
    <p:sldId id="290" r:id="rId6"/>
    <p:sldId id="294" r:id="rId7"/>
    <p:sldId id="273" r:id="rId8"/>
    <p:sldId id="282" r:id="rId9"/>
    <p:sldId id="283" r:id="rId10"/>
    <p:sldId id="276" r:id="rId11"/>
    <p:sldId id="296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82" autoAdjust="0"/>
  </p:normalViewPr>
  <p:slideViewPr>
    <p:cSldViewPr>
      <p:cViewPr varScale="1">
        <p:scale>
          <a:sx n="55" d="100"/>
          <a:sy n="5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052FD-A2A4-4BAE-8EA0-5108D90DB365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0DFAB-4E00-4F06-B1E3-F7D26D6C60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Why? Script to the End User is annoying</a:t>
            </a:r>
          </a:p>
          <a:p>
            <a:r>
              <a:rPr lang="en-IN" dirty="0" smtClean="0"/>
              <a:t>[</a:t>
            </a:r>
            <a:r>
              <a:rPr lang="en-IN" dirty="0" err="1" smtClean="0"/>
              <a:t>Reflection.Assembly</a:t>
            </a:r>
            <a:r>
              <a:rPr lang="en-IN" dirty="0" smtClean="0"/>
              <a:t>]::</a:t>
            </a:r>
            <a:r>
              <a:rPr lang="en-IN" dirty="0" err="1" smtClean="0"/>
              <a:t>LoadWithPartialName</a:t>
            </a:r>
            <a:r>
              <a:rPr lang="en-IN" dirty="0" smtClean="0"/>
              <a:t>(“</a:t>
            </a:r>
            <a:r>
              <a:rPr lang="en-IN" dirty="0" err="1" smtClean="0"/>
              <a:t>System.Windows.Forms</a:t>
            </a:r>
            <a:r>
              <a:rPr lang="en-IN" dirty="0" smtClean="0"/>
              <a:t>”)</a:t>
            </a:r>
          </a:p>
          <a:p>
            <a:r>
              <a:rPr lang="en-IN" dirty="0" smtClean="0"/>
              <a:t> $windows= new-object </a:t>
            </a:r>
            <a:r>
              <a:rPr lang="en-IN" dirty="0" err="1" smtClean="0"/>
              <a:t>Windows.Forms.Form</a:t>
            </a:r>
            <a:endParaRPr lang="en-IN" dirty="0" smtClean="0"/>
          </a:p>
          <a:p>
            <a:r>
              <a:rPr lang="en-IN" dirty="0" smtClean="0"/>
              <a:t> $</a:t>
            </a:r>
            <a:r>
              <a:rPr lang="en-IN" dirty="0" err="1" smtClean="0"/>
              <a:t>windows.text</a:t>
            </a:r>
            <a:r>
              <a:rPr lang="en-IN" dirty="0" smtClean="0"/>
              <a:t> ="ABC"</a:t>
            </a:r>
          </a:p>
          <a:p>
            <a:r>
              <a:rPr lang="en-IN" dirty="0" smtClean="0"/>
              <a:t> $button=new-object </a:t>
            </a:r>
            <a:r>
              <a:rPr lang="en-IN" dirty="0" err="1" smtClean="0"/>
              <a:t>Windows.Forms.Button</a:t>
            </a:r>
            <a:endParaRPr lang="en-IN" dirty="0" smtClean="0"/>
          </a:p>
          <a:p>
            <a:r>
              <a:rPr lang="en-IN" dirty="0" smtClean="0"/>
              <a:t> $</a:t>
            </a:r>
            <a:r>
              <a:rPr lang="en-IN" dirty="0" err="1" smtClean="0"/>
              <a:t>button.text</a:t>
            </a:r>
            <a:r>
              <a:rPr lang="en-IN" dirty="0" smtClean="0"/>
              <a:t> = "Click"</a:t>
            </a:r>
          </a:p>
          <a:p>
            <a:r>
              <a:rPr lang="en-IN" dirty="0" smtClean="0"/>
              <a:t> $</a:t>
            </a:r>
            <a:r>
              <a:rPr lang="en-IN" dirty="0" err="1" smtClean="0"/>
              <a:t>windows.Controls.Add</a:t>
            </a:r>
            <a:r>
              <a:rPr lang="en-IN" dirty="0" smtClean="0"/>
              <a:t>($button)</a:t>
            </a:r>
          </a:p>
          <a:p>
            <a:r>
              <a:rPr lang="en-IN" dirty="0" smtClean="0"/>
              <a:t> $</a:t>
            </a:r>
            <a:r>
              <a:rPr lang="en-IN" dirty="0" err="1" smtClean="0"/>
              <a:t>windows.ShowDialog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xmlns:d</a:t>
            </a:r>
            <a:r>
              <a:rPr lang="en-IN" dirty="0" smtClean="0"/>
              <a:t>="http://schemas.microsoft.com/expression/blend/2008"</a:t>
            </a:r>
          </a:p>
          <a:p>
            <a:r>
              <a:rPr lang="en-IN" dirty="0" smtClean="0"/>
              <a:t>        </a:t>
            </a:r>
            <a:r>
              <a:rPr lang="en-IN" dirty="0" err="1" smtClean="0"/>
              <a:t>xmlns:mc</a:t>
            </a:r>
            <a:r>
              <a:rPr lang="en-IN" dirty="0" smtClean="0"/>
              <a:t>="http://schemas.openxmlformats.org/markup-compatibility/2006"</a:t>
            </a:r>
          </a:p>
          <a:p>
            <a:r>
              <a:rPr lang="en-IN" dirty="0" smtClean="0"/>
              <a:t>        </a:t>
            </a:r>
            <a:r>
              <a:rPr lang="en-IN" dirty="0" err="1" smtClean="0"/>
              <a:t>xmlns:local</a:t>
            </a:r>
            <a:r>
              <a:rPr lang="en-IN" dirty="0" smtClean="0"/>
              <a:t>="</a:t>
            </a:r>
            <a:r>
              <a:rPr lang="en-IN" dirty="0" err="1" smtClean="0"/>
              <a:t>clr-namespace:PowerShellGUISample</a:t>
            </a:r>
            <a:r>
              <a:rPr lang="en-IN" dirty="0" smtClean="0"/>
              <a:t>"</a:t>
            </a:r>
          </a:p>
          <a:p>
            <a:r>
              <a:rPr lang="en-IN" dirty="0" smtClean="0"/>
              <a:t>        </a:t>
            </a:r>
            <a:r>
              <a:rPr lang="en-IN" dirty="0" err="1" smtClean="0"/>
              <a:t>mc:Ignorable</a:t>
            </a:r>
            <a:r>
              <a:rPr lang="en-IN" dirty="0" smtClean="0"/>
              <a:t>="d"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A workflow is a sequence of programmed, connected steps that perform long-running tasks or require the coordination of multiple steps across multiple devices or managed nodes. Windows </a:t>
            </a:r>
            <a:r>
              <a:rPr lang="en-IN" i="1" dirty="0" err="1" smtClean="0"/>
              <a:t>PowerShell</a:t>
            </a:r>
            <a:r>
              <a:rPr lang="en-IN" i="1" dirty="0" smtClean="0"/>
              <a:t> Workflow lets IT pros and developers author sequences of multi-device management activities, or single tasks within a workflow, as workflows. By design, workflows can be long-running, repeatable, frequent, parallelizable, interruptible, stoppable, and </a:t>
            </a:r>
            <a:r>
              <a:rPr lang="en-IN" i="1" dirty="0" err="1" smtClean="0"/>
              <a:t>restartable</a:t>
            </a:r>
            <a:r>
              <a:rPr lang="en-IN" i="1" dirty="0" smtClean="0"/>
              <a:t>. They can be suspended and resumed; they can also continue after an unexpected interruption, such as a network outage or computer restart. </a:t>
            </a:r>
            <a:br>
              <a:rPr lang="en-IN" i="1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https://blogs.technet.microsoft.com/heyscriptingguy/2012/12/26/powershell-workflows-the-basics</a:t>
            </a:r>
            <a:r>
              <a:rPr lang="en-IN" dirty="0" smtClean="0"/>
              <a:t>/</a:t>
            </a:r>
          </a:p>
          <a:p>
            <a:r>
              <a:rPr lang="en-IN" dirty="0" smtClean="0"/>
              <a:t>Visual Studio Tip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%WINDIR%\Microsoft.NET\assembly\GAC_MSIL\</a:t>
            </a:r>
            <a:r>
              <a:rPr lang="en-IN" dirty="0" err="1" smtClean="0"/>
              <a:t>Microsoft.PowerShell.Core.Activities</a:t>
            </a:r>
            <a:r>
              <a:rPr lang="en-IN" dirty="0" smtClean="0"/>
              <a:t>\v4.0_3.0.0.0__31bf3856ad364e folder and double-click </a:t>
            </a:r>
            <a:r>
              <a:rPr lang="en-IN" dirty="0" err="1" smtClean="0"/>
              <a:t>Microsoft.PowerShell.Core.Activities.dll</a:t>
            </a:r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Adding Windows </a:t>
            </a:r>
            <a:r>
              <a:rPr lang="en-IN" b="1" dirty="0" err="1" smtClean="0"/>
              <a:t>PowerShell</a:t>
            </a:r>
            <a:r>
              <a:rPr lang="en-IN" b="1" dirty="0" smtClean="0"/>
              <a:t> Activities to the Toolbox</a:t>
            </a:r>
          </a:p>
          <a:p>
            <a:r>
              <a:rPr lang="en-IN" dirty="0" smtClean="0"/>
              <a:t>Create a new Workflow console application project in Visual Studio.</a:t>
            </a:r>
          </a:p>
          <a:p>
            <a:r>
              <a:rPr lang="en-IN" dirty="0" smtClean="0"/>
              <a:t>On the </a:t>
            </a:r>
            <a:r>
              <a:rPr lang="en-IN" b="1" dirty="0" smtClean="0"/>
              <a:t>View</a:t>
            </a:r>
            <a:r>
              <a:rPr lang="en-IN" dirty="0" smtClean="0"/>
              <a:t> menu, click </a:t>
            </a:r>
            <a:r>
              <a:rPr lang="en-IN" b="1" dirty="0" smtClean="0"/>
              <a:t>Toolbox</a:t>
            </a:r>
            <a:r>
              <a:rPr lang="en-IN" dirty="0" smtClean="0"/>
              <a:t>.</a:t>
            </a:r>
          </a:p>
          <a:p>
            <a:r>
              <a:rPr lang="en-IN" dirty="0" smtClean="0"/>
              <a:t>Add a new tab in the Toolbox by right-clicking inside the Toolbox and clicking </a:t>
            </a:r>
            <a:r>
              <a:rPr lang="en-IN" b="1" dirty="0" smtClean="0"/>
              <a:t>Add Tab</a:t>
            </a:r>
            <a:r>
              <a:rPr lang="en-IN" dirty="0" smtClean="0"/>
              <a:t>, and give the new tab a name such as “</a:t>
            </a:r>
            <a:r>
              <a:rPr lang="en-IN" dirty="0" err="1" smtClean="0"/>
              <a:t>PowerShell</a:t>
            </a:r>
            <a:r>
              <a:rPr lang="en-IN" dirty="0" smtClean="0"/>
              <a:t> Activities”.</a:t>
            </a:r>
          </a:p>
          <a:p>
            <a:r>
              <a:rPr lang="en-IN" dirty="0" smtClean="0"/>
              <a:t>Adding a tab allows you to group the </a:t>
            </a:r>
            <a:r>
              <a:rPr lang="en-IN" dirty="0" err="1" smtClean="0"/>
              <a:t>PowerShell</a:t>
            </a:r>
            <a:r>
              <a:rPr lang="en-IN" dirty="0" smtClean="0"/>
              <a:t> Activities separate from other tools in the Toolbox.</a:t>
            </a:r>
          </a:p>
          <a:p>
            <a:r>
              <a:rPr lang="en-IN" dirty="0" smtClean="0"/>
              <a:t>On the new Toolbox tab, click </a:t>
            </a:r>
            <a:r>
              <a:rPr lang="en-IN" b="1" dirty="0" smtClean="0"/>
              <a:t>Choose Items…</a:t>
            </a:r>
            <a:r>
              <a:rPr lang="en-IN" dirty="0" smtClean="0"/>
              <a:t>. The </a:t>
            </a:r>
            <a:r>
              <a:rPr lang="en-IN" b="1" dirty="0" smtClean="0"/>
              <a:t>Choose Toolbox Items</a:t>
            </a:r>
            <a:r>
              <a:rPr lang="en-IN" dirty="0" smtClean="0"/>
              <a:t> dialog appears.</a:t>
            </a:r>
          </a:p>
          <a:p>
            <a:r>
              <a:rPr lang="en-IN" dirty="0" smtClean="0"/>
              <a:t>In the </a:t>
            </a:r>
            <a:r>
              <a:rPr lang="en-IN" b="1" dirty="0" smtClean="0"/>
              <a:t>Choose Toolbox Items</a:t>
            </a:r>
            <a:r>
              <a:rPr lang="en-IN" dirty="0" smtClean="0"/>
              <a:t> dialog, click the </a:t>
            </a:r>
            <a:r>
              <a:rPr lang="en-IN" b="1" dirty="0" err="1" smtClean="0"/>
              <a:t>System.Activities</a:t>
            </a:r>
            <a:r>
              <a:rPr lang="en-IN" dirty="0" smtClean="0"/>
              <a:t> tab.</a:t>
            </a:r>
          </a:p>
          <a:p>
            <a:r>
              <a:rPr lang="en-IN" dirty="0" smtClean="0"/>
              <a:t>Click </a:t>
            </a:r>
            <a:r>
              <a:rPr lang="en-IN" b="1" dirty="0" smtClean="0"/>
              <a:t>Browse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Navigate to the %WINDIR%\Microsoft.NET\assembly\GAC_MSIL\</a:t>
            </a:r>
            <a:r>
              <a:rPr lang="en-IN" dirty="0" err="1" smtClean="0"/>
              <a:t>Microsoft.PowerShell.Core.Activities</a:t>
            </a:r>
            <a:r>
              <a:rPr lang="en-IN" dirty="0" smtClean="0"/>
              <a:t>\v4.0_3.0.0.0__31bf3856ad364e folder and double-click </a:t>
            </a:r>
            <a:r>
              <a:rPr lang="en-IN" dirty="0" err="1" smtClean="0"/>
              <a:t>Microsoft.PowerShell.Core.Activities.dll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 </a:t>
            </a:r>
            <a:r>
              <a:rPr lang="en-IN" b="1" dirty="0" smtClean="0"/>
              <a:t>OK</a:t>
            </a:r>
            <a:r>
              <a:rPr lang="en-IN" dirty="0" smtClean="0"/>
              <a:t>. The activities defined by the </a:t>
            </a:r>
            <a:r>
              <a:rPr lang="en-IN" dirty="0" err="1" smtClean="0"/>
              <a:t>Microsoft.PowerShell.Core.Activities</a:t>
            </a:r>
            <a:r>
              <a:rPr lang="en-IN" dirty="0" smtClean="0"/>
              <a:t> assembly are now available in the toolbox.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Workflow Test-Workflow {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Foreach</a:t>
            </a:r>
            <a:r>
              <a:rPr lang="en-IN" dirty="0" smtClean="0"/>
              <a:t> –parallel ($computer in $</a:t>
            </a:r>
            <a:r>
              <a:rPr lang="en-IN" dirty="0" err="1" smtClean="0"/>
              <a:t>computerName</a:t>
            </a:r>
            <a:r>
              <a:rPr lang="en-IN" dirty="0" smtClean="0"/>
              <a:t>) {</a:t>
            </a:r>
          </a:p>
          <a:p>
            <a:r>
              <a:rPr lang="en-IN" dirty="0" smtClean="0"/>
              <a:t>        Do-Something –</a:t>
            </a:r>
            <a:r>
              <a:rPr lang="en-IN" dirty="0" err="1" smtClean="0"/>
              <a:t>computerName</a:t>
            </a:r>
            <a:r>
              <a:rPr lang="en-IN" dirty="0" smtClean="0"/>
              <a:t> $computer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0DFAB-4E00-4F06-B1E3-F7D26D6C60EB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shell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Advanced</a:t>
            </a:r>
          </a:p>
          <a:p>
            <a:r>
              <a:rPr lang="en-IN" dirty="0" smtClean="0"/>
              <a:t>Day 3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609725"/>
          <a:ext cx="7239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Workflow Test-Workflow {</a:t>
                      </a:r>
                    </a:p>
                    <a:p>
                      <a:r>
                        <a:rPr lang="en-IN" dirty="0" smtClean="0"/>
                        <a:t>    "This will run first"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parallel {</a:t>
                      </a:r>
                    </a:p>
                    <a:p>
                      <a:r>
                        <a:rPr lang="en-IN" dirty="0" smtClean="0"/>
                        <a:t>        "Command 1"</a:t>
                      </a:r>
                    </a:p>
                    <a:p>
                      <a:r>
                        <a:rPr lang="en-IN" dirty="0" smtClean="0"/>
                        <a:t>        "Command 2"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sequence {</a:t>
                      </a:r>
                    </a:p>
                    <a:p>
                      <a:r>
                        <a:rPr lang="en-IN" dirty="0" smtClean="0"/>
                        <a:t>            "Command A"</a:t>
                      </a:r>
                    </a:p>
                    <a:p>
                      <a:r>
                        <a:rPr lang="en-IN" dirty="0" smtClean="0"/>
                        <a:t>            "Command B"</a:t>
                      </a:r>
                    </a:p>
                    <a:p>
                      <a:r>
                        <a:rPr lang="en-IN" dirty="0" smtClean="0"/>
                        <a:t>        }</a:t>
                      </a:r>
                    </a:p>
                    <a:p>
                      <a:r>
                        <a:rPr lang="en-IN" dirty="0" smtClean="0"/>
                        <a:t>    }</a:t>
                      </a:r>
                    </a:p>
                    <a:p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simple workflow to send Greeting to your friend.</a:t>
            </a:r>
          </a:p>
          <a:p>
            <a:r>
              <a:rPr lang="en-IN" dirty="0" smtClean="0"/>
              <a:t>Create a simple WPF application to display your name in a label on click of a button</a:t>
            </a:r>
          </a:p>
          <a:p>
            <a:r>
              <a:rPr lang="en-IN" dirty="0" smtClean="0"/>
              <a:t>Do the same in </a:t>
            </a:r>
            <a:r>
              <a:rPr lang="en-IN" dirty="0" err="1" smtClean="0"/>
              <a:t>PowerShell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Microsoft Virtual Academy</a:t>
            </a:r>
          </a:p>
          <a:p>
            <a:r>
              <a:rPr lang="en-IN" dirty="0" smtClean="0">
                <a:hlinkClick r:id="rId2"/>
              </a:rPr>
              <a:t>http://www.powershell.org/</a:t>
            </a:r>
            <a:endParaRPr lang="en-IN" dirty="0" smtClean="0"/>
          </a:p>
          <a:p>
            <a:r>
              <a:rPr lang="en-IN" dirty="0" err="1" smtClean="0"/>
              <a:t>PowerShell</a:t>
            </a:r>
            <a:r>
              <a:rPr lang="en-IN" dirty="0" smtClean="0"/>
              <a:t> Gallery</a:t>
            </a:r>
          </a:p>
          <a:p>
            <a:r>
              <a:rPr lang="en-IN" dirty="0" smtClean="0"/>
              <a:t>http://www.powershellmagazine.com/2012/11/14/powershell-workflows/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Programmers/IT Pro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Graphics</a:t>
            </a:r>
          </a:p>
          <a:p>
            <a:pPr fontAlgn="t"/>
            <a:r>
              <a:rPr lang="en-US" dirty="0" smtClean="0"/>
              <a:t>Workflow</a:t>
            </a:r>
          </a:p>
          <a:p>
            <a:pPr fontAlgn="t"/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err="1" smtClean="0"/>
              <a:t>PowerShell</a:t>
            </a:r>
            <a:r>
              <a:rPr lang="en-IN" dirty="0" smtClean="0"/>
              <a:t> and User Interface or UI. This is possible with WPF</a:t>
            </a:r>
          </a:p>
          <a:p>
            <a:pPr lvl="1"/>
            <a:r>
              <a:rPr lang="en-IN" dirty="0" smtClean="0"/>
              <a:t>Simple </a:t>
            </a:r>
            <a:r>
              <a:rPr lang="en-IN" dirty="0" err="1" smtClean="0"/>
              <a:t>WinForm</a:t>
            </a:r>
            <a:r>
              <a:rPr lang="en-IN" dirty="0" smtClean="0"/>
              <a:t> WPF</a:t>
            </a:r>
          </a:p>
          <a:p>
            <a:pPr lvl="2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2852936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$window = New-Object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Windows.Window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window.Title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$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window.Content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“Hello World.  Check out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and WPF Together.”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window.SizeToContent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WidthAndHeight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$null = $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window.ShowDialog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Out-</a:t>
            </a:r>
            <a:r>
              <a:rPr lang="en-IN" dirty="0" err="1" smtClean="0"/>
              <a:t>GridView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Convert To HTML</a:t>
            </a:r>
          </a:p>
          <a:p>
            <a:pPr lvl="2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539496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2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Get-Process | select * -First 10|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ConvertTo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-Html -Property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Name,Path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-Body "Process Details"-Title "Process Details" | Set-Content htmldata.htm </a:t>
                      </a:r>
                    </a:p>
                    <a:p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5616" y="198884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39040">
                <a:tc>
                  <a:txBody>
                    <a:bodyPr/>
                    <a:lstStyle/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Get-Process -Name POWERPNT | Out-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GridView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420888"/>
            <a:ext cx="4881564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 studio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New WPF Application</a:t>
            </a:r>
          </a:p>
          <a:p>
            <a:r>
              <a:rPr lang="en-IN" dirty="0" smtClean="0"/>
              <a:t>Add Few Controls from </a:t>
            </a:r>
            <a:r>
              <a:rPr lang="en-IN" dirty="0" err="1" smtClean="0"/>
              <a:t>ToolBox</a:t>
            </a:r>
            <a:endParaRPr lang="en-IN" dirty="0" smtClean="0"/>
          </a:p>
          <a:p>
            <a:r>
              <a:rPr lang="en-IN" dirty="0" smtClean="0"/>
              <a:t>Make changes to XAML</a:t>
            </a:r>
          </a:p>
          <a:p>
            <a:pPr lvl="1"/>
            <a:r>
              <a:rPr lang="en-IN" dirty="0" smtClean="0"/>
              <a:t>Remove x:,X:</a:t>
            </a:r>
          </a:p>
          <a:p>
            <a:pPr lvl="1"/>
            <a:r>
              <a:rPr lang="en-IN" dirty="0" err="1" smtClean="0"/>
              <a:t>xmlns:d</a:t>
            </a:r>
            <a:r>
              <a:rPr lang="en-IN" dirty="0" smtClean="0"/>
              <a:t>="http://schemas.microsoft.com/expression/blend/2008"</a:t>
            </a:r>
          </a:p>
          <a:p>
            <a:pPr lvl="1"/>
            <a:r>
              <a:rPr lang="en-IN" dirty="0" smtClean="0"/>
              <a:t>        </a:t>
            </a:r>
            <a:r>
              <a:rPr lang="en-IN" dirty="0" err="1" smtClean="0"/>
              <a:t>xmlns:mc</a:t>
            </a:r>
            <a:r>
              <a:rPr lang="en-IN" dirty="0" smtClean="0"/>
              <a:t>="http://schemas.openxmlformats.org/markup-compatibility/2006"</a:t>
            </a:r>
          </a:p>
          <a:p>
            <a:pPr lvl="1"/>
            <a:r>
              <a:rPr lang="en-IN" dirty="0" smtClean="0"/>
              <a:t>        </a:t>
            </a:r>
            <a:r>
              <a:rPr lang="en-IN" dirty="0" err="1" smtClean="0"/>
              <a:t>xmlns:local</a:t>
            </a:r>
            <a:r>
              <a:rPr lang="en-IN" dirty="0" smtClean="0"/>
              <a:t>="</a:t>
            </a:r>
            <a:r>
              <a:rPr lang="en-IN" dirty="0" err="1" smtClean="0"/>
              <a:t>clr-namespace:PowerShellGUISample</a:t>
            </a:r>
            <a:r>
              <a:rPr lang="en-IN" dirty="0" smtClean="0"/>
              <a:t>"</a:t>
            </a:r>
          </a:p>
          <a:p>
            <a:pPr lvl="1"/>
            <a:r>
              <a:rPr lang="en-IN" dirty="0" smtClean="0"/>
              <a:t>        </a:t>
            </a:r>
            <a:r>
              <a:rPr lang="en-IN" dirty="0" err="1" smtClean="0"/>
              <a:t>mc:Ignorable</a:t>
            </a:r>
            <a:r>
              <a:rPr lang="en-IN" dirty="0" smtClean="0"/>
              <a:t>="d“</a:t>
            </a:r>
          </a:p>
          <a:p>
            <a:r>
              <a:rPr lang="en-IN" dirty="0" smtClean="0"/>
              <a:t>Scripts in </a:t>
            </a:r>
            <a:r>
              <a:rPr lang="en-IN" dirty="0" err="1" smtClean="0"/>
              <a:t>PowerShell</a:t>
            </a:r>
            <a:r>
              <a:rPr lang="en-IN" dirty="0" smtClean="0"/>
              <a:t> to </a:t>
            </a:r>
            <a:r>
              <a:rPr lang="en-IN" dirty="0" err="1" smtClean="0"/>
              <a:t>LoadDialog</a:t>
            </a:r>
            <a:r>
              <a:rPr lang="en-IN" dirty="0" smtClean="0"/>
              <a:t> and XAML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Sequence of steps/activities</a:t>
            </a:r>
          </a:p>
          <a:p>
            <a:pPr fontAlgn="t"/>
            <a:r>
              <a:rPr lang="en-US" dirty="0" smtClean="0"/>
              <a:t>Declared with workflow keyword</a:t>
            </a:r>
          </a:p>
          <a:p>
            <a:pPr fontAlgn="t"/>
            <a:r>
              <a:rPr lang="en-US" dirty="0" smtClean="0"/>
              <a:t>Similar to functions running outside </a:t>
            </a:r>
            <a:r>
              <a:rPr lang="en-US" dirty="0" err="1" smtClean="0"/>
              <a:t>PowerShell</a:t>
            </a:r>
            <a:r>
              <a:rPr lang="en-US" dirty="0" smtClean="0"/>
              <a:t> in WWF</a:t>
            </a:r>
          </a:p>
          <a:p>
            <a:pPr fontAlgn="t"/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1916832"/>
          <a:ext cx="60960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Workflow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Executed by </a:t>
                      </a:r>
                      <a:r>
                        <a:rPr lang="en-IN" dirty="0" err="1" smtClean="0"/>
                        <a:t>PowerShell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Executed by workflow engine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Logging and retry attempts through complicated coding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Logging and retry attempts part of the workflow engine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Single-action 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Supports parallelism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Runs to completion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Can run, pause, and restart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 loss possible during network problems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can persist during network problems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Full language set and syntax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Limited language set and syntax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Runs </a:t>
                      </a:r>
                      <a:r>
                        <a:rPr lang="en-IN" dirty="0" err="1" smtClean="0"/>
                        <a:t>cmdlets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Runs activities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Import-module </a:t>
            </a:r>
            <a:r>
              <a:rPr lang="en-IN" dirty="0" err="1" smtClean="0"/>
              <a:t>PSWorkflow</a:t>
            </a:r>
            <a:endParaRPr lang="en-IN" dirty="0" smtClean="0"/>
          </a:p>
          <a:p>
            <a:r>
              <a:rPr lang="en-IN" dirty="0" smtClean="0"/>
              <a:t>Do-Something –</a:t>
            </a:r>
            <a:r>
              <a:rPr lang="en-IN" dirty="0" err="1" smtClean="0"/>
              <a:t>AsJob</a:t>
            </a:r>
            <a:endParaRPr lang="en-IN" dirty="0" smtClean="0"/>
          </a:p>
          <a:p>
            <a:r>
              <a:rPr lang="en-IN" dirty="0" smtClean="0"/>
              <a:t>Parameters-</a:t>
            </a:r>
            <a:r>
              <a:rPr lang="en-IN" dirty="0" err="1" smtClean="0"/>
              <a:t>PSComputerName,PSParameterCollection,PSCredential,PSPersist</a:t>
            </a:r>
            <a:endParaRPr lang="en-IN" dirty="0" smtClean="0"/>
          </a:p>
          <a:p>
            <a:r>
              <a:rPr lang="en-IN" dirty="0" err="1" smtClean="0"/>
              <a:t>Suspend,Resume</a:t>
            </a:r>
            <a:r>
              <a:rPr lang="en-IN" dirty="0" smtClean="0"/>
              <a:t> Workflow</a:t>
            </a:r>
          </a:p>
          <a:p>
            <a:r>
              <a:rPr lang="en-IN" dirty="0" err="1" smtClean="0"/>
              <a:t>InlineScripts</a:t>
            </a:r>
            <a:r>
              <a:rPr lang="en-IN" dirty="0" smtClean="0"/>
              <a:t> for commands like format-list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1516</TotalTime>
  <Words>621</Words>
  <Application>Microsoft Office PowerPoint</Application>
  <PresentationFormat>On-screen Show (4:3)</PresentationFormat>
  <Paragraphs>131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PowerShell</vt:lpstr>
      <vt:lpstr>Target Audience</vt:lpstr>
      <vt:lpstr>Goal</vt:lpstr>
      <vt:lpstr>graphics</vt:lpstr>
      <vt:lpstr>graphics</vt:lpstr>
      <vt:lpstr>Visual studio</vt:lpstr>
      <vt:lpstr>workflow</vt:lpstr>
      <vt:lpstr>workflow</vt:lpstr>
      <vt:lpstr>steps</vt:lpstr>
      <vt:lpstr>Parallel workflow</vt:lpstr>
      <vt:lpstr>Game time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Easwari Geetam</dc:creator>
  <cp:lastModifiedBy>Easwari Geetam</cp:lastModifiedBy>
  <cp:revision>170</cp:revision>
  <dcterms:created xsi:type="dcterms:W3CDTF">2016-02-08T15:51:51Z</dcterms:created>
  <dcterms:modified xsi:type="dcterms:W3CDTF">2016-05-15T02:55:17Z</dcterms:modified>
</cp:coreProperties>
</file>