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9" r:id="rId5"/>
    <p:sldId id="261" r:id="rId6"/>
    <p:sldId id="262" r:id="rId7"/>
    <p:sldId id="274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182B457-8F87-478E-8201-6AC5B9FBE67B}" type="datetimeFigureOut">
              <a:rPr lang="en-IN" smtClean="0"/>
              <a:pPr/>
              <a:t>08-05-2016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08-05-2016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08-05-2016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08-05-2016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182B457-8F87-478E-8201-6AC5B9FBE67B}" type="datetimeFigureOut">
              <a:rPr lang="en-IN" smtClean="0"/>
              <a:pPr/>
              <a:t>08-05-2016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08-05-2016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08-05-2016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08-05-2016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182B457-8F87-478E-8201-6AC5B9FBE67B}" type="datetimeFigureOut">
              <a:rPr lang="en-IN" smtClean="0"/>
              <a:pPr/>
              <a:t>08-05-2016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08-05-2016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08-05-2016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182B457-8F87-478E-8201-6AC5B9FBE67B}" type="datetimeFigureOut">
              <a:rPr lang="en-IN" smtClean="0"/>
              <a:pPr/>
              <a:t>08-05-2016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Scripts/11.Date-Workflow.ps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Scripts/12.FileInHomeGUI.ps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PowerShell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Advanced</a:t>
            </a:r>
            <a:endParaRPr lang="en-IN" dirty="0" smtClean="0"/>
          </a:p>
          <a:p>
            <a:r>
              <a:rPr lang="en-IN" dirty="0" smtClean="0"/>
              <a:t>Day </a:t>
            </a:r>
            <a:r>
              <a:rPr lang="en-IN" dirty="0" smtClean="0"/>
              <a:t>3</a:t>
            </a:r>
            <a:endParaRPr lang="en-IN" dirty="0" smtClean="0"/>
          </a:p>
          <a:p>
            <a:r>
              <a:rPr lang="en-IN" dirty="0" smtClean="0"/>
              <a:t>Assignment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Audience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Programmers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 smtClean="0"/>
              <a:t>To get a hands on experience.</a:t>
            </a:r>
          </a:p>
          <a:p>
            <a:pPr fontAlgn="t"/>
            <a:r>
              <a:rPr lang="en-US" dirty="0" smtClean="0"/>
              <a:t>The answers can be viewed at the bottom right corner of each page.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</a:p>
          <a:p>
            <a:r>
              <a:rPr lang="en-US" dirty="0" smtClean="0"/>
              <a:t>Workflow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Workflow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t">
              <a:buFont typeface="+mj-lt"/>
              <a:buAutoNum type="arabicPeriod"/>
            </a:pPr>
            <a:r>
              <a:rPr lang="en-US" dirty="0" smtClean="0"/>
              <a:t>Write a simple workflow to display the current time</a:t>
            </a:r>
          </a:p>
          <a:p>
            <a:pPr fontAlgn="t"/>
            <a:endParaRPr lang="en-US" dirty="0"/>
          </a:p>
          <a:p>
            <a:pPr>
              <a:buNone/>
            </a:pPr>
            <a:endParaRPr lang="en-US" dirty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  <p:graphicFrame>
        <p:nvGraphicFramePr>
          <p:cNvPr id="5" name="Object 4">
            <a:hlinkClick r:id="rId3" action="ppaction://hlinkfile"/>
          </p:cNvPr>
          <p:cNvGraphicFramePr>
            <a:graphicFrameLocks noChangeAspect="1"/>
          </p:cNvGraphicFramePr>
          <p:nvPr/>
        </p:nvGraphicFramePr>
        <p:xfrm>
          <a:off x="6660232" y="5661248"/>
          <a:ext cx="914400" cy="771525"/>
        </p:xfrm>
        <a:graphic>
          <a:graphicData uri="http://schemas.openxmlformats.org/presentationml/2006/ole">
            <p:oleObj spid="_x0000_s14337" name="Packager Shell Object" showAsIcon="1" r:id="rId4" imgW="914400" imgH="77148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t">
              <a:buNone/>
            </a:pPr>
            <a:r>
              <a:rPr lang="en-IN" dirty="0" smtClean="0"/>
              <a:t>Display the files in the folder $HOME and show them in the following format</a:t>
            </a:r>
          </a:p>
          <a:p>
            <a:pPr marL="514350" indent="-514350" fontAlgn="t">
              <a:buAutoNum type="arabicPeriod"/>
            </a:pPr>
            <a:r>
              <a:rPr lang="en-IN" dirty="0" err="1" smtClean="0"/>
              <a:t>GridView</a:t>
            </a:r>
            <a:endParaRPr lang="en-IN" dirty="0" smtClean="0"/>
          </a:p>
          <a:p>
            <a:pPr marL="514350" indent="-514350" fontAlgn="t">
              <a:buAutoNum type="arabicPeriod"/>
            </a:pPr>
            <a:r>
              <a:rPr lang="en-IN" dirty="0" smtClean="0"/>
              <a:t>HTML 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  <p:graphicFrame>
        <p:nvGraphicFramePr>
          <p:cNvPr id="4" name="Object 3">
            <a:hlinkClick r:id="rId3" action="ppaction://hlinkfile"/>
          </p:cNvPr>
          <p:cNvGraphicFramePr>
            <a:graphicFrameLocks noChangeAspect="1"/>
          </p:cNvGraphicFramePr>
          <p:nvPr/>
        </p:nvGraphicFramePr>
        <p:xfrm>
          <a:off x="7020272" y="5733256"/>
          <a:ext cx="914400" cy="771525"/>
        </p:xfrm>
        <a:graphic>
          <a:graphicData uri="http://schemas.openxmlformats.org/presentationml/2006/ole">
            <p:oleObj spid="_x0000_s11265" name="Packager Shell Object" showAsIcon="1" r:id="rId4" imgW="914400" imgH="77148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 case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Convert to JSON</a:t>
            </a:r>
          </a:p>
          <a:p>
            <a:r>
              <a:rPr lang="en-IN" sz="2800" b="1" dirty="0" smtClean="0">
                <a:solidFill>
                  <a:schemeClr val="lt1"/>
                </a:solidFill>
              </a:rPr>
              <a:t>http</a:t>
            </a:r>
            <a:r>
              <a:rPr lang="en-IN" sz="2800" b="1" dirty="0" smtClean="0">
                <a:solidFill>
                  <a:schemeClr val="lt1"/>
                </a:solidFill>
              </a:rPr>
              <a:t>://</a:t>
            </a:r>
            <a:r>
              <a:rPr lang="en-IN" sz="2800" b="1" dirty="0" smtClean="0">
                <a:solidFill>
                  <a:schemeClr val="lt1"/>
                </a:solidFill>
              </a:rPr>
              <a:t>blogs.msdn.com/b/powershell/atom.aspx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Convert JSON to </a:t>
            </a:r>
            <a:r>
              <a:rPr lang="en-IN" dirty="0" err="1" smtClean="0"/>
              <a:t>PowerShell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3568" y="2276873"/>
          <a:ext cx="6096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1696225">
                <a:tc>
                  <a:txBody>
                    <a:bodyPr/>
                    <a:lstStyle/>
                    <a:p>
                      <a:r>
                        <a:rPr lang="en-IN" dirty="0" smtClean="0"/>
                        <a:t> </a:t>
                      </a:r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#Reading feeds from </a:t>
                      </a:r>
                      <a:r>
                        <a:rPr kumimoji="0" lang="en-I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PowerShell</a:t>
                      </a:r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team blog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$feeds = Invoke-</a:t>
                      </a:r>
                      <a:r>
                        <a:rPr kumimoji="0" lang="en-I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RestMethod</a:t>
                      </a:r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"http://blogs.msdn.com/b/powershell/atom.aspx"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#Filtering and Formatting results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$feeds | </a:t>
                      </a:r>
                      <a:r>
                        <a:rPr kumimoji="0" lang="en-I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ForEach</a:t>
                      </a:r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I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PSCustomObject</a:t>
                      </a:r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]@{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Title=$_.title;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 | </a:t>
                      </a:r>
                      <a:r>
                        <a:rPr kumimoji="0" lang="en-I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ConvertTo</a:t>
                      </a:r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-..... </a:t>
                      </a:r>
                      <a:endParaRPr kumimoji="0" lang="en-I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Microsoft Virtual Academy</a:t>
            </a:r>
          </a:p>
          <a:p>
            <a:r>
              <a:rPr lang="en-IN" smtClean="0"/>
              <a:t>http</a:t>
            </a:r>
            <a:r>
              <a:rPr lang="en-IN" dirty="0" smtClean="0"/>
              <a:t>://www.powershell.org/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653</TotalTime>
  <Words>121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Opulent</vt:lpstr>
      <vt:lpstr>Package</vt:lpstr>
      <vt:lpstr>Packager Shell Object</vt:lpstr>
      <vt:lpstr>PowerShell</vt:lpstr>
      <vt:lpstr>Target Audience</vt:lpstr>
      <vt:lpstr>Goal</vt:lpstr>
      <vt:lpstr>Topics</vt:lpstr>
      <vt:lpstr>Workflow</vt:lpstr>
      <vt:lpstr>graphics</vt:lpstr>
      <vt:lpstr>Rest case study</vt:lpstr>
      <vt:lpstr>References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Easwari Geetam</dc:creator>
  <cp:lastModifiedBy>Easwari Geetam</cp:lastModifiedBy>
  <cp:revision>80</cp:revision>
  <dcterms:created xsi:type="dcterms:W3CDTF">2016-02-08T15:51:51Z</dcterms:created>
  <dcterms:modified xsi:type="dcterms:W3CDTF">2016-05-08T05:17:50Z</dcterms:modified>
</cp:coreProperties>
</file>