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1" r:id="rId6"/>
    <p:sldId id="262" r:id="rId7"/>
    <p:sldId id="27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182B457-8F87-478E-8201-6AC5B9FBE67B}" type="datetimeFigureOut">
              <a:rPr lang="en-IN" smtClean="0"/>
              <a:pPr/>
              <a:t>10-05-2016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337B5F-1AFA-437C-8A33-476E65BA04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cripts/11.Date-Workflow.ps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cripts/12.FileInHomeGUI.ps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Advanced</a:t>
            </a:r>
          </a:p>
          <a:p>
            <a:r>
              <a:rPr lang="en-IN" dirty="0" smtClean="0"/>
              <a:t>Day </a:t>
            </a:r>
            <a:r>
              <a:rPr lang="en-IN" dirty="0" smtClean="0"/>
              <a:t>4</a:t>
            </a:r>
            <a:endParaRPr lang="en-IN" dirty="0" smtClean="0"/>
          </a:p>
          <a:p>
            <a:r>
              <a:rPr lang="en-IN" dirty="0" smtClean="0"/>
              <a:t>Assignment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To get a hands on experience.</a:t>
            </a:r>
          </a:p>
          <a:p>
            <a:pPr fontAlgn="t"/>
            <a:r>
              <a:rPr lang="en-US" dirty="0" smtClean="0"/>
              <a:t>The answers can be viewed at the bottom right corner of each page.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DSC</a:t>
            </a:r>
          </a:p>
          <a:p>
            <a:r>
              <a:rPr lang="en-US" dirty="0" smtClean="0"/>
              <a:t>Best Practices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dsc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t">
              <a:buFont typeface="+mj-lt"/>
              <a:buAutoNum type="arabicPeriod"/>
            </a:pPr>
            <a:r>
              <a:rPr lang="en-US" dirty="0" smtClean="0"/>
              <a:t>Write a simple </a:t>
            </a:r>
            <a:r>
              <a:rPr lang="en-US" dirty="0" smtClean="0"/>
              <a:t>Configuration</a:t>
            </a:r>
            <a:endParaRPr lang="en-US" dirty="0" smtClean="0"/>
          </a:p>
          <a:p>
            <a:pPr fontAlgn="t"/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5" name="Object 4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6660232" y="5661248"/>
          <a:ext cx="914400" cy="771525"/>
        </p:xfrm>
        <a:graphic>
          <a:graphicData uri="http://schemas.openxmlformats.org/presentationml/2006/ole">
            <p:oleObj spid="_x0000_s14337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t">
              <a:buNone/>
            </a:pPr>
            <a:r>
              <a:rPr lang="en-IN" dirty="0" smtClean="0"/>
              <a:t>Correct the errors in the code below:</a:t>
            </a:r>
          </a:p>
          <a:p>
            <a:pPr marL="514350" indent="-514350" fontAlgn="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Object 3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7020272" y="5733256"/>
          <a:ext cx="914400" cy="771525"/>
        </p:xfrm>
        <a:graphic>
          <a:graphicData uri="http://schemas.openxmlformats.org/presentationml/2006/ole">
            <p:oleObj spid="_x0000_s11265" name="Packager Shell Object" showAsIcon="1" r:id="rId4" imgW="914400" imgH="771480" progId="Package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7584" y="2276872"/>
          <a:ext cx="6552728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/>
              </a:tblGrid>
              <a:tr h="2952328">
                <a:tc>
                  <a:txBody>
                    <a:bodyPr/>
                    <a:lstStyle/>
                    <a:p>
                      <a:r>
                        <a:rPr lang="en-IN" dirty="0" smtClean="0"/>
                        <a:t>$This is a comment</a:t>
                      </a:r>
                    </a:p>
                    <a:p>
                      <a:r>
                        <a:rPr lang="en-IN" dirty="0" smtClean="0"/>
                        <a:t>#</a:t>
                      </a:r>
                      <a:r>
                        <a:rPr lang="en-IN" dirty="0" err="1" smtClean="0"/>
                        <a:t>intA</a:t>
                      </a:r>
                      <a:r>
                        <a:rPr lang="en-IN" smtClean="0"/>
                        <a:t>=“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Convert to JSON</a:t>
            </a:r>
          </a:p>
          <a:p>
            <a:r>
              <a:rPr lang="en-IN" sz="2800" b="1" dirty="0" smtClean="0">
                <a:solidFill>
                  <a:schemeClr val="lt1"/>
                </a:solidFill>
              </a:rPr>
              <a:t>http://blogs.msdn.com/b/powershell/atom.aspx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Convert JSON to </a:t>
            </a:r>
            <a:r>
              <a:rPr lang="en-IN" dirty="0" err="1" smtClean="0"/>
              <a:t>PowerShell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2276873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696225"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#Reading feeds from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team blog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$feeds = Invoke-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RestMethod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"http://blogs.msdn.com/b/powershell/atom.aspx"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#Filtering and Formatting results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$feeds |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PSCustomObject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]@{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Title=$_.title;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 |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ConvertTo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-.....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 Virtual Academy</a:t>
            </a:r>
          </a:p>
          <a:p>
            <a:r>
              <a:rPr lang="en-IN" smtClean="0"/>
              <a:t>http</a:t>
            </a:r>
            <a:r>
              <a:rPr lang="en-IN" dirty="0" smtClean="0"/>
              <a:t>://www.powershell.org/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674</TotalTime>
  <Words>117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Opulent</vt:lpstr>
      <vt:lpstr>Packager Shell Object</vt:lpstr>
      <vt:lpstr>PowerShell</vt:lpstr>
      <vt:lpstr>Target Audience</vt:lpstr>
      <vt:lpstr>Goal</vt:lpstr>
      <vt:lpstr>Topics</vt:lpstr>
      <vt:lpstr>dsc</vt:lpstr>
      <vt:lpstr>Best practices</vt:lpstr>
      <vt:lpstr>Rest case study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Easwari Geetam</dc:creator>
  <cp:lastModifiedBy>Easwari Geetam</cp:lastModifiedBy>
  <cp:revision>83</cp:revision>
  <dcterms:created xsi:type="dcterms:W3CDTF">2016-02-08T15:51:51Z</dcterms:created>
  <dcterms:modified xsi:type="dcterms:W3CDTF">2016-05-10T07:29:35Z</dcterms:modified>
</cp:coreProperties>
</file>