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5" r:id="rId5"/>
    <p:sldId id="295" r:id="rId6"/>
    <p:sldId id="296" r:id="rId7"/>
    <p:sldId id="297" r:id="rId8"/>
    <p:sldId id="298" r:id="rId9"/>
    <p:sldId id="284" r:id="rId11"/>
    <p:sldId id="287" r:id="rId12"/>
    <p:sldId id="300" r:id="rId13"/>
    <p:sldId id="302" r:id="rId14"/>
    <p:sldId id="301" r:id="rId15"/>
    <p:sldId id="303" r:id="rId16"/>
    <p:sldId id="291" r:id="rId17"/>
    <p:sldId id="293" r:id="rId18"/>
    <p:sldId id="288" r:id="rId19"/>
    <p:sldId id="285" r:id="rId20"/>
    <p:sldId id="299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82" autoAdjust="0"/>
  </p:normalViewPr>
  <p:slideViewPr>
    <p:cSldViewPr>
      <p:cViewPr varScale="1">
        <p:scale>
          <a:sx n="55" d="100"/>
          <a:sy n="5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687DE-F31C-46D1-841D-AC3932A762C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F686D0-BC43-4D59-A453-68A0229C8B1C}">
      <dgm:prSet phldrT="[Text]"/>
      <dgm:spPr/>
      <dgm:t>
        <a:bodyPr/>
        <a:lstStyle/>
        <a:p>
          <a:r>
            <a:rPr lang="en-IN" dirty="0" smtClean="0"/>
            <a:t>Write </a:t>
          </a:r>
          <a:r>
            <a:rPr lang="en-IN" dirty="0" err="1" smtClean="0"/>
            <a:t>config</a:t>
          </a:r>
          <a:r>
            <a:rPr lang="en-IN" dirty="0" smtClean="0"/>
            <a:t> script</a:t>
          </a:r>
          <a:endParaRPr lang="en-IN" dirty="0"/>
        </a:p>
      </dgm:t>
    </dgm:pt>
    <dgm:pt modelId="{4E8B6825-F721-4350-A902-06C433E7A1D0}" cxnId="{049C35AE-597D-4713-BDF7-55B1BC2186DE}" type="parTrans">
      <dgm:prSet/>
      <dgm:spPr/>
      <dgm:t>
        <a:bodyPr/>
        <a:lstStyle/>
        <a:p>
          <a:endParaRPr lang="en-IN"/>
        </a:p>
      </dgm:t>
    </dgm:pt>
    <dgm:pt modelId="{AE580D73-6F62-42CA-9F79-3C2965C88149}" cxnId="{049C35AE-597D-4713-BDF7-55B1BC2186DE}" type="sibTrans">
      <dgm:prSet/>
      <dgm:spPr/>
      <dgm:t>
        <a:bodyPr/>
        <a:lstStyle/>
        <a:p>
          <a:endParaRPr lang="en-IN"/>
        </a:p>
      </dgm:t>
    </dgm:pt>
    <dgm:pt modelId="{D7B02DAC-CF7A-4792-A11A-00587ACF3A42}">
      <dgm:prSet phldrT="[Text]"/>
      <dgm:spPr/>
      <dgm:t>
        <a:bodyPr/>
        <a:lstStyle/>
        <a:p>
          <a:r>
            <a:rPr lang="en-IN" dirty="0" smtClean="0"/>
            <a:t>What-Decide the elements</a:t>
          </a:r>
          <a:endParaRPr lang="en-IN" dirty="0"/>
        </a:p>
      </dgm:t>
    </dgm:pt>
    <dgm:pt modelId="{7B757E90-AF81-495E-854F-6480BB2AC73E}" cxnId="{1455065E-3908-407E-A8ED-DA47D3421B94}" type="parTrans">
      <dgm:prSet/>
      <dgm:spPr/>
      <dgm:t>
        <a:bodyPr/>
        <a:lstStyle/>
        <a:p>
          <a:endParaRPr lang="en-IN"/>
        </a:p>
      </dgm:t>
    </dgm:pt>
    <dgm:pt modelId="{56216355-D34F-4A0D-9311-B50B63BC237E}" cxnId="{1455065E-3908-407E-A8ED-DA47D3421B94}" type="sibTrans">
      <dgm:prSet/>
      <dgm:spPr/>
      <dgm:t>
        <a:bodyPr/>
        <a:lstStyle/>
        <a:p>
          <a:endParaRPr lang="en-IN"/>
        </a:p>
      </dgm:t>
    </dgm:pt>
    <dgm:pt modelId="{C606C554-7EE8-454D-A2EC-75DA78EEF512}">
      <dgm:prSet phldrT="[Text]"/>
      <dgm:spPr/>
      <dgm:t>
        <a:bodyPr/>
        <a:lstStyle/>
        <a:p>
          <a:r>
            <a:rPr lang="en-IN" dirty="0" smtClean="0"/>
            <a:t>How – To configure</a:t>
          </a:r>
          <a:endParaRPr lang="en-IN" dirty="0"/>
        </a:p>
      </dgm:t>
    </dgm:pt>
    <dgm:pt modelId="{251D5193-C7F6-46AB-8878-07A81D3FAD9B}" cxnId="{0BEBD40B-45E2-4C82-882B-67B587F36EDF}" type="parTrans">
      <dgm:prSet/>
      <dgm:spPr/>
      <dgm:t>
        <a:bodyPr/>
        <a:lstStyle/>
        <a:p>
          <a:endParaRPr lang="en-IN"/>
        </a:p>
      </dgm:t>
    </dgm:pt>
    <dgm:pt modelId="{84D0FAA8-B22D-480B-B4F1-B555C2CFC9AE}" cxnId="{0BEBD40B-45E2-4C82-882B-67B587F36EDF}" type="sibTrans">
      <dgm:prSet/>
      <dgm:spPr/>
      <dgm:t>
        <a:bodyPr/>
        <a:lstStyle/>
        <a:p>
          <a:endParaRPr lang="en-IN"/>
        </a:p>
      </dgm:t>
    </dgm:pt>
    <dgm:pt modelId="{5338BCEB-7214-4B7E-BF93-53095F64D03E}">
      <dgm:prSet phldrT="[Text]"/>
      <dgm:spPr/>
      <dgm:t>
        <a:bodyPr/>
        <a:lstStyle/>
        <a:p>
          <a:r>
            <a:rPr lang="en-IN" dirty="0" smtClean="0"/>
            <a:t>Get MOF</a:t>
          </a:r>
          <a:endParaRPr lang="en-IN" dirty="0"/>
        </a:p>
      </dgm:t>
    </dgm:pt>
    <dgm:pt modelId="{A9B5DC7B-BB88-4411-941A-9DBD78E84383}" cxnId="{CA33824C-5FB9-40F6-93AC-65925BDC8F3A}" type="parTrans">
      <dgm:prSet/>
      <dgm:spPr/>
      <dgm:t>
        <a:bodyPr/>
        <a:lstStyle/>
        <a:p>
          <a:endParaRPr lang="en-IN"/>
        </a:p>
      </dgm:t>
    </dgm:pt>
    <dgm:pt modelId="{35940353-BD87-44B6-82BC-0BADFEC93AEA}" cxnId="{CA33824C-5FB9-40F6-93AC-65925BDC8F3A}" type="sibTrans">
      <dgm:prSet/>
      <dgm:spPr/>
      <dgm:t>
        <a:bodyPr/>
        <a:lstStyle/>
        <a:p>
          <a:endParaRPr lang="en-IN"/>
        </a:p>
      </dgm:t>
    </dgm:pt>
    <dgm:pt modelId="{13849017-65CF-48E0-8844-F6C8FB96803C}">
      <dgm:prSet phldrT="[Text]"/>
      <dgm:spPr/>
      <dgm:t>
        <a:bodyPr/>
        <a:lstStyle/>
        <a:p>
          <a:r>
            <a:rPr lang="en-IN" dirty="0" smtClean="0"/>
            <a:t>Get MOF</a:t>
          </a:r>
          <a:endParaRPr lang="en-IN" dirty="0"/>
        </a:p>
      </dgm:t>
    </dgm:pt>
    <dgm:pt modelId="{F82F8786-3302-4EB0-AA81-B9879EA6E4B7}" cxnId="{5B5A5A4E-1F0A-4939-AFAB-E3E03C1BBC06}" type="parTrans">
      <dgm:prSet/>
      <dgm:spPr/>
      <dgm:t>
        <a:bodyPr/>
        <a:lstStyle/>
        <a:p>
          <a:endParaRPr lang="en-IN"/>
        </a:p>
      </dgm:t>
    </dgm:pt>
    <dgm:pt modelId="{224C3748-B768-42EF-8DC6-7D90668ABB80}" cxnId="{5B5A5A4E-1F0A-4939-AFAB-E3E03C1BBC06}" type="sibTrans">
      <dgm:prSet/>
      <dgm:spPr/>
      <dgm:t>
        <a:bodyPr/>
        <a:lstStyle/>
        <a:p>
          <a:endParaRPr lang="en-IN"/>
        </a:p>
      </dgm:t>
    </dgm:pt>
    <dgm:pt modelId="{AC4253B2-5048-4DD8-A556-6A6B1EBF9BEB}">
      <dgm:prSet phldrT="[Text]" phldr="1"/>
      <dgm:spPr/>
      <dgm:t>
        <a:bodyPr/>
        <a:lstStyle/>
        <a:p>
          <a:endParaRPr lang="en-IN"/>
        </a:p>
      </dgm:t>
    </dgm:pt>
    <dgm:pt modelId="{C0647C22-3110-46A5-93B3-5092DF36F1ED}" cxnId="{9E1C3F10-B9DF-44A1-A164-9E1658D3D993}" type="parTrans">
      <dgm:prSet/>
      <dgm:spPr/>
      <dgm:t>
        <a:bodyPr/>
        <a:lstStyle/>
        <a:p>
          <a:endParaRPr lang="en-IN"/>
        </a:p>
      </dgm:t>
    </dgm:pt>
    <dgm:pt modelId="{BC004BDA-2284-4C4E-B209-E1B259AE1120}" cxnId="{9E1C3F10-B9DF-44A1-A164-9E1658D3D993}" type="sibTrans">
      <dgm:prSet/>
      <dgm:spPr/>
      <dgm:t>
        <a:bodyPr/>
        <a:lstStyle/>
        <a:p>
          <a:endParaRPr lang="en-IN"/>
        </a:p>
      </dgm:t>
    </dgm:pt>
    <dgm:pt modelId="{EE230B4E-D3C9-4A55-9ADD-13BBE1D9F0E8}">
      <dgm:prSet phldrT="[Text]"/>
      <dgm:spPr/>
      <dgm:t>
        <a:bodyPr/>
        <a:lstStyle/>
        <a:p>
          <a:r>
            <a:rPr lang="en-IN" dirty="0" smtClean="0"/>
            <a:t>Distribute MOF to machines</a:t>
          </a:r>
          <a:endParaRPr lang="en-IN" dirty="0"/>
        </a:p>
      </dgm:t>
    </dgm:pt>
    <dgm:pt modelId="{DD3C9670-C03C-4F28-897A-A6D6AE702999}" cxnId="{D35B691A-BFD9-4F2F-A5ED-F4ADAB4706D4}" type="parTrans">
      <dgm:prSet/>
      <dgm:spPr/>
      <dgm:t>
        <a:bodyPr/>
        <a:lstStyle/>
        <a:p>
          <a:endParaRPr lang="en-IN"/>
        </a:p>
      </dgm:t>
    </dgm:pt>
    <dgm:pt modelId="{EA22188A-7571-4F0E-8CCA-9B5878B219BD}" cxnId="{D35B691A-BFD9-4F2F-A5ED-F4ADAB4706D4}" type="sibTrans">
      <dgm:prSet/>
      <dgm:spPr/>
      <dgm:t>
        <a:bodyPr/>
        <a:lstStyle/>
        <a:p>
          <a:endParaRPr lang="en-IN"/>
        </a:p>
      </dgm:t>
    </dgm:pt>
    <dgm:pt modelId="{28FA3019-FF50-440B-98D4-C4AE9899FF5E}">
      <dgm:prSet phldrT="[Text]"/>
      <dgm:spPr/>
      <dgm:t>
        <a:bodyPr/>
        <a:lstStyle/>
        <a:p>
          <a:r>
            <a:rPr lang="en-IN" dirty="0" smtClean="0"/>
            <a:t>Push-manual file copy</a:t>
          </a:r>
          <a:endParaRPr lang="en-IN" dirty="0"/>
        </a:p>
      </dgm:t>
    </dgm:pt>
    <dgm:pt modelId="{24BB32B1-63C0-4D44-B408-D0E1E0A342D2}" cxnId="{752A34BC-572A-4124-B452-DEA08D441F60}" type="parTrans">
      <dgm:prSet/>
      <dgm:spPr/>
      <dgm:t>
        <a:bodyPr/>
        <a:lstStyle/>
        <a:p>
          <a:endParaRPr lang="en-IN"/>
        </a:p>
      </dgm:t>
    </dgm:pt>
    <dgm:pt modelId="{950FE69E-39C0-4FE0-BBF5-5EF8F01EA0F5}" cxnId="{752A34BC-572A-4124-B452-DEA08D441F60}" type="sibTrans">
      <dgm:prSet/>
      <dgm:spPr/>
      <dgm:t>
        <a:bodyPr/>
        <a:lstStyle/>
        <a:p>
          <a:endParaRPr lang="en-IN"/>
        </a:p>
      </dgm:t>
    </dgm:pt>
    <dgm:pt modelId="{88D64C85-FF4B-4CD4-80D9-9340CB1F8233}">
      <dgm:prSet phldrT="[Text]"/>
      <dgm:spPr/>
      <dgm:t>
        <a:bodyPr/>
        <a:lstStyle/>
        <a:p>
          <a:r>
            <a:rPr lang="en-IN" dirty="0" smtClean="0"/>
            <a:t>Pull-Automatic</a:t>
          </a:r>
          <a:endParaRPr lang="en-IN" dirty="0"/>
        </a:p>
      </dgm:t>
    </dgm:pt>
    <dgm:pt modelId="{0D28D9C7-000B-471C-A1A5-3C6F3F7787B1}" cxnId="{2F26F043-53D0-4C37-A4E2-543E2B84B53C}" type="parTrans">
      <dgm:prSet/>
      <dgm:spPr/>
      <dgm:t>
        <a:bodyPr/>
        <a:lstStyle/>
        <a:p>
          <a:endParaRPr lang="en-IN"/>
        </a:p>
      </dgm:t>
    </dgm:pt>
    <dgm:pt modelId="{7B2F6899-6E59-402A-8147-C084E873BAD9}" cxnId="{2F26F043-53D0-4C37-A4E2-543E2B84B53C}" type="sibTrans">
      <dgm:prSet/>
      <dgm:spPr/>
      <dgm:t>
        <a:bodyPr/>
        <a:lstStyle/>
        <a:p>
          <a:endParaRPr lang="en-IN"/>
        </a:p>
      </dgm:t>
    </dgm:pt>
    <dgm:pt modelId="{2F109C16-A7E6-41EF-BD69-6D3B3E221639}" type="pres">
      <dgm:prSet presAssocID="{B7B687DE-F31C-46D1-841D-AC3932A762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C1269F-3297-40E9-BFA8-BD8D45E4F794}" type="pres">
      <dgm:prSet presAssocID="{71F686D0-BC43-4D59-A453-68A0229C8B1C}" presName="composite" presStyleCnt="0"/>
      <dgm:spPr/>
    </dgm:pt>
    <dgm:pt modelId="{B8AAECCE-11FF-4CF4-A94A-B4D837B19677}" type="pres">
      <dgm:prSet presAssocID="{71F686D0-BC43-4D59-A453-68A0229C8B1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EDBC34-FB74-4E44-8691-76D87A4D3F22}" type="pres">
      <dgm:prSet presAssocID="{71F686D0-BC43-4D59-A453-68A0229C8B1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E1CD2-D258-4614-A3E3-C11363736AC9}" type="pres">
      <dgm:prSet presAssocID="{AE580D73-6F62-42CA-9F79-3C2965C88149}" presName="sp" presStyleCnt="0"/>
      <dgm:spPr/>
    </dgm:pt>
    <dgm:pt modelId="{66470DF5-420C-49DB-8EE4-3803F61C55C0}" type="pres">
      <dgm:prSet presAssocID="{5338BCEB-7214-4B7E-BF93-53095F64D03E}" presName="composite" presStyleCnt="0"/>
      <dgm:spPr/>
    </dgm:pt>
    <dgm:pt modelId="{2CA4AA2D-1098-416A-B45E-212014E9E536}" type="pres">
      <dgm:prSet presAssocID="{5338BCEB-7214-4B7E-BF93-53095F64D03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4F45D3-9618-4F82-8986-5F6EB1E8BF74}" type="pres">
      <dgm:prSet presAssocID="{5338BCEB-7214-4B7E-BF93-53095F64D03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8B4F48-3A71-4734-AE76-6CE9565D594D}" type="pres">
      <dgm:prSet presAssocID="{35940353-BD87-44B6-82BC-0BADFEC93AEA}" presName="sp" presStyleCnt="0"/>
      <dgm:spPr/>
    </dgm:pt>
    <dgm:pt modelId="{A4EA9AD1-7F9D-4D71-BE07-EABDF3F5A3BC}" type="pres">
      <dgm:prSet presAssocID="{EE230B4E-D3C9-4A55-9ADD-13BBE1D9F0E8}" presName="composite" presStyleCnt="0"/>
      <dgm:spPr/>
    </dgm:pt>
    <dgm:pt modelId="{46DC2C7A-8403-48F1-BF37-B8C2E91EF7A2}" type="pres">
      <dgm:prSet presAssocID="{EE230B4E-D3C9-4A55-9ADD-13BBE1D9F0E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764E9C-C914-4783-B467-5C2C845125E2}" type="pres">
      <dgm:prSet presAssocID="{EE230B4E-D3C9-4A55-9ADD-13BBE1D9F0E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E04EB14-A26C-4997-A043-0E528EFF0071}" type="presOf" srcId="{5338BCEB-7214-4B7E-BF93-53095F64D03E}" destId="{2CA4AA2D-1098-416A-B45E-212014E9E536}" srcOrd="0" destOrd="0" presId="urn:microsoft.com/office/officeart/2005/8/layout/chevron2"/>
    <dgm:cxn modelId="{AB275209-0B74-4CEA-A4CD-FEC1801C46F7}" type="presOf" srcId="{EE230B4E-D3C9-4A55-9ADD-13BBE1D9F0E8}" destId="{46DC2C7A-8403-48F1-BF37-B8C2E91EF7A2}" srcOrd="0" destOrd="0" presId="urn:microsoft.com/office/officeart/2005/8/layout/chevron2"/>
    <dgm:cxn modelId="{2F26F043-53D0-4C37-A4E2-543E2B84B53C}" srcId="{EE230B4E-D3C9-4A55-9ADD-13BBE1D9F0E8}" destId="{88D64C85-FF4B-4CD4-80D9-9340CB1F8233}" srcOrd="1" destOrd="0" parTransId="{0D28D9C7-000B-471C-A1A5-3C6F3F7787B1}" sibTransId="{7B2F6899-6E59-402A-8147-C084E873BAD9}"/>
    <dgm:cxn modelId="{67376399-AB96-46BC-BEE7-DFB7CBE131C6}" type="presOf" srcId="{28FA3019-FF50-440B-98D4-C4AE9899FF5E}" destId="{8C764E9C-C914-4783-B467-5C2C845125E2}" srcOrd="0" destOrd="0" presId="urn:microsoft.com/office/officeart/2005/8/layout/chevron2"/>
    <dgm:cxn modelId="{049C35AE-597D-4713-BDF7-55B1BC2186DE}" srcId="{B7B687DE-F31C-46D1-841D-AC3932A762CE}" destId="{71F686D0-BC43-4D59-A453-68A0229C8B1C}" srcOrd="0" destOrd="0" parTransId="{4E8B6825-F721-4350-A902-06C433E7A1D0}" sibTransId="{AE580D73-6F62-42CA-9F79-3C2965C88149}"/>
    <dgm:cxn modelId="{A2DCC58E-1938-4ECD-9C24-CF8048E1D3E0}" type="presOf" srcId="{D7B02DAC-CF7A-4792-A11A-00587ACF3A42}" destId="{A5EDBC34-FB74-4E44-8691-76D87A4D3F22}" srcOrd="0" destOrd="0" presId="urn:microsoft.com/office/officeart/2005/8/layout/chevron2"/>
    <dgm:cxn modelId="{752A34BC-572A-4124-B452-DEA08D441F60}" srcId="{EE230B4E-D3C9-4A55-9ADD-13BBE1D9F0E8}" destId="{28FA3019-FF50-440B-98D4-C4AE9899FF5E}" srcOrd="0" destOrd="0" parTransId="{24BB32B1-63C0-4D44-B408-D0E1E0A342D2}" sibTransId="{950FE69E-39C0-4FE0-BBF5-5EF8F01EA0F5}"/>
    <dgm:cxn modelId="{98A025EE-F8D6-4755-A90C-77DB3BD61EE7}" type="presOf" srcId="{AC4253B2-5048-4DD8-A556-6A6B1EBF9BEB}" destId="{A24F45D3-9618-4F82-8986-5F6EB1E8BF74}" srcOrd="0" destOrd="1" presId="urn:microsoft.com/office/officeart/2005/8/layout/chevron2"/>
    <dgm:cxn modelId="{0BEBD40B-45E2-4C82-882B-67B587F36EDF}" srcId="{71F686D0-BC43-4D59-A453-68A0229C8B1C}" destId="{C606C554-7EE8-454D-A2EC-75DA78EEF512}" srcOrd="1" destOrd="0" parTransId="{251D5193-C7F6-46AB-8878-07A81D3FAD9B}" sibTransId="{84D0FAA8-B22D-480B-B4F1-B555C2CFC9AE}"/>
    <dgm:cxn modelId="{1C15076A-83B9-4092-8A11-7C9B97E50833}" type="presOf" srcId="{B7B687DE-F31C-46D1-841D-AC3932A762CE}" destId="{2F109C16-A7E6-41EF-BD69-6D3B3E221639}" srcOrd="0" destOrd="0" presId="urn:microsoft.com/office/officeart/2005/8/layout/chevron2"/>
    <dgm:cxn modelId="{D35B691A-BFD9-4F2F-A5ED-F4ADAB4706D4}" srcId="{B7B687DE-F31C-46D1-841D-AC3932A762CE}" destId="{EE230B4E-D3C9-4A55-9ADD-13BBE1D9F0E8}" srcOrd="2" destOrd="0" parTransId="{DD3C9670-C03C-4F28-897A-A6D6AE702999}" sibTransId="{EA22188A-7571-4F0E-8CCA-9B5878B219BD}"/>
    <dgm:cxn modelId="{9E1C3F10-B9DF-44A1-A164-9E1658D3D993}" srcId="{5338BCEB-7214-4B7E-BF93-53095F64D03E}" destId="{AC4253B2-5048-4DD8-A556-6A6B1EBF9BEB}" srcOrd="1" destOrd="0" parTransId="{C0647C22-3110-46A5-93B3-5092DF36F1ED}" sibTransId="{BC004BDA-2284-4C4E-B209-E1B259AE1120}"/>
    <dgm:cxn modelId="{F9399583-8593-48D2-A8CA-7B9C7172DA23}" type="presOf" srcId="{13849017-65CF-48E0-8844-F6C8FB96803C}" destId="{A24F45D3-9618-4F82-8986-5F6EB1E8BF74}" srcOrd="0" destOrd="0" presId="urn:microsoft.com/office/officeart/2005/8/layout/chevron2"/>
    <dgm:cxn modelId="{CA33824C-5FB9-40F6-93AC-65925BDC8F3A}" srcId="{B7B687DE-F31C-46D1-841D-AC3932A762CE}" destId="{5338BCEB-7214-4B7E-BF93-53095F64D03E}" srcOrd="1" destOrd="0" parTransId="{A9B5DC7B-BB88-4411-941A-9DBD78E84383}" sibTransId="{35940353-BD87-44B6-82BC-0BADFEC93AEA}"/>
    <dgm:cxn modelId="{A75584A8-E0E2-437A-B6A7-6A5B81C55445}" type="presOf" srcId="{71F686D0-BC43-4D59-A453-68A0229C8B1C}" destId="{B8AAECCE-11FF-4CF4-A94A-B4D837B19677}" srcOrd="0" destOrd="0" presId="urn:microsoft.com/office/officeart/2005/8/layout/chevron2"/>
    <dgm:cxn modelId="{5B5A5A4E-1F0A-4939-AFAB-E3E03C1BBC06}" srcId="{5338BCEB-7214-4B7E-BF93-53095F64D03E}" destId="{13849017-65CF-48E0-8844-F6C8FB96803C}" srcOrd="0" destOrd="0" parTransId="{F82F8786-3302-4EB0-AA81-B9879EA6E4B7}" sibTransId="{224C3748-B768-42EF-8DC6-7D90668ABB80}"/>
    <dgm:cxn modelId="{1455065E-3908-407E-A8ED-DA47D3421B94}" srcId="{71F686D0-BC43-4D59-A453-68A0229C8B1C}" destId="{D7B02DAC-CF7A-4792-A11A-00587ACF3A42}" srcOrd="0" destOrd="0" parTransId="{7B757E90-AF81-495E-854F-6480BB2AC73E}" sibTransId="{56216355-D34F-4A0D-9311-B50B63BC237E}"/>
    <dgm:cxn modelId="{A2EC28B0-8ACE-4AD7-8FA8-36C96F1D81CA}" type="presOf" srcId="{C606C554-7EE8-454D-A2EC-75DA78EEF512}" destId="{A5EDBC34-FB74-4E44-8691-76D87A4D3F22}" srcOrd="0" destOrd="1" presId="urn:microsoft.com/office/officeart/2005/8/layout/chevron2"/>
    <dgm:cxn modelId="{967FB60A-B2DA-42D5-AC53-63FD083A4346}" type="presOf" srcId="{88D64C85-FF4B-4CD4-80D9-9340CB1F8233}" destId="{8C764E9C-C914-4783-B467-5C2C845125E2}" srcOrd="0" destOrd="1" presId="urn:microsoft.com/office/officeart/2005/8/layout/chevron2"/>
    <dgm:cxn modelId="{5E00CD33-9F0E-4E22-B0EA-B52C20196D91}" type="presParOf" srcId="{2F109C16-A7E6-41EF-BD69-6D3B3E221639}" destId="{4DC1269F-3297-40E9-BFA8-BD8D45E4F794}" srcOrd="0" destOrd="0" presId="urn:microsoft.com/office/officeart/2005/8/layout/chevron2"/>
    <dgm:cxn modelId="{B4AD1D68-515D-4304-9BC7-45089EAE1AD3}" type="presParOf" srcId="{4DC1269F-3297-40E9-BFA8-BD8D45E4F794}" destId="{B8AAECCE-11FF-4CF4-A94A-B4D837B19677}" srcOrd="0" destOrd="0" presId="urn:microsoft.com/office/officeart/2005/8/layout/chevron2"/>
    <dgm:cxn modelId="{C6BB3599-CFE8-49BF-8480-FC42958721F8}" type="presParOf" srcId="{4DC1269F-3297-40E9-BFA8-BD8D45E4F794}" destId="{A5EDBC34-FB74-4E44-8691-76D87A4D3F22}" srcOrd="1" destOrd="0" presId="urn:microsoft.com/office/officeart/2005/8/layout/chevron2"/>
    <dgm:cxn modelId="{64CC6499-61A2-4709-9CAC-4D4E2F302442}" type="presParOf" srcId="{2F109C16-A7E6-41EF-BD69-6D3B3E221639}" destId="{3D7E1CD2-D258-4614-A3E3-C11363736AC9}" srcOrd="1" destOrd="0" presId="urn:microsoft.com/office/officeart/2005/8/layout/chevron2"/>
    <dgm:cxn modelId="{1FF7E42E-FCEB-4C9E-B00E-64E754D3A242}" type="presParOf" srcId="{2F109C16-A7E6-41EF-BD69-6D3B3E221639}" destId="{66470DF5-420C-49DB-8EE4-3803F61C55C0}" srcOrd="2" destOrd="0" presId="urn:microsoft.com/office/officeart/2005/8/layout/chevron2"/>
    <dgm:cxn modelId="{0FD0E94C-1B2C-4E3C-8CA4-12B3464F540D}" type="presParOf" srcId="{66470DF5-420C-49DB-8EE4-3803F61C55C0}" destId="{2CA4AA2D-1098-416A-B45E-212014E9E536}" srcOrd="0" destOrd="0" presId="urn:microsoft.com/office/officeart/2005/8/layout/chevron2"/>
    <dgm:cxn modelId="{06E73562-CA2E-481E-A351-CC5E73071458}" type="presParOf" srcId="{66470DF5-420C-49DB-8EE4-3803F61C55C0}" destId="{A24F45D3-9618-4F82-8986-5F6EB1E8BF74}" srcOrd="1" destOrd="0" presId="urn:microsoft.com/office/officeart/2005/8/layout/chevron2"/>
    <dgm:cxn modelId="{959F7BE1-96BE-4F20-96FD-F34F10505510}" type="presParOf" srcId="{2F109C16-A7E6-41EF-BD69-6D3B3E221639}" destId="{8A8B4F48-3A71-4734-AE76-6CE9565D594D}" srcOrd="3" destOrd="0" presId="urn:microsoft.com/office/officeart/2005/8/layout/chevron2"/>
    <dgm:cxn modelId="{8EC7CE90-557E-419F-8F4E-E5E480283FC9}" type="presParOf" srcId="{2F109C16-A7E6-41EF-BD69-6D3B3E221639}" destId="{A4EA9AD1-7F9D-4D71-BE07-EABDF3F5A3BC}" srcOrd="4" destOrd="0" presId="urn:microsoft.com/office/officeart/2005/8/layout/chevron2"/>
    <dgm:cxn modelId="{5FF4076F-72D5-40F5-BD25-32F53CFE59E3}" type="presParOf" srcId="{A4EA9AD1-7F9D-4D71-BE07-EABDF3F5A3BC}" destId="{46DC2C7A-8403-48F1-BF37-B8C2E91EF7A2}" srcOrd="0" destOrd="0" presId="urn:microsoft.com/office/officeart/2005/8/layout/chevron2"/>
    <dgm:cxn modelId="{88C03F9F-308B-4158-8A3B-36FCCF4CE173}" type="presParOf" srcId="{A4EA9AD1-7F9D-4D71-BE07-EABDF3F5A3BC}" destId="{8C764E9C-C914-4783-B467-5C2C845125E2}" srcOrd="1" destOrd="0" presId="urn:microsoft.com/office/officeart/2005/8/layout/chevron2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AAECCE-11FF-4CF4-A94A-B4D837B19677}">
      <dsp:nvSpPr>
        <dsp:cNvPr id="0" name=""/>
        <dsp:cNvSpPr/>
      </dsp:nvSpPr>
      <dsp:spPr>
        <a:xfrm rot="5400000">
          <a:off x="-261264" y="264452"/>
          <a:ext cx="1741760" cy="1219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Write </a:t>
          </a:r>
          <a:r>
            <a:rPr lang="en-IN" sz="1400" kern="1200" dirty="0" err="1" smtClean="0"/>
            <a:t>config</a:t>
          </a:r>
          <a:r>
            <a:rPr lang="en-IN" sz="1400" kern="1200" dirty="0" smtClean="0"/>
            <a:t> script</a:t>
          </a:r>
          <a:endParaRPr lang="en-IN" sz="1400" kern="1200" dirty="0"/>
        </a:p>
      </dsp:txBody>
      <dsp:txXfrm rot="5400000">
        <a:off x="-261264" y="264452"/>
        <a:ext cx="1741760" cy="1219232"/>
      </dsp:txXfrm>
    </dsp:sp>
    <dsp:sp modelId="{A5EDBC34-FB74-4E44-8691-76D87A4D3F22}">
      <dsp:nvSpPr>
        <dsp:cNvPr id="0" name=""/>
        <dsp:cNvSpPr/>
      </dsp:nvSpPr>
      <dsp:spPr>
        <a:xfrm rot="5400000">
          <a:off x="3663044" y="-2440623"/>
          <a:ext cx="1132144" cy="6019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What-Decide the elements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How – To configure</a:t>
          </a:r>
          <a:endParaRPr lang="en-IN" sz="3400" kern="1200" dirty="0"/>
        </a:p>
      </dsp:txBody>
      <dsp:txXfrm rot="5400000">
        <a:off x="3663044" y="-2440623"/>
        <a:ext cx="1132144" cy="6019767"/>
      </dsp:txXfrm>
    </dsp:sp>
    <dsp:sp modelId="{2CA4AA2D-1098-416A-B45E-212014E9E536}">
      <dsp:nvSpPr>
        <dsp:cNvPr id="0" name=""/>
        <dsp:cNvSpPr/>
      </dsp:nvSpPr>
      <dsp:spPr>
        <a:xfrm rot="5400000">
          <a:off x="-261264" y="1813702"/>
          <a:ext cx="1741760" cy="1219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Get MOF</a:t>
          </a:r>
          <a:endParaRPr lang="en-IN" sz="1400" kern="1200" dirty="0"/>
        </a:p>
      </dsp:txBody>
      <dsp:txXfrm rot="5400000">
        <a:off x="-261264" y="1813702"/>
        <a:ext cx="1741760" cy="1219232"/>
      </dsp:txXfrm>
    </dsp:sp>
    <dsp:sp modelId="{A24F45D3-9618-4F82-8986-5F6EB1E8BF74}">
      <dsp:nvSpPr>
        <dsp:cNvPr id="0" name=""/>
        <dsp:cNvSpPr/>
      </dsp:nvSpPr>
      <dsp:spPr>
        <a:xfrm rot="5400000">
          <a:off x="3663044" y="-891372"/>
          <a:ext cx="1132144" cy="6019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Get MOF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3400" kern="1200"/>
        </a:p>
      </dsp:txBody>
      <dsp:txXfrm rot="5400000">
        <a:off x="3663044" y="-891372"/>
        <a:ext cx="1132144" cy="6019767"/>
      </dsp:txXfrm>
    </dsp:sp>
    <dsp:sp modelId="{46DC2C7A-8403-48F1-BF37-B8C2E91EF7A2}">
      <dsp:nvSpPr>
        <dsp:cNvPr id="0" name=""/>
        <dsp:cNvSpPr/>
      </dsp:nvSpPr>
      <dsp:spPr>
        <a:xfrm rot="5400000">
          <a:off x="-261264" y="3362953"/>
          <a:ext cx="1741760" cy="1219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Distribute MOF to machines</a:t>
          </a:r>
          <a:endParaRPr lang="en-IN" sz="1400" kern="1200" dirty="0"/>
        </a:p>
      </dsp:txBody>
      <dsp:txXfrm rot="5400000">
        <a:off x="-261264" y="3362953"/>
        <a:ext cx="1741760" cy="1219232"/>
      </dsp:txXfrm>
    </dsp:sp>
    <dsp:sp modelId="{8C764E9C-C914-4783-B467-5C2C845125E2}">
      <dsp:nvSpPr>
        <dsp:cNvPr id="0" name=""/>
        <dsp:cNvSpPr/>
      </dsp:nvSpPr>
      <dsp:spPr>
        <a:xfrm rot="5400000">
          <a:off x="3663044" y="657877"/>
          <a:ext cx="1132144" cy="6019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Push-manual file copy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Pull-Automatic</a:t>
          </a:r>
          <a:endParaRPr lang="en-IN" sz="3400" kern="1200" dirty="0"/>
        </a:p>
      </dsp:txBody>
      <dsp:txXfrm rot="5400000">
        <a:off x="3663044" y="657877"/>
        <a:ext cx="1132144" cy="601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52FD-A2A4-4BAE-8EA0-5108D90DB36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https://technet.microsoft.com/en-us/library/ee617195.aspx</a:t>
            </a:r>
            <a:endParaRPr lang="en-IN" dirty="0" smtClean="0"/>
          </a:p>
          <a:p>
            <a:r>
              <a:rPr lang="en-IN" smtClean="0"/>
              <a:t>http://www.tomsitpro.com/articles/powershell-active-directory-cmdlets,2-801.html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Windows success because processor/word could</a:t>
            </a:r>
            <a:r>
              <a:rPr lang="en-IN" baseline="0" dirty="0" smtClean="0"/>
              <a:t> print to any printer. Platform Independence.</a:t>
            </a:r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Windows success because processor/word could</a:t>
            </a:r>
            <a:r>
              <a:rPr lang="en-IN" baseline="0" dirty="0" smtClean="0"/>
              <a:t> print to any </a:t>
            </a:r>
            <a:r>
              <a:rPr lang="en-IN" baseline="0" dirty="0" err="1" smtClean="0"/>
              <a:t>printer.Platform</a:t>
            </a:r>
            <a:r>
              <a:rPr lang="en-IN" baseline="0" dirty="0" smtClean="0"/>
              <a:t> Independence.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File</a:t>
            </a:r>
            <a:r>
              <a:rPr lang="en-IN" dirty="0" smtClean="0"/>
              <a:t>: Manages files and folders on a node </a:t>
            </a:r>
            <a:endParaRPr lang="en-IN" dirty="0" smtClean="0"/>
          </a:p>
          <a:p>
            <a:r>
              <a:rPr lang="en-IN" b="1" dirty="0" smtClean="0"/>
              <a:t>Archive</a:t>
            </a:r>
            <a:r>
              <a:rPr lang="en-IN" dirty="0" smtClean="0"/>
              <a:t>: Decompresses an archive in the .zip format </a:t>
            </a:r>
            <a:endParaRPr lang="en-IN" dirty="0" smtClean="0"/>
          </a:p>
          <a:p>
            <a:r>
              <a:rPr lang="en-IN" b="1" dirty="0" smtClean="0"/>
              <a:t>Environment</a:t>
            </a:r>
            <a:r>
              <a:rPr lang="en-IN" dirty="0" smtClean="0"/>
              <a:t>: Manages system environment variables. </a:t>
            </a:r>
            <a:endParaRPr lang="en-IN" dirty="0" smtClean="0"/>
          </a:p>
          <a:p>
            <a:r>
              <a:rPr lang="en-IN" b="1" dirty="0" smtClean="0"/>
              <a:t>Log</a:t>
            </a:r>
            <a:r>
              <a:rPr lang="en-IN" dirty="0" smtClean="0"/>
              <a:t>: Writes a message in the DSC event log </a:t>
            </a:r>
            <a:endParaRPr lang="en-IN" dirty="0" smtClean="0"/>
          </a:p>
          <a:p>
            <a:r>
              <a:rPr lang="en-IN" b="1" dirty="0" smtClean="0"/>
              <a:t>Package</a:t>
            </a:r>
            <a:r>
              <a:rPr lang="en-IN" dirty="0" smtClean="0"/>
              <a:t>: installs or removing a package </a:t>
            </a:r>
            <a:endParaRPr lang="en-IN" dirty="0" smtClean="0"/>
          </a:p>
          <a:p>
            <a:r>
              <a:rPr lang="en-IN" b="1" dirty="0" smtClean="0"/>
              <a:t>Registry</a:t>
            </a:r>
            <a:r>
              <a:rPr lang="en-IN" dirty="0" smtClean="0"/>
              <a:t>: Manages registry key of a node (except HKEY Users) </a:t>
            </a:r>
            <a:endParaRPr lang="en-IN" dirty="0" smtClean="0"/>
          </a:p>
          <a:p>
            <a:r>
              <a:rPr lang="en-IN" b="1" dirty="0" smtClean="0"/>
              <a:t>Script</a:t>
            </a:r>
            <a:r>
              <a:rPr lang="en-IN" dirty="0" smtClean="0"/>
              <a:t>: Executes several </a:t>
            </a:r>
            <a:r>
              <a:rPr lang="en-IN" dirty="0" err="1" smtClean="0"/>
              <a:t>PowerShell</a:t>
            </a:r>
            <a:r>
              <a:rPr lang="en-IN" dirty="0" smtClean="0"/>
              <a:t> commands on a node </a:t>
            </a:r>
            <a:endParaRPr lang="en-IN" dirty="0" smtClean="0"/>
          </a:p>
          <a:p>
            <a:r>
              <a:rPr lang="en-IN" b="1" dirty="0" smtClean="0"/>
              <a:t>Service</a:t>
            </a:r>
            <a:r>
              <a:rPr lang="en-IN" dirty="0" smtClean="0"/>
              <a:t>: Manages Windows services (State, </a:t>
            </a:r>
            <a:r>
              <a:rPr lang="en-IN" dirty="0" err="1" smtClean="0"/>
              <a:t>Startup</a:t>
            </a:r>
            <a:r>
              <a:rPr lang="en-IN" dirty="0" smtClean="0"/>
              <a:t> Type) </a:t>
            </a:r>
            <a:endParaRPr lang="en-IN" dirty="0" smtClean="0"/>
          </a:p>
          <a:p>
            <a:r>
              <a:rPr lang="en-IN" b="1" dirty="0" smtClean="0"/>
              <a:t>User</a:t>
            </a:r>
            <a:r>
              <a:rPr lang="en-IN" dirty="0" smtClean="0"/>
              <a:t>: Manages local users on a node </a:t>
            </a:r>
            <a:endParaRPr lang="en-IN" dirty="0" smtClean="0"/>
          </a:p>
          <a:p>
            <a:r>
              <a:rPr lang="en-IN" b="1" dirty="0" err="1" smtClean="0"/>
              <a:t>WindowsFeature</a:t>
            </a:r>
            <a:r>
              <a:rPr lang="en-IN" dirty="0" smtClean="0"/>
              <a:t>: Adds or removes a role/feature on a node </a:t>
            </a:r>
            <a:endParaRPr lang="en-IN" dirty="0" smtClean="0"/>
          </a:p>
          <a:p>
            <a:r>
              <a:rPr lang="en-IN" b="1" dirty="0" err="1" smtClean="0"/>
              <a:t>WindowsOptionalFeature</a:t>
            </a:r>
            <a:r>
              <a:rPr lang="en-IN" dirty="0" smtClean="0"/>
              <a:t>: Adds or removes an optional role/feature </a:t>
            </a:r>
            <a:endParaRPr lang="en-IN" dirty="0" smtClean="0"/>
          </a:p>
          <a:p>
            <a:r>
              <a:rPr lang="en-IN" b="1" dirty="0" err="1" smtClean="0"/>
              <a:t>WindowsProcess</a:t>
            </a:r>
            <a:r>
              <a:rPr lang="en-IN" dirty="0" smtClean="0"/>
              <a:t>: Manages a Windows process </a:t>
            </a:r>
            <a:endParaRPr lang="en-IN" dirty="0" smtClean="0"/>
          </a:p>
          <a:p>
            <a:r>
              <a:rPr lang="en-IN" b="1" dirty="0" err="1" smtClean="0"/>
              <a:t>WaitForAll</a:t>
            </a:r>
            <a:r>
              <a:rPr lang="en-IN" dirty="0" smtClean="0"/>
              <a:t> </a:t>
            </a:r>
            <a:r>
              <a:rPr lang="en-IN" b="1" dirty="0" smtClean="0"/>
              <a:t>/</a:t>
            </a:r>
            <a:r>
              <a:rPr lang="en-IN" dirty="0" smtClean="0"/>
              <a:t> </a:t>
            </a:r>
            <a:r>
              <a:rPr lang="en-IN" b="1" dirty="0" err="1" smtClean="0"/>
              <a:t>WaitForAny</a:t>
            </a:r>
            <a:r>
              <a:rPr lang="en-IN" dirty="0" smtClean="0"/>
              <a:t> </a:t>
            </a:r>
            <a:r>
              <a:rPr lang="en-IN" b="1" dirty="0" smtClean="0"/>
              <a:t>/</a:t>
            </a:r>
            <a:r>
              <a:rPr lang="en-IN" dirty="0" smtClean="0"/>
              <a:t> </a:t>
            </a:r>
            <a:r>
              <a:rPr lang="en-IN" b="1" dirty="0" err="1" smtClean="0"/>
              <a:t>WaitForSome</a:t>
            </a:r>
            <a:r>
              <a:rPr lang="en-IN" dirty="0" smtClean="0"/>
              <a:t>: Available with </a:t>
            </a:r>
            <a:r>
              <a:rPr lang="en-IN" dirty="0" err="1" smtClean="0"/>
              <a:t>PowerShell</a:t>
            </a:r>
            <a:r>
              <a:rPr lang="en-IN" dirty="0" smtClean="0"/>
              <a:t> WMF 5 Production Preview. Cross-computer synchronisation allows us to use the dependency between machines during the deployment of their configuration. When there is a change in the status of a resource, another machine may be able to execute its configuration.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File</a:t>
            </a:r>
            <a:r>
              <a:rPr lang="en-IN" dirty="0" smtClean="0"/>
              <a:t>: Manages files and folders on a node </a:t>
            </a:r>
            <a:endParaRPr lang="en-IN" dirty="0" smtClean="0"/>
          </a:p>
          <a:p>
            <a:r>
              <a:rPr lang="en-IN" b="1" dirty="0" smtClean="0"/>
              <a:t>Archive</a:t>
            </a:r>
            <a:r>
              <a:rPr lang="en-IN" dirty="0" smtClean="0"/>
              <a:t>: Decompresses an archive in the .zip format </a:t>
            </a:r>
            <a:endParaRPr lang="en-IN" dirty="0" smtClean="0"/>
          </a:p>
          <a:p>
            <a:r>
              <a:rPr lang="en-IN" b="1" dirty="0" smtClean="0"/>
              <a:t>Environment</a:t>
            </a:r>
            <a:r>
              <a:rPr lang="en-IN" dirty="0" smtClean="0"/>
              <a:t>: Manages system environment variables. </a:t>
            </a:r>
            <a:endParaRPr lang="en-IN" dirty="0" smtClean="0"/>
          </a:p>
          <a:p>
            <a:r>
              <a:rPr lang="en-IN" b="1" dirty="0" smtClean="0"/>
              <a:t>Log</a:t>
            </a:r>
            <a:r>
              <a:rPr lang="en-IN" dirty="0" smtClean="0"/>
              <a:t>: Writes a message in the DSC event log </a:t>
            </a:r>
            <a:endParaRPr lang="en-IN" dirty="0" smtClean="0"/>
          </a:p>
          <a:p>
            <a:r>
              <a:rPr lang="en-IN" b="1" dirty="0" smtClean="0"/>
              <a:t>Package</a:t>
            </a:r>
            <a:r>
              <a:rPr lang="en-IN" dirty="0" smtClean="0"/>
              <a:t>: installs or removing a package </a:t>
            </a:r>
            <a:endParaRPr lang="en-IN" dirty="0" smtClean="0"/>
          </a:p>
          <a:p>
            <a:r>
              <a:rPr lang="en-IN" b="1" dirty="0" smtClean="0"/>
              <a:t>Registry</a:t>
            </a:r>
            <a:r>
              <a:rPr lang="en-IN" dirty="0" smtClean="0"/>
              <a:t>: Manages registry key of a node (except HKEY Users) </a:t>
            </a:r>
            <a:endParaRPr lang="en-IN" dirty="0" smtClean="0"/>
          </a:p>
          <a:p>
            <a:r>
              <a:rPr lang="en-IN" b="1" dirty="0" smtClean="0"/>
              <a:t>Script</a:t>
            </a:r>
            <a:r>
              <a:rPr lang="en-IN" dirty="0" smtClean="0"/>
              <a:t>: Executes several </a:t>
            </a:r>
            <a:r>
              <a:rPr lang="en-IN" dirty="0" err="1" smtClean="0"/>
              <a:t>PowerShell</a:t>
            </a:r>
            <a:r>
              <a:rPr lang="en-IN" dirty="0" smtClean="0"/>
              <a:t> commands on a node </a:t>
            </a:r>
            <a:endParaRPr lang="en-IN" dirty="0" smtClean="0"/>
          </a:p>
          <a:p>
            <a:r>
              <a:rPr lang="en-IN" b="1" dirty="0" smtClean="0"/>
              <a:t>Service</a:t>
            </a:r>
            <a:r>
              <a:rPr lang="en-IN" dirty="0" smtClean="0"/>
              <a:t>: Manages Windows services (State, </a:t>
            </a:r>
            <a:r>
              <a:rPr lang="en-IN" dirty="0" err="1" smtClean="0"/>
              <a:t>Startup</a:t>
            </a:r>
            <a:r>
              <a:rPr lang="en-IN" dirty="0" smtClean="0"/>
              <a:t> Type) </a:t>
            </a:r>
            <a:endParaRPr lang="en-IN" dirty="0" smtClean="0"/>
          </a:p>
          <a:p>
            <a:r>
              <a:rPr lang="en-IN" b="1" dirty="0" smtClean="0"/>
              <a:t>User</a:t>
            </a:r>
            <a:r>
              <a:rPr lang="en-IN" dirty="0" smtClean="0"/>
              <a:t>: Manages local users on a node </a:t>
            </a:r>
            <a:endParaRPr lang="en-IN" dirty="0" smtClean="0"/>
          </a:p>
          <a:p>
            <a:r>
              <a:rPr lang="en-IN" b="1" dirty="0" err="1" smtClean="0"/>
              <a:t>WindowsFeature</a:t>
            </a:r>
            <a:r>
              <a:rPr lang="en-IN" dirty="0" smtClean="0"/>
              <a:t>: Adds or removes a role/feature on a node </a:t>
            </a:r>
            <a:endParaRPr lang="en-IN" dirty="0" smtClean="0"/>
          </a:p>
          <a:p>
            <a:r>
              <a:rPr lang="en-IN" b="1" dirty="0" err="1" smtClean="0"/>
              <a:t>WindowsOptionalFeature</a:t>
            </a:r>
            <a:r>
              <a:rPr lang="en-IN" dirty="0" smtClean="0"/>
              <a:t>: Adds or removes an optional role/feature </a:t>
            </a:r>
            <a:endParaRPr lang="en-IN" dirty="0" smtClean="0"/>
          </a:p>
          <a:p>
            <a:r>
              <a:rPr lang="en-IN" b="1" dirty="0" err="1" smtClean="0"/>
              <a:t>WindowsProcess</a:t>
            </a:r>
            <a:r>
              <a:rPr lang="en-IN" dirty="0" smtClean="0"/>
              <a:t>: Manages a Windows process </a:t>
            </a:r>
            <a:endParaRPr lang="en-IN" dirty="0" smtClean="0"/>
          </a:p>
          <a:p>
            <a:r>
              <a:rPr lang="en-IN" b="1" dirty="0" err="1" smtClean="0"/>
              <a:t>WaitForAll</a:t>
            </a:r>
            <a:r>
              <a:rPr lang="en-IN" dirty="0" smtClean="0"/>
              <a:t> </a:t>
            </a:r>
            <a:r>
              <a:rPr lang="en-IN" b="1" dirty="0" smtClean="0"/>
              <a:t>/</a:t>
            </a:r>
            <a:r>
              <a:rPr lang="en-IN" dirty="0" smtClean="0"/>
              <a:t> </a:t>
            </a:r>
            <a:r>
              <a:rPr lang="en-IN" b="1" dirty="0" err="1" smtClean="0"/>
              <a:t>WaitForAny</a:t>
            </a:r>
            <a:r>
              <a:rPr lang="en-IN" dirty="0" smtClean="0"/>
              <a:t> </a:t>
            </a:r>
            <a:r>
              <a:rPr lang="en-IN" b="1" dirty="0" smtClean="0"/>
              <a:t>/</a:t>
            </a:r>
            <a:r>
              <a:rPr lang="en-IN" dirty="0" smtClean="0"/>
              <a:t> </a:t>
            </a:r>
            <a:r>
              <a:rPr lang="en-IN" b="1" dirty="0" err="1" smtClean="0"/>
              <a:t>WaitForSome</a:t>
            </a:r>
            <a:r>
              <a:rPr lang="en-IN" dirty="0" smtClean="0"/>
              <a:t>: Available with </a:t>
            </a:r>
            <a:r>
              <a:rPr lang="en-IN" dirty="0" err="1" smtClean="0"/>
              <a:t>PowerShell</a:t>
            </a:r>
            <a:r>
              <a:rPr lang="en-IN" dirty="0" smtClean="0"/>
              <a:t> WMF 5 Production Preview. Cross-computer synchronisation allows us to use the dependency between machines during the deployment of their configuration. When there is a change in the status of a resource, another machine may be able to execute its configuration.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Part 1: the key word “Configuration” is followed by the name of the configuration. You are free to write what you wish.</a:t>
            </a:r>
            <a:endParaRPr lang="en-IN" dirty="0" smtClean="0"/>
          </a:p>
          <a:p>
            <a:r>
              <a:rPr lang="en-IN" dirty="0" smtClean="0"/>
              <a:t>Part 2: This block contains the parameters that are used in the configuration</a:t>
            </a:r>
            <a:endParaRPr lang="en-IN" dirty="0" smtClean="0"/>
          </a:p>
          <a:p>
            <a:r>
              <a:rPr lang="en-IN" dirty="0" smtClean="0"/>
              <a:t>Part 3: The block node indicates to DSC to deploy this configuration on these machines</a:t>
            </a:r>
            <a:endParaRPr lang="en-IN" dirty="0" smtClean="0"/>
          </a:p>
          <a:p>
            <a:r>
              <a:rPr lang="en-IN" dirty="0" smtClean="0"/>
              <a:t>Part 4: It is the resource that you want to configure. Here, I point to the resource “File” and “</a:t>
            </a:r>
            <a:r>
              <a:rPr lang="en-IN" dirty="0" err="1" smtClean="0"/>
              <a:t>WindowsFeature</a:t>
            </a:r>
            <a:r>
              <a:rPr lang="en-IN" dirty="0" smtClean="0"/>
              <a:t>” followed by a friendly name.</a:t>
            </a:r>
            <a:endParaRPr lang="en-IN" dirty="0" smtClean="0"/>
          </a:p>
          <a:p>
            <a:r>
              <a:rPr lang="en-IN" dirty="0" smtClean="0"/>
              <a:t>Part 5: Contains properties of the resource as “key=value” pairs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Import-Module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PowerShellGet</a:t>
            </a:r>
            <a:r>
              <a:rPr lang="en-IN" baseline="0" dirty="0" smtClean="0"/>
              <a:t> –Verbose</a:t>
            </a:r>
            <a:endParaRPr lang="en-IN" baseline="0" dirty="0" smtClean="0"/>
          </a:p>
          <a:p>
            <a:r>
              <a:rPr lang="en-IN" baseline="0" dirty="0" smtClean="0"/>
              <a:t>Find-Module –Name </a:t>
            </a:r>
            <a:r>
              <a:rPr lang="en-IN" baseline="0" dirty="0" err="1" smtClean="0"/>
              <a:t>xDscResourceDesigner</a:t>
            </a:r>
            <a:r>
              <a:rPr lang="en-IN" baseline="0" dirty="0" smtClean="0"/>
              <a:t>[Install-Module]</a:t>
            </a:r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pluralsight.com/courses/powershell-desired-state-configuration-fundamentals" TargetMode="External"/><Relationship Id="rId2" Type="http://schemas.openxmlformats.org/officeDocument/2006/relationships/hyperlink" Target="http://www.powershellmagazine.com/2012/11/14/powershell-workflows/" TargetMode="External"/><Relationship Id="rId1" Type="http://schemas.openxmlformats.org/officeDocument/2006/relationships/hyperlink" Target="http://www.powershell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Advanced Scripting</a:t>
            </a:r>
            <a:endParaRPr lang="en-IN" dirty="0" smtClean="0"/>
          </a:p>
          <a:p>
            <a:r>
              <a:rPr lang="en-IN" dirty="0" smtClean="0"/>
              <a:t>Day 5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PUSH/PULL</a:t>
            </a:r>
            <a:endParaRPr lang="en-IN" dirty="0"/>
          </a:p>
        </p:txBody>
      </p:sp>
      <p:pic>
        <p:nvPicPr>
          <p:cNvPr id="4" name="Content Placeholder 3" descr="2366-pullmode-82198a1a-3023-46f1-ac13-108e839d6bc9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586736" y="3645024"/>
            <a:ext cx="3443126" cy="2726734"/>
          </a:xfrm>
        </p:spPr>
      </p:pic>
      <p:pic>
        <p:nvPicPr>
          <p:cNvPr id="5" name="Picture 4" descr="2366-pushmode-4f3cb921-a15d-44df-a3b0-152d178eabc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4004757" cy="3016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Get-</a:t>
            </a:r>
            <a:r>
              <a:rPr lang="en-IN" dirty="0" err="1" smtClean="0"/>
              <a:t>DscResource</a:t>
            </a:r>
            <a:endParaRPr lang="en-IN" dirty="0" smtClean="0"/>
          </a:p>
          <a:p>
            <a:r>
              <a:rPr lang="en-IN" dirty="0" smtClean="0"/>
              <a:t>Example: </a:t>
            </a:r>
            <a:r>
              <a:rPr lang="en-IN" b="1" dirty="0" smtClean="0"/>
              <a:t>File</a:t>
            </a:r>
            <a:r>
              <a:rPr lang="en-IN" dirty="0" smtClean="0"/>
              <a:t>: Manages files and folders on a node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ConfigName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PART1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{  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GB" dirty="0" smtClean="0"/>
                        <a:t>(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PART2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[Parameter</a:t>
                      </a:r>
                      <a:r>
                        <a:rPr lang="en-GB" dirty="0" smtClean="0"/>
                        <a:t>(Mandatory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=$true</a:t>
                      </a:r>
                      <a:r>
                        <a:rPr lang="en-GB" dirty="0" smtClean="0"/>
                        <a:t>)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GB" dirty="0" smtClean="0"/>
                        <a:t>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  )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 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$Servers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PART3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{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ResName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PART4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{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  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GB" dirty="0" smtClean="0"/>
                        <a:t>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PART5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}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}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 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$Servers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PART3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{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WindowsFeature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ResName2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PART4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{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  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GB" dirty="0" smtClean="0"/>
                        <a:t>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PART5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}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}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 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} </a:t>
                      </a:r>
                      <a:endParaRPr lang="en-GB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 Define a configuration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Configuration </a:t>
                      </a:r>
                      <a:r>
                        <a:rPr lang="en-IN" dirty="0" err="1" smtClean="0"/>
                        <a:t>ABCConfig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{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Node </a:t>
                      </a:r>
                      <a:r>
                        <a:rPr lang="en-IN" dirty="0" err="1" smtClean="0"/>
                        <a:t>localhost</a:t>
                      </a:r>
                      <a:r>
                        <a:rPr lang="en-IN" dirty="0" smtClean="0"/>
                        <a:t>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{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File </a:t>
                      </a:r>
                      <a:r>
                        <a:rPr lang="en-IN" dirty="0" err="1" smtClean="0"/>
                        <a:t>TestFile</a:t>
                      </a:r>
                      <a:r>
                        <a:rPr lang="en-IN" dirty="0" smtClean="0"/>
                        <a:t> {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       Ensure = "Present"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       </a:t>
                      </a:r>
                      <a:r>
                        <a:rPr lang="en-IN" dirty="0" err="1" smtClean="0"/>
                        <a:t>DestinationPath</a:t>
                      </a:r>
                      <a:r>
                        <a:rPr lang="en-IN" dirty="0" smtClean="0"/>
                        <a:t> = "C:\demo\DSC\source\abc.txt"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       Contents = "ABC"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}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}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}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# Apply configuration 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ABCConfig</a:t>
                      </a:r>
                      <a:r>
                        <a:rPr lang="en-IN" dirty="0" smtClean="0"/>
                        <a:t>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Start-</a:t>
                      </a:r>
                      <a:r>
                        <a:rPr lang="en-IN" dirty="0" err="1" smtClean="0"/>
                        <a:t>DscConfiguration</a:t>
                      </a:r>
                      <a:r>
                        <a:rPr lang="en-IN" dirty="0" smtClean="0"/>
                        <a:t> -Wait -Verbose -Path .\</a:t>
                      </a:r>
                      <a:r>
                        <a:rPr lang="en-IN" dirty="0" err="1" smtClean="0"/>
                        <a:t>ABCConfig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dirty="0" smtClean="0"/>
              <a:t>Configuration Test</a:t>
            </a:r>
            <a:endParaRPr lang="en-IN" dirty="0" smtClean="0"/>
          </a:p>
          <a:p>
            <a:pPr lvl="1"/>
            <a:r>
              <a:rPr lang="en-IN" dirty="0" smtClean="0"/>
              <a:t>{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GetScript</a:t>
            </a:r>
            <a:r>
              <a:rPr lang="en-IN" dirty="0" smtClean="0"/>
              <a:t>={@{}}</a:t>
            </a:r>
            <a:endParaRPr lang="en-IN" dirty="0" smtClean="0"/>
          </a:p>
          <a:p>
            <a:pPr lvl="1"/>
            <a:r>
              <a:rPr lang="en-IN" dirty="0" err="1" smtClean="0"/>
              <a:t>TestScript</a:t>
            </a:r>
            <a:r>
              <a:rPr lang="en-IN" dirty="0" smtClean="0"/>
              <a:t>={@{}}</a:t>
            </a:r>
            <a:endParaRPr lang="en-IN" dirty="0" smtClean="0"/>
          </a:p>
          <a:p>
            <a:pPr lvl="1"/>
            <a:r>
              <a:rPr lang="en-IN" dirty="0" err="1" smtClean="0"/>
              <a:t>SetScript</a:t>
            </a:r>
            <a:r>
              <a:rPr lang="en-IN" dirty="0" smtClean="0"/>
              <a:t>={Write-Verbose “Good”}</a:t>
            </a:r>
            <a:endParaRPr lang="en-IN" dirty="0" smtClean="0"/>
          </a:p>
          <a:p>
            <a:pPr lvl="1"/>
            <a:r>
              <a:rPr lang="en-IN" dirty="0" smtClean="0"/>
              <a:t>}</a:t>
            </a:r>
            <a:endParaRPr lang="en-IN" dirty="0" smtClean="0"/>
          </a:p>
          <a:p>
            <a:r>
              <a:rPr lang="en-IN" dirty="0" smtClean="0"/>
              <a:t>Test</a:t>
            </a:r>
            <a:endParaRPr lang="en-IN" dirty="0" smtClean="0"/>
          </a:p>
          <a:p>
            <a:r>
              <a:rPr lang="en-IN" dirty="0" smtClean="0"/>
              <a:t>Start-</a:t>
            </a:r>
            <a:r>
              <a:rPr lang="en-IN" dirty="0" err="1" smtClean="0"/>
              <a:t>DscConfiguration</a:t>
            </a:r>
            <a:endParaRPr lang="en-IN" dirty="0" smtClean="0"/>
          </a:p>
          <a:p>
            <a:r>
              <a:rPr lang="en-IN" dirty="0" smtClean="0"/>
              <a:t>Resources</a:t>
            </a:r>
            <a:endParaRPr lang="en-IN" dirty="0" smtClean="0"/>
          </a:p>
          <a:p>
            <a:r>
              <a:rPr lang="en-IN" dirty="0" smtClean="0"/>
              <a:t>Get-Test-Set</a:t>
            </a:r>
            <a:endParaRPr lang="en-IN" dirty="0" smtClean="0"/>
          </a:p>
          <a:p>
            <a:r>
              <a:rPr lang="en-IN" dirty="0" smtClean="0"/>
              <a:t>Configuration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Property</a:t>
            </a:r>
            <a:endParaRPr lang="en-IN" dirty="0" smtClean="0"/>
          </a:p>
          <a:p>
            <a:pPr lvl="1"/>
            <a:r>
              <a:rPr lang="en-IN" dirty="0" smtClean="0"/>
              <a:t>$</a:t>
            </a:r>
            <a:r>
              <a:rPr lang="en-IN" dirty="0" err="1" smtClean="0"/>
              <a:t>msgProp</a:t>
            </a:r>
            <a:r>
              <a:rPr lang="en-IN" dirty="0" smtClean="0"/>
              <a:t> = New-</a:t>
            </a:r>
            <a:r>
              <a:rPr lang="en-IN" dirty="0" err="1" smtClean="0"/>
              <a:t>xDscResourceProperty</a:t>
            </a:r>
            <a:r>
              <a:rPr lang="en-IN" dirty="0" smtClean="0"/>
              <a:t> –Name </a:t>
            </a:r>
            <a:r>
              <a:rPr lang="en-IN" dirty="0" err="1" smtClean="0"/>
              <a:t>msg</a:t>
            </a:r>
            <a:r>
              <a:rPr lang="en-IN" dirty="0" smtClean="0"/>
              <a:t> –Type String –Attribute Key</a:t>
            </a:r>
            <a:endParaRPr lang="en-IN" dirty="0" smtClean="0"/>
          </a:p>
          <a:p>
            <a:r>
              <a:rPr lang="en-IN" dirty="0" smtClean="0"/>
              <a:t>Define Resource</a:t>
            </a:r>
            <a:endParaRPr lang="en-IN" dirty="0" smtClean="0"/>
          </a:p>
          <a:p>
            <a:pPr lvl="1"/>
            <a:r>
              <a:rPr lang="en-IN" dirty="0" smtClean="0"/>
              <a:t>New-</a:t>
            </a:r>
            <a:r>
              <a:rPr lang="en-IN" dirty="0" err="1" smtClean="0"/>
              <a:t>xDSCResource</a:t>
            </a:r>
            <a:r>
              <a:rPr lang="en-IN" dirty="0" smtClean="0"/>
              <a:t> –</a:t>
            </a:r>
            <a:r>
              <a:rPr lang="en-IN" dirty="0" err="1" smtClean="0"/>
              <a:t>ModuleName</a:t>
            </a:r>
            <a:r>
              <a:rPr lang="en-IN" dirty="0" smtClean="0"/>
              <a:t> </a:t>
            </a:r>
            <a:r>
              <a:rPr lang="en-IN" dirty="0" err="1" smtClean="0"/>
              <a:t>SayResource</a:t>
            </a:r>
            <a:r>
              <a:rPr lang="en-IN" dirty="0" smtClean="0"/>
              <a:t> –Name </a:t>
            </a:r>
            <a:r>
              <a:rPr lang="en-IN" dirty="0" err="1" smtClean="0"/>
              <a:t>SayResource</a:t>
            </a:r>
            <a:r>
              <a:rPr lang="en-IN" dirty="0" smtClean="0"/>
              <a:t> –Property $</a:t>
            </a:r>
            <a:r>
              <a:rPr lang="en-IN" dirty="0" err="1" smtClean="0"/>
              <a:t>msgProp</a:t>
            </a:r>
            <a:r>
              <a:rPr lang="en-IN" dirty="0" smtClean="0"/>
              <a:t> –Path ‘c:\Program Files\Windows </a:t>
            </a:r>
            <a:r>
              <a:rPr lang="en-IN" dirty="0" err="1" smtClean="0"/>
              <a:t>PowerShell</a:t>
            </a:r>
            <a:r>
              <a:rPr lang="en-IN" dirty="0" smtClean="0"/>
              <a:t>\Modules\</a:t>
            </a:r>
            <a:r>
              <a:rPr lang="en-IN" dirty="0" err="1" smtClean="0"/>
              <a:t>SayResource</a:t>
            </a:r>
            <a:r>
              <a:rPr lang="en-IN" dirty="0" smtClean="0"/>
              <a:t>\</a:t>
            </a:r>
            <a:r>
              <a:rPr lang="en-IN" dirty="0" err="1" smtClean="0"/>
              <a:t>DSCResources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dsc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Get/Find </a:t>
            </a:r>
            <a:r>
              <a:rPr lang="en-IN" dirty="0" err="1" smtClean="0"/>
              <a:t>DscResource</a:t>
            </a:r>
            <a:endParaRPr lang="en-IN" dirty="0" smtClean="0"/>
          </a:p>
          <a:p>
            <a:pPr lvl="1"/>
            <a:r>
              <a:rPr lang="en-IN" dirty="0" smtClean="0"/>
              <a:t>X=&gt; </a:t>
            </a:r>
            <a:r>
              <a:rPr lang="en-IN" dirty="0" err="1" smtClean="0"/>
              <a:t>Experiemental</a:t>
            </a:r>
            <a:r>
              <a:rPr lang="en-IN" dirty="0" smtClean="0"/>
              <a:t>[Gets Feedback and may require change]</a:t>
            </a:r>
            <a:endParaRPr lang="en-IN" dirty="0" smtClean="0"/>
          </a:p>
          <a:p>
            <a:pPr lvl="1"/>
            <a:r>
              <a:rPr lang="en-IN" dirty="0" smtClean="0"/>
              <a:t>C=&gt; Community Resources</a:t>
            </a:r>
            <a:endParaRPr lang="en-IN" dirty="0" smtClean="0"/>
          </a:p>
          <a:p>
            <a:r>
              <a:rPr lang="en-IN" dirty="0" smtClean="0"/>
              <a:t>Start-</a:t>
            </a:r>
            <a:r>
              <a:rPr lang="en-IN" dirty="0" err="1" smtClean="0"/>
              <a:t>DscConfiguration</a:t>
            </a:r>
            <a:endParaRPr lang="en-IN" dirty="0" smtClean="0"/>
          </a:p>
          <a:p>
            <a:r>
              <a:rPr lang="en-IN" dirty="0" smtClean="0"/>
              <a:t>Test-</a:t>
            </a:r>
            <a:r>
              <a:rPr lang="en-IN" dirty="0" err="1" smtClean="0"/>
              <a:t>DscConfiguration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practices &amp; tips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IN" dirty="0" smtClean="0"/>
              <a:t>Comment #.(Use Cntrl+J).#requires</a:t>
            </a:r>
            <a:endParaRPr lang="en-IN" dirty="0" smtClean="0"/>
          </a:p>
          <a:p>
            <a:r>
              <a:rPr lang="en-IN" dirty="0" smtClean="0"/>
              <a:t>User Confirm or </a:t>
            </a:r>
            <a:r>
              <a:rPr lang="en-IN" dirty="0" err="1" smtClean="0"/>
              <a:t>WhatIf</a:t>
            </a:r>
            <a:r>
              <a:rPr lang="en-IN" dirty="0" smtClean="0"/>
              <a:t> if not sure of a command</a:t>
            </a:r>
            <a:endParaRPr lang="en-IN" dirty="0" smtClean="0"/>
          </a:p>
          <a:p>
            <a:pPr lvl="1"/>
            <a:r>
              <a:rPr lang="en-IN" dirty="0" smtClean="0"/>
              <a:t>Remove-Item c:\demo\abc.ppt –Confirm</a:t>
            </a:r>
            <a:endParaRPr lang="en-IN" dirty="0" smtClean="0"/>
          </a:p>
          <a:p>
            <a:pPr lvl="1"/>
            <a:r>
              <a:rPr lang="en-IN" dirty="0" smtClean="0"/>
              <a:t>Remove-Item c:\demo\abc.ppt –</a:t>
            </a:r>
            <a:r>
              <a:rPr lang="en-IN" dirty="0" err="1" smtClean="0"/>
              <a:t>WhatIf</a:t>
            </a:r>
            <a:endParaRPr lang="en-IN" dirty="0" smtClean="0"/>
          </a:p>
          <a:p>
            <a:r>
              <a:rPr lang="en-IN" dirty="0" smtClean="0"/>
              <a:t>Set-</a:t>
            </a:r>
            <a:r>
              <a:rPr lang="en-IN" dirty="0" err="1" smtClean="0"/>
              <a:t>ExecutionPolicy</a:t>
            </a:r>
            <a:r>
              <a:rPr lang="en-IN" dirty="0" smtClean="0"/>
              <a:t> –Scope User –</a:t>
            </a:r>
            <a:r>
              <a:rPr lang="en-IN" dirty="0" err="1" smtClean="0"/>
              <a:t>ExecutionPolicy</a:t>
            </a:r>
            <a:r>
              <a:rPr lang="en-IN" dirty="0" smtClean="0"/>
              <a:t> </a:t>
            </a:r>
            <a:r>
              <a:rPr lang="en-IN" dirty="0" err="1" smtClean="0"/>
              <a:t>AllSigned</a:t>
            </a:r>
            <a:endParaRPr lang="en-IN" dirty="0" smtClean="0"/>
          </a:p>
          <a:p>
            <a:r>
              <a:rPr lang="en-IN" dirty="0" smtClean="0"/>
              <a:t>Write-</a:t>
            </a:r>
            <a:r>
              <a:rPr lang="en-IN" dirty="0" err="1" smtClean="0"/>
              <a:t>Warning,Write</a:t>
            </a:r>
            <a:r>
              <a:rPr lang="en-IN" dirty="0" smtClean="0"/>
              <a:t>-</a:t>
            </a:r>
            <a:r>
              <a:rPr lang="en-IN" dirty="0" err="1" smtClean="0"/>
              <a:t>Verbose,Write</a:t>
            </a:r>
            <a:r>
              <a:rPr lang="en-IN" dirty="0" smtClean="0"/>
              <a:t>-</a:t>
            </a:r>
            <a:r>
              <a:rPr lang="en-IN" dirty="0" err="1" smtClean="0"/>
              <a:t>Debug,Write</a:t>
            </a:r>
            <a:r>
              <a:rPr lang="en-IN" dirty="0" smtClean="0"/>
              <a:t>-Error </a:t>
            </a:r>
            <a:r>
              <a:rPr lang="en-IN" smtClean="0"/>
              <a:t>for logging</a:t>
            </a:r>
            <a:endParaRPr lang="en-IN" smtClean="0"/>
          </a:p>
          <a:p>
            <a:r>
              <a:rPr lang="en-IN" dirty="0"/>
              <a:t>No alias. Use Full Name for Cmdlets.</a:t>
            </a:r>
            <a:endParaRPr lang="en-IN" dirty="0"/>
          </a:p>
          <a:p>
            <a:r>
              <a:rPr lang="en-IN" dirty="0"/>
              <a:t>Write-Output better than Write-Host</a:t>
            </a:r>
            <a:endParaRPr lang="en-IN" dirty="0"/>
          </a:p>
          <a:p>
            <a:r>
              <a:rPr lang="en-IN" dirty="0"/>
              <a:t>Test in test environment before release.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Microsoft Virtual Academy</a:t>
            </a:r>
            <a:endParaRPr lang="en-IN" dirty="0" smtClean="0"/>
          </a:p>
          <a:p>
            <a:r>
              <a:rPr lang="en-IN" dirty="0" smtClean="0">
                <a:hlinkClick r:id="rId1"/>
              </a:rPr>
              <a:t>http://www.powershell.org/</a:t>
            </a:r>
            <a:endParaRPr lang="en-IN" dirty="0" smtClean="0"/>
          </a:p>
          <a:p>
            <a:r>
              <a:rPr lang="en-IN" dirty="0" err="1" smtClean="0"/>
              <a:t>PowerShell</a:t>
            </a:r>
            <a:r>
              <a:rPr lang="en-IN" dirty="0" smtClean="0"/>
              <a:t> Gallery</a:t>
            </a:r>
            <a:endParaRPr lang="en-IN" dirty="0" smtClean="0"/>
          </a:p>
          <a:p>
            <a:r>
              <a:rPr lang="en-IN" dirty="0" smtClean="0">
                <a:hlinkClick r:id="rId2"/>
              </a:rPr>
              <a:t>http://www.powershellmagazine.com/2012/11/14/powershell-workflows/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https://www.pluralsight.com/courses/powershell-desired-state-configuration-fundamentals</a:t>
            </a:r>
            <a:endParaRPr lang="en-IN" dirty="0" smtClean="0"/>
          </a:p>
          <a:p>
            <a:r>
              <a:rPr lang="en-IN" dirty="0" smtClean="0"/>
              <a:t>https://www.simple-talk.com/sysadmin/powershell/powershell-desired-state-configuration-the-basics/</a:t>
            </a:r>
            <a:endParaRPr lang="en-IN" dirty="0" smtClean="0"/>
          </a:p>
          <a:p>
            <a:r>
              <a:rPr lang="en-IN" dirty="0"/>
              <a:t>https://blogs.technet.microsoft.com/pstips/2014/06/17/powershell-scripting-best-practices/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Programmers/IT Pro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IN" altLang="en-US" dirty="0" smtClean="0"/>
              <a:t>Advanced Scripting</a:t>
            </a:r>
            <a:endParaRPr lang="en-IN" altLang="en-US" dirty="0" smtClean="0"/>
          </a:p>
          <a:p>
            <a:pPr fontAlgn="t"/>
            <a:r>
              <a:rPr lang="en-IN" altLang="en-US" dirty="0" smtClean="0"/>
              <a:t>Become a toolmaker,not just solve problem</a:t>
            </a:r>
            <a:endParaRPr lang="en-IN" altLang="en-US" dirty="0" smtClean="0"/>
          </a:p>
          <a:p>
            <a:pPr fontAlgn="t"/>
            <a:r>
              <a:rPr lang="en-IN" altLang="en-US" dirty="0" smtClean="0"/>
              <a:t>Turning codes to tools for others to use.</a:t>
            </a:r>
            <a:endParaRPr lang="en-IN" alt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 system admin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r>
              <a:rPr lang="en-IN" dirty="0" smtClean="0"/>
              <a:t> is used to administer many Server Products of Microsoft like </a:t>
            </a:r>
            <a:r>
              <a:rPr lang="en-IN" dirty="0" err="1" smtClean="0"/>
              <a:t>SharePoint,SQL,Active</a:t>
            </a:r>
            <a:r>
              <a:rPr lang="en-IN" dirty="0" smtClean="0"/>
              <a:t> Directory</a:t>
            </a:r>
            <a:endParaRPr lang="en-IN" dirty="0" smtClean="0"/>
          </a:p>
          <a:p>
            <a:r>
              <a:rPr lang="en-IN" dirty="0" smtClean="0"/>
              <a:t>Steps</a:t>
            </a:r>
            <a:endParaRPr lang="en-IN" dirty="0" smtClean="0"/>
          </a:p>
          <a:p>
            <a:pPr lvl="1"/>
            <a:r>
              <a:rPr lang="en-IN" dirty="0" smtClean="0"/>
              <a:t>Load the external module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Sharepoint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Load the </a:t>
            </a:r>
            <a:r>
              <a:rPr lang="en-IN" dirty="0" err="1" smtClean="0"/>
              <a:t>snapin</a:t>
            </a:r>
            <a:endParaRPr lang="en-IN" dirty="0" smtClean="0"/>
          </a:p>
          <a:p>
            <a:r>
              <a:rPr lang="en-IN" dirty="0" smtClean="0"/>
              <a:t>Call the SharePoint </a:t>
            </a:r>
            <a:r>
              <a:rPr lang="en-IN" dirty="0" err="1" smtClean="0"/>
              <a:t>Commandlets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292494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Add-</a:t>
                      </a:r>
                      <a:r>
                        <a:rPr lang="en-IN" dirty="0" err="1" smtClean="0"/>
                        <a:t>PSSnapIn</a:t>
                      </a:r>
                      <a:r>
                        <a:rPr lang="en-IN" dirty="0" smtClean="0"/>
                        <a:t> “</a:t>
                      </a:r>
                      <a:r>
                        <a:rPr lang="en-IN" dirty="0" err="1" smtClean="0"/>
                        <a:t>Microsoft.SharePoint.PowerShell</a:t>
                      </a:r>
                      <a:r>
                        <a:rPr lang="en-IN" dirty="0" smtClean="0"/>
                        <a:t>”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Get-Command –Verb Get –Noun “sp*”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Get-</a:t>
                      </a:r>
                      <a:r>
                        <a:rPr lang="en-IN" dirty="0" err="1" smtClean="0"/>
                        <a:t>SPWebApplication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Import-Module </a:t>
            </a:r>
            <a:r>
              <a:rPr lang="en-IN" dirty="0" err="1" smtClean="0"/>
              <a:t>sqlps</a:t>
            </a:r>
            <a:endParaRPr lang="en-IN" dirty="0" smtClean="0"/>
          </a:p>
          <a:p>
            <a:r>
              <a:rPr lang="en-IN" dirty="0" smtClean="0"/>
              <a:t>Invoke-</a:t>
            </a:r>
            <a:r>
              <a:rPr lang="en-IN" dirty="0" err="1" smtClean="0"/>
              <a:t>SQlCmd</a:t>
            </a:r>
            <a:r>
              <a:rPr lang="en-IN" dirty="0" smtClean="0"/>
              <a:t> –</a:t>
            </a:r>
            <a:r>
              <a:rPr lang="en-IN" dirty="0" err="1" smtClean="0"/>
              <a:t>ServerInstance</a:t>
            </a:r>
            <a:r>
              <a:rPr lang="en-IN" dirty="0" smtClean="0"/>
              <a:t> Server1 –Database </a:t>
            </a:r>
            <a:r>
              <a:rPr lang="en-IN" dirty="0" err="1" smtClean="0"/>
              <a:t>TestDB</a:t>
            </a:r>
            <a:r>
              <a:rPr lang="en-IN" dirty="0" smtClean="0"/>
              <a:t> –Query “select </a:t>
            </a:r>
            <a:r>
              <a:rPr lang="en-IN" dirty="0" err="1" smtClean="0"/>
              <a:t>GetDate</a:t>
            </a:r>
            <a:r>
              <a:rPr lang="en-IN" dirty="0" smtClean="0"/>
              <a:t>()”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Get-Module –</a:t>
            </a:r>
            <a:r>
              <a:rPr lang="en-IN" dirty="0" err="1" smtClean="0"/>
              <a:t>ListAvailable</a:t>
            </a:r>
            <a:endParaRPr lang="en-IN" dirty="0" smtClean="0"/>
          </a:p>
          <a:p>
            <a:r>
              <a:rPr lang="en-IN" dirty="0" smtClean="0"/>
              <a:t>Import-Module </a:t>
            </a:r>
            <a:r>
              <a:rPr lang="en-IN" dirty="0" err="1" smtClean="0"/>
              <a:t>ActiveDirectory</a:t>
            </a:r>
            <a:endParaRPr lang="en-IN" dirty="0" smtClean="0"/>
          </a:p>
          <a:p>
            <a:r>
              <a:rPr lang="en-IN" dirty="0" smtClean="0"/>
              <a:t>Get-Command “*AD*”</a:t>
            </a:r>
            <a:endParaRPr lang="en-IN" dirty="0" smtClean="0"/>
          </a:p>
          <a:p>
            <a:r>
              <a:rPr lang="en-IN" dirty="0" smtClean="0"/>
              <a:t>Get-</a:t>
            </a:r>
            <a:r>
              <a:rPr lang="en-IN" dirty="0" err="1" smtClean="0"/>
              <a:t>ADDomain</a:t>
            </a:r>
            <a:endParaRPr lang="en-IN" dirty="0" smtClean="0"/>
          </a:p>
          <a:p>
            <a:r>
              <a:rPr lang="en-IN" dirty="0" smtClean="0"/>
              <a:t>Get-</a:t>
            </a:r>
            <a:r>
              <a:rPr lang="en-IN" dirty="0" err="1" smtClean="0"/>
              <a:t>ADUSer</a:t>
            </a:r>
            <a:r>
              <a:rPr lang="en-IN" dirty="0" smtClean="0"/>
              <a:t> “</a:t>
            </a:r>
            <a:r>
              <a:rPr lang="en-IN" dirty="0" err="1" smtClean="0"/>
              <a:t>garthf</a:t>
            </a:r>
            <a:r>
              <a:rPr lang="en-IN" dirty="0" smtClean="0"/>
              <a:t>”</a:t>
            </a:r>
            <a:endParaRPr lang="en-IN" dirty="0" smtClean="0"/>
          </a:p>
          <a:p>
            <a:pPr lvl="1"/>
            <a:r>
              <a:rPr lang="en-IN" dirty="0" smtClean="0"/>
              <a:t>-Filter {Surname “</a:t>
            </a:r>
            <a:r>
              <a:rPr lang="en-IN" dirty="0" err="1" smtClean="0"/>
              <a:t>hess</a:t>
            </a:r>
            <a:r>
              <a:rPr lang="en-IN" dirty="0" smtClean="0"/>
              <a:t>”}</a:t>
            </a:r>
            <a:endParaRPr lang="en-IN" dirty="0" smtClean="0"/>
          </a:p>
          <a:p>
            <a:r>
              <a:rPr lang="en-IN" dirty="0" smtClean="0"/>
              <a:t>New-</a:t>
            </a:r>
            <a:r>
              <a:rPr lang="en-IN" dirty="0" err="1" smtClean="0"/>
              <a:t>ADUSer</a:t>
            </a:r>
            <a:r>
              <a:rPr lang="en-IN" dirty="0" smtClean="0"/>
              <a:t> –Name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01.dsc[Desired state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Why</a:t>
            </a:r>
            <a:endParaRPr lang="en-US" dirty="0" smtClean="0"/>
          </a:p>
          <a:p>
            <a:pPr lvl="1" fontAlgn="t"/>
            <a:r>
              <a:rPr lang="en-US" dirty="0" smtClean="0"/>
              <a:t>Plug and Play –for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1" fontAlgn="t"/>
            <a:r>
              <a:rPr lang="en-US" dirty="0" smtClean="0"/>
              <a:t>Automate- Repeat stuff</a:t>
            </a:r>
            <a:endParaRPr lang="en-US" dirty="0" smtClean="0"/>
          </a:p>
          <a:p>
            <a:pPr lvl="1" fontAlgn="t"/>
            <a:r>
              <a:rPr lang="en-US" dirty="0" smtClean="0"/>
              <a:t>Taking control of your environment.</a:t>
            </a:r>
            <a:endParaRPr lang="en-US" dirty="0" smtClean="0"/>
          </a:p>
          <a:p>
            <a:pPr lvl="1" fontAlgn="t"/>
            <a:r>
              <a:rPr lang="en-US" dirty="0" smtClean="0"/>
              <a:t>Heterogeneous-</a:t>
            </a:r>
            <a:endParaRPr lang="en-US" dirty="0" smtClean="0"/>
          </a:p>
          <a:p>
            <a:pPr lvl="2" fontAlgn="t"/>
            <a:r>
              <a:rPr lang="en-US" dirty="0" smtClean="0"/>
              <a:t>Not only Microsoft. Anybody can manage Microsoft/</a:t>
            </a:r>
            <a:r>
              <a:rPr lang="en-US" dirty="0" err="1" smtClean="0"/>
              <a:t>Linx</a:t>
            </a:r>
            <a:r>
              <a:rPr lang="en-US" dirty="0" smtClean="0"/>
              <a:t>/Cloud using Standard Based Management</a:t>
            </a:r>
            <a:endParaRPr lang="en-US" dirty="0" smtClean="0"/>
          </a:p>
          <a:p>
            <a:pPr lvl="2" fontAlgn="t"/>
            <a:r>
              <a:rPr lang="en-US" dirty="0" smtClean="0"/>
              <a:t>Any product print to a printer [Story]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01.dsc[Desired state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en-US" dirty="0" smtClean="0"/>
              <a:t>What</a:t>
            </a:r>
            <a:endParaRPr lang="en-US" dirty="0" smtClean="0"/>
          </a:p>
          <a:p>
            <a:pPr lvl="1" fontAlgn="t"/>
            <a:r>
              <a:rPr lang="en-US" dirty="0" smtClean="0"/>
              <a:t>Declarative scripting</a:t>
            </a:r>
            <a:endParaRPr lang="en-US" dirty="0" smtClean="0"/>
          </a:p>
          <a:p>
            <a:pPr lvl="1" fontAlgn="t"/>
            <a:r>
              <a:rPr lang="en-US" dirty="0" err="1" smtClean="0"/>
              <a:t>PowerShell</a:t>
            </a:r>
            <a:r>
              <a:rPr lang="en-US" dirty="0" smtClean="0"/>
              <a:t> 4 and Windows Server 2012 R2</a:t>
            </a:r>
            <a:endParaRPr lang="en-US" dirty="0" smtClean="0"/>
          </a:p>
          <a:p>
            <a:pPr lvl="1" fontAlgn="t"/>
            <a:r>
              <a:rPr lang="en-US" dirty="0" smtClean="0"/>
              <a:t>Manage and deploy software services</a:t>
            </a:r>
            <a:endParaRPr lang="en-US" dirty="0" smtClean="0"/>
          </a:p>
          <a:p>
            <a:pPr lvl="1" fontAlgn="t"/>
            <a:r>
              <a:rPr lang="en-US" dirty="0" smtClean="0"/>
              <a:t>Examples-Deploy new </a:t>
            </a:r>
            <a:r>
              <a:rPr lang="en-US" dirty="0" err="1" smtClean="0"/>
              <a:t>software,IIS</a:t>
            </a:r>
            <a:r>
              <a:rPr lang="en-US" dirty="0" smtClean="0"/>
              <a:t> </a:t>
            </a:r>
            <a:r>
              <a:rPr lang="en-US" dirty="0" err="1" smtClean="0"/>
              <a:t>website,running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Scripts,manage</a:t>
            </a:r>
            <a:r>
              <a:rPr lang="en-US" dirty="0" smtClean="0"/>
              <a:t> groups and user accounts	</a:t>
            </a:r>
            <a:endParaRPr lang="en-US" dirty="0" smtClean="0"/>
          </a:p>
          <a:p>
            <a:pPr fontAlgn="t"/>
            <a:r>
              <a:rPr lang="en-US" dirty="0" smtClean="0"/>
              <a:t>Consistent and standardized configuration</a:t>
            </a:r>
            <a:endParaRPr lang="en-US" dirty="0" smtClean="0"/>
          </a:p>
          <a:p>
            <a:r>
              <a:rPr lang="en-IN" dirty="0" smtClean="0"/>
              <a:t>Requirements</a:t>
            </a:r>
            <a:endParaRPr lang="en-IN" dirty="0" smtClean="0"/>
          </a:p>
          <a:p>
            <a:pPr lvl="1"/>
            <a:r>
              <a:rPr lang="en-IN" dirty="0" err="1" smtClean="0"/>
              <a:t>PowerShell</a:t>
            </a:r>
            <a:endParaRPr lang="en-IN" dirty="0" smtClean="0"/>
          </a:p>
          <a:p>
            <a:pPr lvl="1"/>
            <a:r>
              <a:rPr lang="en-IN" dirty="0" smtClean="0"/>
              <a:t>WMF </a:t>
            </a:r>
            <a:endParaRPr lang="en-IN" dirty="0" smtClean="0"/>
          </a:p>
          <a:p>
            <a:pPr lvl="1"/>
            <a:r>
              <a:rPr lang="en-IN" dirty="0" err="1" smtClean="0"/>
              <a:t>Remoting</a:t>
            </a:r>
            <a:r>
              <a:rPr lang="en-IN" dirty="0" smtClean="0"/>
              <a:t> On</a:t>
            </a:r>
            <a:endParaRPr lang="en-IN" dirty="0" smtClean="0"/>
          </a:p>
          <a:p>
            <a:pPr fontAlgn="t"/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3448</Words>
  <Application>WPS Presentation</Application>
  <PresentationFormat>On-screen Show (4:3)</PresentationFormat>
  <Paragraphs>191</Paragraphs>
  <Slides>19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Opulent</vt:lpstr>
      <vt:lpstr>PowerShell</vt:lpstr>
      <vt:lpstr>Target Audience</vt:lpstr>
      <vt:lpstr>Goal</vt:lpstr>
      <vt:lpstr>External system admin</vt:lpstr>
      <vt:lpstr>Sharepoint</vt:lpstr>
      <vt:lpstr>sql</vt:lpstr>
      <vt:lpstr>Active directory</vt:lpstr>
      <vt:lpstr>01.dsc[Desired state config)</vt:lpstr>
      <vt:lpstr>01.dsc[Desired state config)</vt:lpstr>
      <vt:lpstr>PUSH/PULL</vt:lpstr>
      <vt:lpstr>resource</vt:lpstr>
      <vt:lpstr>parts</vt:lpstr>
      <vt:lpstr>Example</vt:lpstr>
      <vt:lpstr>demo</vt:lpstr>
      <vt:lpstr>Properties</vt:lpstr>
      <vt:lpstr>steps</vt:lpstr>
      <vt:lpstr>dsc</vt:lpstr>
      <vt:lpstr>Best practices &amp; tips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</cp:lastModifiedBy>
  <cp:revision>192</cp:revision>
  <dcterms:created xsi:type="dcterms:W3CDTF">2016-02-08T15:51:00Z</dcterms:created>
  <dcterms:modified xsi:type="dcterms:W3CDTF">2016-08-17T13:10:53Z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