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99" r:id="rId3"/>
    <p:sldId id="347" r:id="rId4"/>
    <p:sldId id="296" r:id="rId5"/>
    <p:sldId id="257" r:id="rId6"/>
    <p:sldId id="373" r:id="rId7"/>
    <p:sldId id="372" r:id="rId8"/>
    <p:sldId id="374" r:id="rId9"/>
    <p:sldId id="375" r:id="rId10"/>
    <p:sldId id="376" r:id="rId11"/>
    <p:sldId id="425" r:id="rId12"/>
    <p:sldId id="378" r:id="rId13"/>
    <p:sldId id="442" r:id="rId14"/>
    <p:sldId id="459" r:id="rId15"/>
    <p:sldId id="460" r:id="rId16"/>
    <p:sldId id="458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62366" autoAdjust="0"/>
  </p:normalViewPr>
  <p:slideViewPr>
    <p:cSldViewPr>
      <p:cViewPr varScale="1">
        <p:scale>
          <a:sx n="46" d="100"/>
          <a:sy n="46" d="100"/>
        </p:scale>
        <p:origin x="2088" y="54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511F6-D454-4852-8A62-83F09E0E5F8E}" type="doc">
      <dgm:prSet loTypeId="urn:microsoft.com/office/officeart/2005/8/layout/hProcess9#1" loCatId="process" qsTypeId="urn:microsoft.com/office/officeart/2005/8/quickstyle/simple1#1" qsCatId="simple" csTypeId="urn:microsoft.com/office/officeart/2005/8/colors/accent1_2#1" csCatId="accent1" phldr="1"/>
      <dgm:spPr/>
    </dgm:pt>
    <dgm:pt modelId="{E429AC56-9EB5-4FF0-AAC3-302D4DDC00A1}">
      <dgm:prSet phldrT="[Text]"/>
      <dgm:spPr/>
      <dgm:t>
        <a:bodyPr/>
        <a:lstStyle/>
        <a:p>
          <a:r>
            <a:rPr lang="en-IN"/>
            <a:t>MOSS 2007[2007]</a:t>
          </a:r>
        </a:p>
      </dgm:t>
    </dgm:pt>
    <dgm:pt modelId="{422F60D0-F72F-4E06-9806-46E552941F77}" type="parTrans" cxnId="{7F1C0574-0D9B-47A9-BF55-D6E80B4B3C75}">
      <dgm:prSet/>
      <dgm:spPr/>
      <dgm:t>
        <a:bodyPr/>
        <a:lstStyle/>
        <a:p>
          <a:endParaRPr lang="en-IN"/>
        </a:p>
      </dgm:t>
    </dgm:pt>
    <dgm:pt modelId="{9BD365FE-02CE-40D0-A9DF-2A82C3DF890D}" type="sibTrans" cxnId="{7F1C0574-0D9B-47A9-BF55-D6E80B4B3C75}">
      <dgm:prSet/>
      <dgm:spPr/>
      <dgm:t>
        <a:bodyPr/>
        <a:lstStyle/>
        <a:p>
          <a:endParaRPr lang="en-IN"/>
        </a:p>
      </dgm:t>
    </dgm:pt>
    <dgm:pt modelId="{9E6C07E2-3F44-4E02-8827-8D25E9C9C2FA}">
      <dgm:prSet phldrT="[Text]"/>
      <dgm:spPr/>
      <dgm:t>
        <a:bodyPr/>
        <a:lstStyle/>
        <a:p>
          <a:r>
            <a:rPr lang="en-IN"/>
            <a:t>SharePoint 2010</a:t>
          </a:r>
        </a:p>
      </dgm:t>
    </dgm:pt>
    <dgm:pt modelId="{983EF35F-8E61-4582-9A22-A8316DA78E4C}" type="parTrans" cxnId="{C578CF16-250F-4E43-B873-37D1A1F9F6CA}">
      <dgm:prSet/>
      <dgm:spPr/>
      <dgm:t>
        <a:bodyPr/>
        <a:lstStyle/>
        <a:p>
          <a:endParaRPr lang="en-IN"/>
        </a:p>
      </dgm:t>
    </dgm:pt>
    <dgm:pt modelId="{3C79F054-18FD-46A5-A888-DE2F01BB9292}" type="sibTrans" cxnId="{C578CF16-250F-4E43-B873-37D1A1F9F6CA}">
      <dgm:prSet/>
      <dgm:spPr/>
      <dgm:t>
        <a:bodyPr/>
        <a:lstStyle/>
        <a:p>
          <a:endParaRPr lang="en-IN"/>
        </a:p>
      </dgm:t>
    </dgm:pt>
    <dgm:pt modelId="{28482C7A-A0EC-452F-AB12-CA092C94430A}">
      <dgm:prSet phldrT="[Text]"/>
      <dgm:spPr/>
      <dgm:t>
        <a:bodyPr/>
        <a:lstStyle/>
        <a:p>
          <a:r>
            <a:rPr lang="en-IN"/>
            <a:t>SharePoint 2013(Online)</a:t>
          </a:r>
        </a:p>
      </dgm:t>
    </dgm:pt>
    <dgm:pt modelId="{FD2C8E39-4493-44F4-886B-A753340469FD}" type="parTrans" cxnId="{69A95054-71B1-46EA-8FA3-7AE1644FC42E}">
      <dgm:prSet/>
      <dgm:spPr/>
      <dgm:t>
        <a:bodyPr/>
        <a:lstStyle/>
        <a:p>
          <a:endParaRPr lang="en-IN"/>
        </a:p>
      </dgm:t>
    </dgm:pt>
    <dgm:pt modelId="{243EF042-8474-4BA2-9310-03340E915EAC}" type="sibTrans" cxnId="{69A95054-71B1-46EA-8FA3-7AE1644FC42E}">
      <dgm:prSet/>
      <dgm:spPr/>
      <dgm:t>
        <a:bodyPr/>
        <a:lstStyle/>
        <a:p>
          <a:endParaRPr lang="en-IN"/>
        </a:p>
      </dgm:t>
    </dgm:pt>
    <dgm:pt modelId="{440A2EF4-BD13-4482-8FDC-969453D7CC78}">
      <dgm:prSet phldrT="[Text]"/>
      <dgm:spPr/>
      <dgm:t>
        <a:bodyPr/>
        <a:lstStyle/>
        <a:p>
          <a:r>
            <a:rPr lang="en-IN"/>
            <a:t>SharePoint 2016</a:t>
          </a:r>
        </a:p>
      </dgm:t>
    </dgm:pt>
    <dgm:pt modelId="{0CCD84E7-95DF-4EF8-82FC-132C13066A5C}" type="parTrans" cxnId="{727DF298-F8B3-4592-8E14-DB711AFB44F6}">
      <dgm:prSet/>
      <dgm:spPr/>
      <dgm:t>
        <a:bodyPr/>
        <a:lstStyle/>
        <a:p>
          <a:endParaRPr lang="en-IN"/>
        </a:p>
      </dgm:t>
    </dgm:pt>
    <dgm:pt modelId="{3920C3D5-C67D-4609-9E6B-EE0861F5137C}" type="sibTrans" cxnId="{727DF298-F8B3-4592-8E14-DB711AFB44F6}">
      <dgm:prSet/>
      <dgm:spPr/>
      <dgm:t>
        <a:bodyPr/>
        <a:lstStyle/>
        <a:p>
          <a:endParaRPr lang="en-IN"/>
        </a:p>
      </dgm:t>
    </dgm:pt>
    <dgm:pt modelId="{D81395A8-2EA4-4382-BEF8-9903DC1F1D35}" type="pres">
      <dgm:prSet presAssocID="{12A511F6-D454-4852-8A62-83F09E0E5F8E}" presName="CompostProcess" presStyleCnt="0">
        <dgm:presLayoutVars>
          <dgm:dir/>
          <dgm:resizeHandles val="exact"/>
        </dgm:presLayoutVars>
      </dgm:prSet>
      <dgm:spPr/>
    </dgm:pt>
    <dgm:pt modelId="{9C87B0B6-AD11-43E9-BF80-0F2B5195A558}" type="pres">
      <dgm:prSet presAssocID="{12A511F6-D454-4852-8A62-83F09E0E5F8E}" presName="arrow" presStyleLbl="bgShp" presStyleIdx="0" presStyleCnt="1"/>
      <dgm:spPr/>
    </dgm:pt>
    <dgm:pt modelId="{52731C63-2616-4315-B3A8-0AA9A220C990}" type="pres">
      <dgm:prSet presAssocID="{12A511F6-D454-4852-8A62-83F09E0E5F8E}" presName="linearProcess" presStyleCnt="0"/>
      <dgm:spPr/>
    </dgm:pt>
    <dgm:pt modelId="{8CDC22A8-8608-4CD7-874C-8327DCF55261}" type="pres">
      <dgm:prSet presAssocID="{E429AC56-9EB5-4FF0-AAC3-302D4DDC00A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4D4F1E-E0E2-4BD8-B988-05E54B2AC5EA}" type="pres">
      <dgm:prSet presAssocID="{9BD365FE-02CE-40D0-A9DF-2A82C3DF890D}" presName="sibTrans" presStyleCnt="0"/>
      <dgm:spPr/>
    </dgm:pt>
    <dgm:pt modelId="{1E6C6ACD-4BDA-40F0-B334-460F256924F0}" type="pres">
      <dgm:prSet presAssocID="{9E6C07E2-3F44-4E02-8827-8D25E9C9C2F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562D50-27F4-43F7-9BD7-7106AE57A82C}" type="pres">
      <dgm:prSet presAssocID="{3C79F054-18FD-46A5-A888-DE2F01BB9292}" presName="sibTrans" presStyleCnt="0"/>
      <dgm:spPr/>
    </dgm:pt>
    <dgm:pt modelId="{F96C0B5C-8B1A-4E91-BC31-2C20792BDD40}" type="pres">
      <dgm:prSet presAssocID="{28482C7A-A0EC-452F-AB12-CA092C94430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CFFF59-FD55-4374-85A6-210D71AB14BD}" type="pres">
      <dgm:prSet presAssocID="{243EF042-8474-4BA2-9310-03340E915EAC}" presName="sibTrans" presStyleCnt="0"/>
      <dgm:spPr/>
    </dgm:pt>
    <dgm:pt modelId="{3DC66669-7079-48AC-A360-9124FA97EADA}" type="pres">
      <dgm:prSet presAssocID="{440A2EF4-BD13-4482-8FDC-969453D7CC7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755042-798D-4312-A180-1A0284976338}" type="presOf" srcId="{12A511F6-D454-4852-8A62-83F09E0E5F8E}" destId="{D81395A8-2EA4-4382-BEF8-9903DC1F1D35}" srcOrd="0" destOrd="0" presId="urn:microsoft.com/office/officeart/2005/8/layout/hProcess9#1"/>
    <dgm:cxn modelId="{C578CF16-250F-4E43-B873-37D1A1F9F6CA}" srcId="{12A511F6-D454-4852-8A62-83F09E0E5F8E}" destId="{9E6C07E2-3F44-4E02-8827-8D25E9C9C2FA}" srcOrd="1" destOrd="0" parTransId="{983EF35F-8E61-4582-9A22-A8316DA78E4C}" sibTransId="{3C79F054-18FD-46A5-A888-DE2F01BB9292}"/>
    <dgm:cxn modelId="{69A95054-71B1-46EA-8FA3-7AE1644FC42E}" srcId="{12A511F6-D454-4852-8A62-83F09E0E5F8E}" destId="{28482C7A-A0EC-452F-AB12-CA092C94430A}" srcOrd="2" destOrd="0" parTransId="{FD2C8E39-4493-44F4-886B-A753340469FD}" sibTransId="{243EF042-8474-4BA2-9310-03340E915EAC}"/>
    <dgm:cxn modelId="{7F1C0574-0D9B-47A9-BF55-D6E80B4B3C75}" srcId="{12A511F6-D454-4852-8A62-83F09E0E5F8E}" destId="{E429AC56-9EB5-4FF0-AAC3-302D4DDC00A1}" srcOrd="0" destOrd="0" parTransId="{422F60D0-F72F-4E06-9806-46E552941F77}" sibTransId="{9BD365FE-02CE-40D0-A9DF-2A82C3DF890D}"/>
    <dgm:cxn modelId="{83B33BAA-D0AF-4B08-88D7-AC9E8DD5F14F}" type="presOf" srcId="{E429AC56-9EB5-4FF0-AAC3-302D4DDC00A1}" destId="{8CDC22A8-8608-4CD7-874C-8327DCF55261}" srcOrd="0" destOrd="0" presId="urn:microsoft.com/office/officeart/2005/8/layout/hProcess9#1"/>
    <dgm:cxn modelId="{FF0DD9FB-C820-4D0D-BE40-FA51148B3306}" type="presOf" srcId="{28482C7A-A0EC-452F-AB12-CA092C94430A}" destId="{F96C0B5C-8B1A-4E91-BC31-2C20792BDD40}" srcOrd="0" destOrd="0" presId="urn:microsoft.com/office/officeart/2005/8/layout/hProcess9#1"/>
    <dgm:cxn modelId="{B1C2DA1D-8DD3-430E-A00D-35070C2D4506}" type="presOf" srcId="{440A2EF4-BD13-4482-8FDC-969453D7CC78}" destId="{3DC66669-7079-48AC-A360-9124FA97EADA}" srcOrd="0" destOrd="0" presId="urn:microsoft.com/office/officeart/2005/8/layout/hProcess9#1"/>
    <dgm:cxn modelId="{727DF298-F8B3-4592-8E14-DB711AFB44F6}" srcId="{12A511F6-D454-4852-8A62-83F09E0E5F8E}" destId="{440A2EF4-BD13-4482-8FDC-969453D7CC78}" srcOrd="3" destOrd="0" parTransId="{0CCD84E7-95DF-4EF8-82FC-132C13066A5C}" sibTransId="{3920C3D5-C67D-4609-9E6B-EE0861F5137C}"/>
    <dgm:cxn modelId="{909E07BC-3AC5-4308-9FB3-E2E524A5AF8C}" type="presOf" srcId="{9E6C07E2-3F44-4E02-8827-8D25E9C9C2FA}" destId="{1E6C6ACD-4BDA-40F0-B334-460F256924F0}" srcOrd="0" destOrd="0" presId="urn:microsoft.com/office/officeart/2005/8/layout/hProcess9#1"/>
    <dgm:cxn modelId="{7C2DC8A1-5547-4E48-8CF0-8A196244C510}" type="presParOf" srcId="{D81395A8-2EA4-4382-BEF8-9903DC1F1D35}" destId="{9C87B0B6-AD11-43E9-BF80-0F2B5195A558}" srcOrd="0" destOrd="0" presId="urn:microsoft.com/office/officeart/2005/8/layout/hProcess9#1"/>
    <dgm:cxn modelId="{BFF9F72A-5282-4F7C-9100-F9EA977BC1DB}" type="presParOf" srcId="{D81395A8-2EA4-4382-BEF8-9903DC1F1D35}" destId="{52731C63-2616-4315-B3A8-0AA9A220C990}" srcOrd="1" destOrd="0" presId="urn:microsoft.com/office/officeart/2005/8/layout/hProcess9#1"/>
    <dgm:cxn modelId="{9452E30C-EDD3-4ABE-93B7-EFBEA5D4B5F9}" type="presParOf" srcId="{52731C63-2616-4315-B3A8-0AA9A220C990}" destId="{8CDC22A8-8608-4CD7-874C-8327DCF55261}" srcOrd="0" destOrd="0" presId="urn:microsoft.com/office/officeart/2005/8/layout/hProcess9#1"/>
    <dgm:cxn modelId="{2BA4F72A-0C79-46E8-9771-52E9D6CD229F}" type="presParOf" srcId="{52731C63-2616-4315-B3A8-0AA9A220C990}" destId="{664D4F1E-E0E2-4BD8-B988-05E54B2AC5EA}" srcOrd="1" destOrd="0" presId="urn:microsoft.com/office/officeart/2005/8/layout/hProcess9#1"/>
    <dgm:cxn modelId="{06F56AEC-72FE-46B5-B3C0-D9AE5A363DC8}" type="presParOf" srcId="{52731C63-2616-4315-B3A8-0AA9A220C990}" destId="{1E6C6ACD-4BDA-40F0-B334-460F256924F0}" srcOrd="2" destOrd="0" presId="urn:microsoft.com/office/officeart/2005/8/layout/hProcess9#1"/>
    <dgm:cxn modelId="{E1DF7490-DCE5-42F3-BD93-A8852C1484D0}" type="presParOf" srcId="{52731C63-2616-4315-B3A8-0AA9A220C990}" destId="{B2562D50-27F4-43F7-9BD7-7106AE57A82C}" srcOrd="3" destOrd="0" presId="urn:microsoft.com/office/officeart/2005/8/layout/hProcess9#1"/>
    <dgm:cxn modelId="{FB196086-615E-4D1F-A2FA-06D830C63F22}" type="presParOf" srcId="{52731C63-2616-4315-B3A8-0AA9A220C990}" destId="{F96C0B5C-8B1A-4E91-BC31-2C20792BDD40}" srcOrd="4" destOrd="0" presId="urn:microsoft.com/office/officeart/2005/8/layout/hProcess9#1"/>
    <dgm:cxn modelId="{CF300D04-A75E-4537-A3F8-7257D687C749}" type="presParOf" srcId="{52731C63-2616-4315-B3A8-0AA9A220C990}" destId="{33CFFF59-FD55-4374-85A6-210D71AB14BD}" srcOrd="5" destOrd="0" presId="urn:microsoft.com/office/officeart/2005/8/layout/hProcess9#1"/>
    <dgm:cxn modelId="{25743A80-30C1-4802-BB6B-B1EB917CF3A0}" type="presParOf" srcId="{52731C63-2616-4315-B3A8-0AA9A220C990}" destId="{3DC66669-7079-48AC-A360-9124FA97EADA}" srcOrd="6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868F9-E44E-4788-8190-049C4D6C6497}" type="doc">
      <dgm:prSet loTypeId="urn:microsoft.com/office/officeart/2005/8/layout/hierarchy1#1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IN"/>
        </a:p>
      </dgm:t>
    </dgm:pt>
    <dgm:pt modelId="{F9245A54-24D8-4589-AEE0-D7A8F65C9D26}">
      <dgm:prSet phldrT="[Text]"/>
      <dgm:spPr/>
      <dgm:t>
        <a:bodyPr/>
        <a:lstStyle/>
        <a:p>
          <a:r>
            <a:rPr lang="en-IN" dirty="0" err="1" smtClean="0"/>
            <a:t>SPFarm</a:t>
          </a:r>
          <a:endParaRPr lang="en-IN" dirty="0"/>
        </a:p>
      </dgm:t>
    </dgm:pt>
    <dgm:pt modelId="{000CAA15-97CF-4CE7-B8A8-2BB33E81006D}" type="parTrans" cxnId="{D5BE0DB4-4B76-4E41-9DB2-ABA5D32AE864}">
      <dgm:prSet/>
      <dgm:spPr/>
      <dgm:t>
        <a:bodyPr/>
        <a:lstStyle/>
        <a:p>
          <a:endParaRPr lang="en-IN"/>
        </a:p>
      </dgm:t>
    </dgm:pt>
    <dgm:pt modelId="{C06491D4-66E5-4594-9475-8A7553DAD582}" type="sibTrans" cxnId="{D5BE0DB4-4B76-4E41-9DB2-ABA5D32AE864}">
      <dgm:prSet/>
      <dgm:spPr/>
      <dgm:t>
        <a:bodyPr/>
        <a:lstStyle/>
        <a:p>
          <a:endParaRPr lang="en-IN"/>
        </a:p>
      </dgm:t>
    </dgm:pt>
    <dgm:pt modelId="{A85525AF-3E62-4479-9040-C2F3D4E4E25D}">
      <dgm:prSet phldrT="[Text]"/>
      <dgm:spPr/>
      <dgm:t>
        <a:bodyPr/>
        <a:lstStyle/>
        <a:p>
          <a:r>
            <a:rPr lang="en-IN" dirty="0" err="1" smtClean="0"/>
            <a:t>SPService</a:t>
          </a:r>
          <a:endParaRPr lang="en-IN" dirty="0"/>
        </a:p>
      </dgm:t>
    </dgm:pt>
    <dgm:pt modelId="{B7111339-C3D6-4E5C-B62F-122211227DA6}" type="parTrans" cxnId="{54B5EBD0-0927-4DBB-A9B4-0C2AB1C3D51A}">
      <dgm:prSet/>
      <dgm:spPr/>
      <dgm:t>
        <a:bodyPr/>
        <a:lstStyle/>
        <a:p>
          <a:endParaRPr lang="en-IN"/>
        </a:p>
      </dgm:t>
    </dgm:pt>
    <dgm:pt modelId="{38C133A2-E998-46BE-8A72-0F6155FA9690}" type="sibTrans" cxnId="{54B5EBD0-0927-4DBB-A9B4-0C2AB1C3D51A}">
      <dgm:prSet/>
      <dgm:spPr/>
      <dgm:t>
        <a:bodyPr/>
        <a:lstStyle/>
        <a:p>
          <a:endParaRPr lang="en-IN"/>
        </a:p>
      </dgm:t>
    </dgm:pt>
    <dgm:pt modelId="{181CD0FC-0708-403C-AB63-A70809D27938}">
      <dgm:prSet phldrT="[Text]"/>
      <dgm:spPr/>
      <dgm:t>
        <a:bodyPr/>
        <a:lstStyle/>
        <a:p>
          <a:r>
            <a:rPr lang="en-IN" dirty="0" err="1" smtClean="0"/>
            <a:t>SPWeb</a:t>
          </a:r>
          <a:r>
            <a:rPr lang="en-IN" dirty="0" smtClean="0"/>
            <a:t> Application</a:t>
          </a:r>
          <a:endParaRPr lang="en-IN" dirty="0"/>
        </a:p>
      </dgm:t>
    </dgm:pt>
    <dgm:pt modelId="{D9C3AFA7-A9EB-4DDF-94A9-F0D4F954AA77}" type="parTrans" cxnId="{CB6B1E4F-31B0-4AC5-82C2-74E18F8E8C07}">
      <dgm:prSet/>
      <dgm:spPr/>
      <dgm:t>
        <a:bodyPr/>
        <a:lstStyle/>
        <a:p>
          <a:endParaRPr lang="en-IN"/>
        </a:p>
      </dgm:t>
    </dgm:pt>
    <dgm:pt modelId="{EBD303CE-FADE-40C4-95A2-7E36DF962DE0}" type="sibTrans" cxnId="{CB6B1E4F-31B0-4AC5-82C2-74E18F8E8C07}">
      <dgm:prSet/>
      <dgm:spPr/>
      <dgm:t>
        <a:bodyPr/>
        <a:lstStyle/>
        <a:p>
          <a:endParaRPr lang="en-IN"/>
        </a:p>
      </dgm:t>
    </dgm:pt>
    <dgm:pt modelId="{679005AF-FAC4-48CB-8B83-3E4E89B9DF0D}">
      <dgm:prSet phldrT="[Text]"/>
      <dgm:spPr/>
      <dgm:t>
        <a:bodyPr/>
        <a:lstStyle/>
        <a:p>
          <a:r>
            <a:rPr lang="en-IN" dirty="0" err="1" smtClean="0"/>
            <a:t>SPSiteCollection</a:t>
          </a:r>
          <a:endParaRPr lang="en-IN" dirty="0"/>
        </a:p>
      </dgm:t>
    </dgm:pt>
    <dgm:pt modelId="{03340B86-2AC0-4E2A-939A-59E8ECEB7C56}" type="parTrans" cxnId="{8F5F088E-D8DA-448A-89C2-7F1B69330A58}">
      <dgm:prSet/>
      <dgm:spPr/>
      <dgm:t>
        <a:bodyPr/>
        <a:lstStyle/>
        <a:p>
          <a:endParaRPr lang="en-IN"/>
        </a:p>
      </dgm:t>
    </dgm:pt>
    <dgm:pt modelId="{4414AD32-C75B-42F3-8A47-5841FFC1213A}" type="sibTrans" cxnId="{8F5F088E-D8DA-448A-89C2-7F1B69330A58}">
      <dgm:prSet/>
      <dgm:spPr/>
      <dgm:t>
        <a:bodyPr/>
        <a:lstStyle/>
        <a:p>
          <a:endParaRPr lang="en-IN"/>
        </a:p>
      </dgm:t>
    </dgm:pt>
    <dgm:pt modelId="{6A771DD2-064C-4C63-916F-5D34082758E0}">
      <dgm:prSet phldrT="[Text]"/>
      <dgm:spPr/>
      <dgm:t>
        <a:bodyPr/>
        <a:lstStyle/>
        <a:p>
          <a:r>
            <a:rPr lang="en-IN" dirty="0" err="1" smtClean="0"/>
            <a:t>SPSite</a:t>
          </a:r>
          <a:r>
            <a:rPr lang="en-IN" dirty="0" smtClean="0"/>
            <a:t>/</a:t>
          </a:r>
          <a:r>
            <a:rPr lang="en-IN" dirty="0" err="1" smtClean="0"/>
            <a:t>SPWEb</a:t>
          </a:r>
          <a:endParaRPr lang="en-IN" dirty="0"/>
        </a:p>
      </dgm:t>
    </dgm:pt>
    <dgm:pt modelId="{03DE5823-1BA9-40BD-8956-46E90B90E779}" type="parTrans" cxnId="{A9B9BC66-5968-41CA-84A8-D53B7FA3CDB3}">
      <dgm:prSet/>
      <dgm:spPr/>
      <dgm:t>
        <a:bodyPr/>
        <a:lstStyle/>
        <a:p>
          <a:endParaRPr lang="en-IN"/>
        </a:p>
      </dgm:t>
    </dgm:pt>
    <dgm:pt modelId="{35F58213-4701-4B2E-B547-61CEE38B47C2}" type="sibTrans" cxnId="{A9B9BC66-5968-41CA-84A8-D53B7FA3CDB3}">
      <dgm:prSet/>
      <dgm:spPr/>
      <dgm:t>
        <a:bodyPr/>
        <a:lstStyle/>
        <a:p>
          <a:endParaRPr lang="en-IN"/>
        </a:p>
      </dgm:t>
    </dgm:pt>
    <dgm:pt modelId="{FA7B23EC-8466-404A-85E1-3DB68008CADD}">
      <dgm:prSet phldrT="[Text]"/>
      <dgm:spPr/>
      <dgm:t>
        <a:bodyPr/>
        <a:lstStyle/>
        <a:p>
          <a:r>
            <a:rPr lang="en-IN" smtClean="0"/>
            <a:t>SpList</a:t>
          </a:r>
          <a:endParaRPr lang="en-IN" dirty="0"/>
        </a:p>
      </dgm:t>
    </dgm:pt>
    <dgm:pt modelId="{B29C243F-9168-4312-8E0A-8A8791A70B5B}" type="parTrans" cxnId="{51FFA572-2D55-40AB-878E-83194E4947BD}">
      <dgm:prSet/>
      <dgm:spPr/>
      <dgm:t>
        <a:bodyPr/>
        <a:lstStyle/>
        <a:p>
          <a:endParaRPr lang="en-IN"/>
        </a:p>
      </dgm:t>
    </dgm:pt>
    <dgm:pt modelId="{68110038-2622-4F4F-B46D-53710A0ECDAD}" type="sibTrans" cxnId="{51FFA572-2D55-40AB-878E-83194E4947BD}">
      <dgm:prSet/>
      <dgm:spPr/>
      <dgm:t>
        <a:bodyPr/>
        <a:lstStyle/>
        <a:p>
          <a:endParaRPr lang="en-IN"/>
        </a:p>
      </dgm:t>
    </dgm:pt>
    <dgm:pt modelId="{9774DAFD-BF9D-4BE1-9CE6-0CD5F109D149}" type="pres">
      <dgm:prSet presAssocID="{B3C868F9-E44E-4788-8190-049C4D6C64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B551EB7-254A-463D-B2DE-6E226EDA746E}" type="pres">
      <dgm:prSet presAssocID="{F9245A54-24D8-4589-AEE0-D7A8F65C9D26}" presName="hierRoot1" presStyleCnt="0"/>
      <dgm:spPr/>
    </dgm:pt>
    <dgm:pt modelId="{CBCAF1F9-5763-4281-8C8B-D1396C98ECDD}" type="pres">
      <dgm:prSet presAssocID="{F9245A54-24D8-4589-AEE0-D7A8F65C9D26}" presName="composite" presStyleCnt="0"/>
      <dgm:spPr/>
    </dgm:pt>
    <dgm:pt modelId="{0D18CFF4-6A61-4F00-AB49-52F7504BC256}" type="pres">
      <dgm:prSet presAssocID="{F9245A54-24D8-4589-AEE0-D7A8F65C9D26}" presName="background" presStyleLbl="node0" presStyleIdx="0" presStyleCnt="1"/>
      <dgm:spPr/>
    </dgm:pt>
    <dgm:pt modelId="{5C3390F2-7DA8-44DF-9500-41A43138C1C4}" type="pres">
      <dgm:prSet presAssocID="{F9245A54-24D8-4589-AEE0-D7A8F65C9D2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AAAEFB5-272B-4166-B0F4-D5DDAE1CD42A}" type="pres">
      <dgm:prSet presAssocID="{F9245A54-24D8-4589-AEE0-D7A8F65C9D26}" presName="hierChild2" presStyleCnt="0"/>
      <dgm:spPr/>
    </dgm:pt>
    <dgm:pt modelId="{D333EA58-6D25-40D9-A349-AB7AC8151D22}" type="pres">
      <dgm:prSet presAssocID="{B7111339-C3D6-4E5C-B62F-122211227DA6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9906464-53C8-4D37-8B8D-B9CEC14BA5E4}" type="pres">
      <dgm:prSet presAssocID="{A85525AF-3E62-4479-9040-C2F3D4E4E25D}" presName="hierRoot2" presStyleCnt="0"/>
      <dgm:spPr/>
    </dgm:pt>
    <dgm:pt modelId="{268134D0-C0E9-4C2A-90BA-C057B8C6D291}" type="pres">
      <dgm:prSet presAssocID="{A85525AF-3E62-4479-9040-C2F3D4E4E25D}" presName="composite2" presStyleCnt="0"/>
      <dgm:spPr/>
    </dgm:pt>
    <dgm:pt modelId="{FAC32FF7-76B8-4C92-AA9A-DF5100286F6C}" type="pres">
      <dgm:prSet presAssocID="{A85525AF-3E62-4479-9040-C2F3D4E4E25D}" presName="background2" presStyleLbl="node2" presStyleIdx="0" presStyleCnt="2"/>
      <dgm:spPr/>
    </dgm:pt>
    <dgm:pt modelId="{8A7EFEEA-79CC-4901-83FC-31F0E412B214}" type="pres">
      <dgm:prSet presAssocID="{A85525AF-3E62-4479-9040-C2F3D4E4E25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DA47A3-2D93-43A2-B3D1-AE4B178BE415}" type="pres">
      <dgm:prSet presAssocID="{A85525AF-3E62-4479-9040-C2F3D4E4E25D}" presName="hierChild3" presStyleCnt="0"/>
      <dgm:spPr/>
    </dgm:pt>
    <dgm:pt modelId="{9BBC6276-A5D9-4928-BF77-AD1FEFC97BB7}" type="pres">
      <dgm:prSet presAssocID="{D9C3AFA7-A9EB-4DDF-94A9-F0D4F954AA77}" presName="Name10" presStyleLbl="parChTrans1D2" presStyleIdx="1" presStyleCnt="2"/>
      <dgm:spPr/>
      <dgm:t>
        <a:bodyPr/>
        <a:lstStyle/>
        <a:p>
          <a:endParaRPr lang="en-IN"/>
        </a:p>
      </dgm:t>
    </dgm:pt>
    <dgm:pt modelId="{37EA1A36-8DC5-4F04-BF7F-1C8E1853B673}" type="pres">
      <dgm:prSet presAssocID="{181CD0FC-0708-403C-AB63-A70809D27938}" presName="hierRoot2" presStyleCnt="0"/>
      <dgm:spPr/>
    </dgm:pt>
    <dgm:pt modelId="{C63917FD-20EA-465B-8BEC-C3D45A4FF89B}" type="pres">
      <dgm:prSet presAssocID="{181CD0FC-0708-403C-AB63-A70809D27938}" presName="composite2" presStyleCnt="0"/>
      <dgm:spPr/>
    </dgm:pt>
    <dgm:pt modelId="{A5061735-1664-41EC-999C-1E57B1F0332A}" type="pres">
      <dgm:prSet presAssocID="{181CD0FC-0708-403C-AB63-A70809D27938}" presName="background2" presStyleLbl="node2" presStyleIdx="1" presStyleCnt="2"/>
      <dgm:spPr/>
    </dgm:pt>
    <dgm:pt modelId="{0F9407AE-7D92-484C-B7EF-B93C8C1A29C8}" type="pres">
      <dgm:prSet presAssocID="{181CD0FC-0708-403C-AB63-A70809D27938}" presName="text2" presStyleLbl="fgAcc2" presStyleIdx="1" presStyleCnt="2" custScaleX="17310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7A7C336-B939-4FD4-AE22-96421BC081A6}" type="pres">
      <dgm:prSet presAssocID="{181CD0FC-0708-403C-AB63-A70809D27938}" presName="hierChild3" presStyleCnt="0"/>
      <dgm:spPr/>
    </dgm:pt>
    <dgm:pt modelId="{EF0746A0-A25F-41D2-A801-FFC196F9B1A8}" type="pres">
      <dgm:prSet presAssocID="{03340B86-2AC0-4E2A-939A-59E8ECEB7C56}" presName="Name17" presStyleLbl="parChTrans1D3" presStyleIdx="0" presStyleCnt="1"/>
      <dgm:spPr/>
      <dgm:t>
        <a:bodyPr/>
        <a:lstStyle/>
        <a:p>
          <a:endParaRPr lang="en-IN"/>
        </a:p>
      </dgm:t>
    </dgm:pt>
    <dgm:pt modelId="{27844A6F-C336-4820-A2D6-16C838401846}" type="pres">
      <dgm:prSet presAssocID="{679005AF-FAC4-48CB-8B83-3E4E89B9DF0D}" presName="hierRoot3" presStyleCnt="0"/>
      <dgm:spPr/>
    </dgm:pt>
    <dgm:pt modelId="{B74BEC7D-EA5F-4CB7-9728-DA0B7ED0E286}" type="pres">
      <dgm:prSet presAssocID="{679005AF-FAC4-48CB-8B83-3E4E89B9DF0D}" presName="composite3" presStyleCnt="0"/>
      <dgm:spPr/>
    </dgm:pt>
    <dgm:pt modelId="{C805CE6B-3A4F-4077-949E-053EADD7A99B}" type="pres">
      <dgm:prSet presAssocID="{679005AF-FAC4-48CB-8B83-3E4E89B9DF0D}" presName="background3" presStyleLbl="node3" presStyleIdx="0" presStyleCnt="1"/>
      <dgm:spPr/>
    </dgm:pt>
    <dgm:pt modelId="{C60A3016-671F-4364-AC5A-89E745F34CB8}" type="pres">
      <dgm:prSet presAssocID="{679005AF-FAC4-48CB-8B83-3E4E89B9DF0D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6541B6-C72B-4909-82A7-610F0F563D10}" type="pres">
      <dgm:prSet presAssocID="{679005AF-FAC4-48CB-8B83-3E4E89B9DF0D}" presName="hierChild4" presStyleCnt="0"/>
      <dgm:spPr/>
    </dgm:pt>
    <dgm:pt modelId="{E47E6D77-C6A5-4DD1-91B7-5DD8128125BC}" type="pres">
      <dgm:prSet presAssocID="{03DE5823-1BA9-40BD-8956-46E90B90E779}" presName="Name23" presStyleLbl="parChTrans1D4" presStyleIdx="0" presStyleCnt="2"/>
      <dgm:spPr/>
      <dgm:t>
        <a:bodyPr/>
        <a:lstStyle/>
        <a:p>
          <a:endParaRPr lang="en-IN"/>
        </a:p>
      </dgm:t>
    </dgm:pt>
    <dgm:pt modelId="{486CA685-9606-4BB5-9E4B-75CBA4AF3955}" type="pres">
      <dgm:prSet presAssocID="{6A771DD2-064C-4C63-916F-5D34082758E0}" presName="hierRoot4" presStyleCnt="0"/>
      <dgm:spPr/>
    </dgm:pt>
    <dgm:pt modelId="{DA943C88-7788-4D2F-BBC3-00D8EAB230DA}" type="pres">
      <dgm:prSet presAssocID="{6A771DD2-064C-4C63-916F-5D34082758E0}" presName="composite4" presStyleCnt="0"/>
      <dgm:spPr/>
    </dgm:pt>
    <dgm:pt modelId="{A9E68C99-994D-4034-8B43-6B9511D4E487}" type="pres">
      <dgm:prSet presAssocID="{6A771DD2-064C-4C63-916F-5D34082758E0}" presName="background4" presStyleLbl="node4" presStyleIdx="0" presStyleCnt="2"/>
      <dgm:spPr/>
    </dgm:pt>
    <dgm:pt modelId="{260AEDF1-7F23-47E7-AC5B-D3AC54EDBD9D}" type="pres">
      <dgm:prSet presAssocID="{6A771DD2-064C-4C63-916F-5D34082758E0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769033-08D1-4A6B-9B09-61012C784286}" type="pres">
      <dgm:prSet presAssocID="{6A771DD2-064C-4C63-916F-5D34082758E0}" presName="hierChild5" presStyleCnt="0"/>
      <dgm:spPr/>
    </dgm:pt>
    <dgm:pt modelId="{19E4EB60-2780-4F2E-B870-A84205DA8AFA}" type="pres">
      <dgm:prSet presAssocID="{B29C243F-9168-4312-8E0A-8A8791A70B5B}" presName="Name23" presStyleLbl="parChTrans1D4" presStyleIdx="1" presStyleCnt="2"/>
      <dgm:spPr/>
      <dgm:t>
        <a:bodyPr/>
        <a:lstStyle/>
        <a:p>
          <a:endParaRPr lang="en-IN"/>
        </a:p>
      </dgm:t>
    </dgm:pt>
    <dgm:pt modelId="{D7CCBDE7-8869-40C6-A546-7CFAD5B17681}" type="pres">
      <dgm:prSet presAssocID="{FA7B23EC-8466-404A-85E1-3DB68008CADD}" presName="hierRoot4" presStyleCnt="0"/>
      <dgm:spPr/>
    </dgm:pt>
    <dgm:pt modelId="{F259FDDA-D06C-4936-8EFD-10FA97F0B6A0}" type="pres">
      <dgm:prSet presAssocID="{FA7B23EC-8466-404A-85E1-3DB68008CADD}" presName="composite4" presStyleCnt="0"/>
      <dgm:spPr/>
    </dgm:pt>
    <dgm:pt modelId="{89CE966B-EB67-4E15-B862-892A582471CB}" type="pres">
      <dgm:prSet presAssocID="{FA7B23EC-8466-404A-85E1-3DB68008CADD}" presName="background4" presStyleLbl="node4" presStyleIdx="1" presStyleCnt="2"/>
      <dgm:spPr/>
    </dgm:pt>
    <dgm:pt modelId="{0DD8231D-EC78-40BA-BF41-E000E2140C61}" type="pres">
      <dgm:prSet presAssocID="{FA7B23EC-8466-404A-85E1-3DB68008CADD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48F9E42-D7D6-489B-BE32-433A81D24E44}" type="pres">
      <dgm:prSet presAssocID="{FA7B23EC-8466-404A-85E1-3DB68008CADD}" presName="hierChild5" presStyleCnt="0"/>
      <dgm:spPr/>
    </dgm:pt>
  </dgm:ptLst>
  <dgm:cxnLst>
    <dgm:cxn modelId="{51FFA572-2D55-40AB-878E-83194E4947BD}" srcId="{6A771DD2-064C-4C63-916F-5D34082758E0}" destId="{FA7B23EC-8466-404A-85E1-3DB68008CADD}" srcOrd="0" destOrd="0" parTransId="{B29C243F-9168-4312-8E0A-8A8791A70B5B}" sibTransId="{68110038-2622-4F4F-B46D-53710A0ECDAD}"/>
    <dgm:cxn modelId="{E73E4EE5-F02F-44B6-AC27-C0943DBEBAEF}" type="presOf" srcId="{679005AF-FAC4-48CB-8B83-3E4E89B9DF0D}" destId="{C60A3016-671F-4364-AC5A-89E745F34CB8}" srcOrd="0" destOrd="0" presId="urn:microsoft.com/office/officeart/2005/8/layout/hierarchy1#1"/>
    <dgm:cxn modelId="{181E303B-1D96-4A88-9EDD-CDE68E2A88FA}" type="presOf" srcId="{A85525AF-3E62-4479-9040-C2F3D4E4E25D}" destId="{8A7EFEEA-79CC-4901-83FC-31F0E412B214}" srcOrd="0" destOrd="0" presId="urn:microsoft.com/office/officeart/2005/8/layout/hierarchy1#1"/>
    <dgm:cxn modelId="{CB6B1E4F-31B0-4AC5-82C2-74E18F8E8C07}" srcId="{F9245A54-24D8-4589-AEE0-D7A8F65C9D26}" destId="{181CD0FC-0708-403C-AB63-A70809D27938}" srcOrd="1" destOrd="0" parTransId="{D9C3AFA7-A9EB-4DDF-94A9-F0D4F954AA77}" sibTransId="{EBD303CE-FADE-40C4-95A2-7E36DF962DE0}"/>
    <dgm:cxn modelId="{6F5355FC-BAA9-481A-AC6E-9DA5138A469C}" type="presOf" srcId="{6A771DD2-064C-4C63-916F-5D34082758E0}" destId="{260AEDF1-7F23-47E7-AC5B-D3AC54EDBD9D}" srcOrd="0" destOrd="0" presId="urn:microsoft.com/office/officeart/2005/8/layout/hierarchy1#1"/>
    <dgm:cxn modelId="{0F7FC479-B0C5-4FA7-8E8C-CD0DD7F61C2E}" type="presOf" srcId="{B3C868F9-E44E-4788-8190-049C4D6C6497}" destId="{9774DAFD-BF9D-4BE1-9CE6-0CD5F109D149}" srcOrd="0" destOrd="0" presId="urn:microsoft.com/office/officeart/2005/8/layout/hierarchy1#1"/>
    <dgm:cxn modelId="{54B5EBD0-0927-4DBB-A9B4-0C2AB1C3D51A}" srcId="{F9245A54-24D8-4589-AEE0-D7A8F65C9D26}" destId="{A85525AF-3E62-4479-9040-C2F3D4E4E25D}" srcOrd="0" destOrd="0" parTransId="{B7111339-C3D6-4E5C-B62F-122211227DA6}" sibTransId="{38C133A2-E998-46BE-8A72-0F6155FA9690}"/>
    <dgm:cxn modelId="{8F5F088E-D8DA-448A-89C2-7F1B69330A58}" srcId="{181CD0FC-0708-403C-AB63-A70809D27938}" destId="{679005AF-FAC4-48CB-8B83-3E4E89B9DF0D}" srcOrd="0" destOrd="0" parTransId="{03340B86-2AC0-4E2A-939A-59E8ECEB7C56}" sibTransId="{4414AD32-C75B-42F3-8A47-5841FFC1213A}"/>
    <dgm:cxn modelId="{50ABE023-4D25-4196-AC50-6218784A506E}" type="presOf" srcId="{B29C243F-9168-4312-8E0A-8A8791A70B5B}" destId="{19E4EB60-2780-4F2E-B870-A84205DA8AFA}" srcOrd="0" destOrd="0" presId="urn:microsoft.com/office/officeart/2005/8/layout/hierarchy1#1"/>
    <dgm:cxn modelId="{DF33731E-FA10-45DC-9F2A-6E8DE0196E2D}" type="presOf" srcId="{03DE5823-1BA9-40BD-8956-46E90B90E779}" destId="{E47E6D77-C6A5-4DD1-91B7-5DD8128125BC}" srcOrd="0" destOrd="0" presId="urn:microsoft.com/office/officeart/2005/8/layout/hierarchy1#1"/>
    <dgm:cxn modelId="{34781481-986A-4FDC-A2E8-D519FB01038B}" type="presOf" srcId="{D9C3AFA7-A9EB-4DDF-94A9-F0D4F954AA77}" destId="{9BBC6276-A5D9-4928-BF77-AD1FEFC97BB7}" srcOrd="0" destOrd="0" presId="urn:microsoft.com/office/officeart/2005/8/layout/hierarchy1#1"/>
    <dgm:cxn modelId="{2940D2A6-E344-4237-A3A9-1BC02BB507E7}" type="presOf" srcId="{03340B86-2AC0-4E2A-939A-59E8ECEB7C56}" destId="{EF0746A0-A25F-41D2-A801-FFC196F9B1A8}" srcOrd="0" destOrd="0" presId="urn:microsoft.com/office/officeart/2005/8/layout/hierarchy1#1"/>
    <dgm:cxn modelId="{4BABBD12-31F2-4B58-8302-E58F59DD81C4}" type="presOf" srcId="{181CD0FC-0708-403C-AB63-A70809D27938}" destId="{0F9407AE-7D92-484C-B7EF-B93C8C1A29C8}" srcOrd="0" destOrd="0" presId="urn:microsoft.com/office/officeart/2005/8/layout/hierarchy1#1"/>
    <dgm:cxn modelId="{415983A9-DFD0-4102-9246-72EB18EF82D1}" type="presOf" srcId="{FA7B23EC-8466-404A-85E1-3DB68008CADD}" destId="{0DD8231D-EC78-40BA-BF41-E000E2140C61}" srcOrd="0" destOrd="0" presId="urn:microsoft.com/office/officeart/2005/8/layout/hierarchy1#1"/>
    <dgm:cxn modelId="{D5BE0DB4-4B76-4E41-9DB2-ABA5D32AE864}" srcId="{B3C868F9-E44E-4788-8190-049C4D6C6497}" destId="{F9245A54-24D8-4589-AEE0-D7A8F65C9D26}" srcOrd="0" destOrd="0" parTransId="{000CAA15-97CF-4CE7-B8A8-2BB33E81006D}" sibTransId="{C06491D4-66E5-4594-9475-8A7553DAD582}"/>
    <dgm:cxn modelId="{F6B6F36E-5C26-4C6C-90B0-301F843979FD}" type="presOf" srcId="{B7111339-C3D6-4E5C-B62F-122211227DA6}" destId="{D333EA58-6D25-40D9-A349-AB7AC8151D22}" srcOrd="0" destOrd="0" presId="urn:microsoft.com/office/officeart/2005/8/layout/hierarchy1#1"/>
    <dgm:cxn modelId="{A9B9BC66-5968-41CA-84A8-D53B7FA3CDB3}" srcId="{679005AF-FAC4-48CB-8B83-3E4E89B9DF0D}" destId="{6A771DD2-064C-4C63-916F-5D34082758E0}" srcOrd="0" destOrd="0" parTransId="{03DE5823-1BA9-40BD-8956-46E90B90E779}" sibTransId="{35F58213-4701-4B2E-B547-61CEE38B47C2}"/>
    <dgm:cxn modelId="{12C3E2D7-87E6-4AE8-BDD7-9B69AE355A8C}" type="presOf" srcId="{F9245A54-24D8-4589-AEE0-D7A8F65C9D26}" destId="{5C3390F2-7DA8-44DF-9500-41A43138C1C4}" srcOrd="0" destOrd="0" presId="urn:microsoft.com/office/officeart/2005/8/layout/hierarchy1#1"/>
    <dgm:cxn modelId="{3E4398E5-5D25-4A72-BDBB-AD05CEA265ED}" type="presParOf" srcId="{9774DAFD-BF9D-4BE1-9CE6-0CD5F109D149}" destId="{6B551EB7-254A-463D-B2DE-6E226EDA746E}" srcOrd="0" destOrd="0" presId="urn:microsoft.com/office/officeart/2005/8/layout/hierarchy1#1"/>
    <dgm:cxn modelId="{A9D0EB02-1D80-4D56-8A92-A1793418445E}" type="presParOf" srcId="{6B551EB7-254A-463D-B2DE-6E226EDA746E}" destId="{CBCAF1F9-5763-4281-8C8B-D1396C98ECDD}" srcOrd="0" destOrd="0" presId="urn:microsoft.com/office/officeart/2005/8/layout/hierarchy1#1"/>
    <dgm:cxn modelId="{B0F8AABC-DA2D-4020-9831-5D2F957215D0}" type="presParOf" srcId="{CBCAF1F9-5763-4281-8C8B-D1396C98ECDD}" destId="{0D18CFF4-6A61-4F00-AB49-52F7504BC256}" srcOrd="0" destOrd="0" presId="urn:microsoft.com/office/officeart/2005/8/layout/hierarchy1#1"/>
    <dgm:cxn modelId="{7A27F20E-79F8-4FF5-8561-2FF045C9AB5B}" type="presParOf" srcId="{CBCAF1F9-5763-4281-8C8B-D1396C98ECDD}" destId="{5C3390F2-7DA8-44DF-9500-41A43138C1C4}" srcOrd="1" destOrd="0" presId="urn:microsoft.com/office/officeart/2005/8/layout/hierarchy1#1"/>
    <dgm:cxn modelId="{747458CE-5FBD-4841-B5FC-4D2F3B4F1224}" type="presParOf" srcId="{6B551EB7-254A-463D-B2DE-6E226EDA746E}" destId="{BAAAEFB5-272B-4166-B0F4-D5DDAE1CD42A}" srcOrd="1" destOrd="0" presId="urn:microsoft.com/office/officeart/2005/8/layout/hierarchy1#1"/>
    <dgm:cxn modelId="{08963394-D877-49A4-A275-515D9A9E8AC5}" type="presParOf" srcId="{BAAAEFB5-272B-4166-B0F4-D5DDAE1CD42A}" destId="{D333EA58-6D25-40D9-A349-AB7AC8151D22}" srcOrd="0" destOrd="0" presId="urn:microsoft.com/office/officeart/2005/8/layout/hierarchy1#1"/>
    <dgm:cxn modelId="{2AF1D7A7-AF3F-432A-AAF0-65112241D543}" type="presParOf" srcId="{BAAAEFB5-272B-4166-B0F4-D5DDAE1CD42A}" destId="{B9906464-53C8-4D37-8B8D-B9CEC14BA5E4}" srcOrd="1" destOrd="0" presId="urn:microsoft.com/office/officeart/2005/8/layout/hierarchy1#1"/>
    <dgm:cxn modelId="{DBE1E75A-62B6-4D8A-B621-1E13660D54FF}" type="presParOf" srcId="{B9906464-53C8-4D37-8B8D-B9CEC14BA5E4}" destId="{268134D0-C0E9-4C2A-90BA-C057B8C6D291}" srcOrd="0" destOrd="0" presId="urn:microsoft.com/office/officeart/2005/8/layout/hierarchy1#1"/>
    <dgm:cxn modelId="{909F4E44-7A1F-4167-9A34-44BD3EBC3BD7}" type="presParOf" srcId="{268134D0-C0E9-4C2A-90BA-C057B8C6D291}" destId="{FAC32FF7-76B8-4C92-AA9A-DF5100286F6C}" srcOrd="0" destOrd="0" presId="urn:microsoft.com/office/officeart/2005/8/layout/hierarchy1#1"/>
    <dgm:cxn modelId="{90FA4AF8-FA55-4528-A35B-955A6EDFA8C1}" type="presParOf" srcId="{268134D0-C0E9-4C2A-90BA-C057B8C6D291}" destId="{8A7EFEEA-79CC-4901-83FC-31F0E412B214}" srcOrd="1" destOrd="0" presId="urn:microsoft.com/office/officeart/2005/8/layout/hierarchy1#1"/>
    <dgm:cxn modelId="{BA3FA55E-6339-4F4A-8515-0FA965F2FE16}" type="presParOf" srcId="{B9906464-53C8-4D37-8B8D-B9CEC14BA5E4}" destId="{1CDA47A3-2D93-43A2-B3D1-AE4B178BE415}" srcOrd="1" destOrd="0" presId="urn:microsoft.com/office/officeart/2005/8/layout/hierarchy1#1"/>
    <dgm:cxn modelId="{414A7DC6-EB82-4591-BA23-F65ECC9509B2}" type="presParOf" srcId="{BAAAEFB5-272B-4166-B0F4-D5DDAE1CD42A}" destId="{9BBC6276-A5D9-4928-BF77-AD1FEFC97BB7}" srcOrd="2" destOrd="0" presId="urn:microsoft.com/office/officeart/2005/8/layout/hierarchy1#1"/>
    <dgm:cxn modelId="{938D4F43-3B45-4A08-A0A2-5EA37EEC9EA7}" type="presParOf" srcId="{BAAAEFB5-272B-4166-B0F4-D5DDAE1CD42A}" destId="{37EA1A36-8DC5-4F04-BF7F-1C8E1853B673}" srcOrd="3" destOrd="0" presId="urn:microsoft.com/office/officeart/2005/8/layout/hierarchy1#1"/>
    <dgm:cxn modelId="{999CC5C6-2992-48D0-A038-C4578BE92B7A}" type="presParOf" srcId="{37EA1A36-8DC5-4F04-BF7F-1C8E1853B673}" destId="{C63917FD-20EA-465B-8BEC-C3D45A4FF89B}" srcOrd="0" destOrd="0" presId="urn:microsoft.com/office/officeart/2005/8/layout/hierarchy1#1"/>
    <dgm:cxn modelId="{36472120-C2A7-4A42-9CB6-8AB07979AFFD}" type="presParOf" srcId="{C63917FD-20EA-465B-8BEC-C3D45A4FF89B}" destId="{A5061735-1664-41EC-999C-1E57B1F0332A}" srcOrd="0" destOrd="0" presId="urn:microsoft.com/office/officeart/2005/8/layout/hierarchy1#1"/>
    <dgm:cxn modelId="{2E066B03-4619-458F-8310-D934C54064D0}" type="presParOf" srcId="{C63917FD-20EA-465B-8BEC-C3D45A4FF89B}" destId="{0F9407AE-7D92-484C-B7EF-B93C8C1A29C8}" srcOrd="1" destOrd="0" presId="urn:microsoft.com/office/officeart/2005/8/layout/hierarchy1#1"/>
    <dgm:cxn modelId="{AC44BAE4-03F9-4727-9470-74023625F591}" type="presParOf" srcId="{37EA1A36-8DC5-4F04-BF7F-1C8E1853B673}" destId="{B7A7C336-B939-4FD4-AE22-96421BC081A6}" srcOrd="1" destOrd="0" presId="urn:microsoft.com/office/officeart/2005/8/layout/hierarchy1#1"/>
    <dgm:cxn modelId="{B937D304-6D7D-452A-A972-BC5ED92DA92E}" type="presParOf" srcId="{B7A7C336-B939-4FD4-AE22-96421BC081A6}" destId="{EF0746A0-A25F-41D2-A801-FFC196F9B1A8}" srcOrd="0" destOrd="0" presId="urn:microsoft.com/office/officeart/2005/8/layout/hierarchy1#1"/>
    <dgm:cxn modelId="{FDDAE837-E394-489E-A699-AA442680DF0D}" type="presParOf" srcId="{B7A7C336-B939-4FD4-AE22-96421BC081A6}" destId="{27844A6F-C336-4820-A2D6-16C838401846}" srcOrd="1" destOrd="0" presId="urn:microsoft.com/office/officeart/2005/8/layout/hierarchy1#1"/>
    <dgm:cxn modelId="{1603F12F-3D01-423C-8E9B-D74A2E33E2E6}" type="presParOf" srcId="{27844A6F-C336-4820-A2D6-16C838401846}" destId="{B74BEC7D-EA5F-4CB7-9728-DA0B7ED0E286}" srcOrd="0" destOrd="0" presId="urn:microsoft.com/office/officeart/2005/8/layout/hierarchy1#1"/>
    <dgm:cxn modelId="{FE5990D7-7802-4A6B-92C4-C428B05CC975}" type="presParOf" srcId="{B74BEC7D-EA5F-4CB7-9728-DA0B7ED0E286}" destId="{C805CE6B-3A4F-4077-949E-053EADD7A99B}" srcOrd="0" destOrd="0" presId="urn:microsoft.com/office/officeart/2005/8/layout/hierarchy1#1"/>
    <dgm:cxn modelId="{D17D356B-F628-4187-AA3D-5CE000FCDA23}" type="presParOf" srcId="{B74BEC7D-EA5F-4CB7-9728-DA0B7ED0E286}" destId="{C60A3016-671F-4364-AC5A-89E745F34CB8}" srcOrd="1" destOrd="0" presId="urn:microsoft.com/office/officeart/2005/8/layout/hierarchy1#1"/>
    <dgm:cxn modelId="{FFB7DBA8-12F8-44A9-8DAD-F05353084D3E}" type="presParOf" srcId="{27844A6F-C336-4820-A2D6-16C838401846}" destId="{666541B6-C72B-4909-82A7-610F0F563D10}" srcOrd="1" destOrd="0" presId="urn:microsoft.com/office/officeart/2005/8/layout/hierarchy1#1"/>
    <dgm:cxn modelId="{D8090D2C-1F7E-4032-9DC5-30E22AE2E39B}" type="presParOf" srcId="{666541B6-C72B-4909-82A7-610F0F563D10}" destId="{E47E6D77-C6A5-4DD1-91B7-5DD8128125BC}" srcOrd="0" destOrd="0" presId="urn:microsoft.com/office/officeart/2005/8/layout/hierarchy1#1"/>
    <dgm:cxn modelId="{6A8D2D52-0631-4A44-B883-D9AB6EE251BF}" type="presParOf" srcId="{666541B6-C72B-4909-82A7-610F0F563D10}" destId="{486CA685-9606-4BB5-9E4B-75CBA4AF3955}" srcOrd="1" destOrd="0" presId="urn:microsoft.com/office/officeart/2005/8/layout/hierarchy1#1"/>
    <dgm:cxn modelId="{5CD3481A-832C-4A72-9088-4BF80E23AC3D}" type="presParOf" srcId="{486CA685-9606-4BB5-9E4B-75CBA4AF3955}" destId="{DA943C88-7788-4D2F-BBC3-00D8EAB230DA}" srcOrd="0" destOrd="0" presId="urn:microsoft.com/office/officeart/2005/8/layout/hierarchy1#1"/>
    <dgm:cxn modelId="{F6517308-C8A8-43A0-9A8B-93BC08BBB11F}" type="presParOf" srcId="{DA943C88-7788-4D2F-BBC3-00D8EAB230DA}" destId="{A9E68C99-994D-4034-8B43-6B9511D4E487}" srcOrd="0" destOrd="0" presId="urn:microsoft.com/office/officeart/2005/8/layout/hierarchy1#1"/>
    <dgm:cxn modelId="{CB00DC38-5F79-4FAE-A99F-F2D0EB663B3E}" type="presParOf" srcId="{DA943C88-7788-4D2F-BBC3-00D8EAB230DA}" destId="{260AEDF1-7F23-47E7-AC5B-D3AC54EDBD9D}" srcOrd="1" destOrd="0" presId="urn:microsoft.com/office/officeart/2005/8/layout/hierarchy1#1"/>
    <dgm:cxn modelId="{0153CE1F-0278-450D-BE5F-218278BB65EC}" type="presParOf" srcId="{486CA685-9606-4BB5-9E4B-75CBA4AF3955}" destId="{1C769033-08D1-4A6B-9B09-61012C784286}" srcOrd="1" destOrd="0" presId="urn:microsoft.com/office/officeart/2005/8/layout/hierarchy1#1"/>
    <dgm:cxn modelId="{B2EE1341-7EBF-4DE2-96D3-3F3C85E0F943}" type="presParOf" srcId="{1C769033-08D1-4A6B-9B09-61012C784286}" destId="{19E4EB60-2780-4F2E-B870-A84205DA8AFA}" srcOrd="0" destOrd="0" presId="urn:microsoft.com/office/officeart/2005/8/layout/hierarchy1#1"/>
    <dgm:cxn modelId="{3C143A2E-CDA2-4E2E-842B-F663DF4C230A}" type="presParOf" srcId="{1C769033-08D1-4A6B-9B09-61012C784286}" destId="{D7CCBDE7-8869-40C6-A546-7CFAD5B17681}" srcOrd="1" destOrd="0" presId="urn:microsoft.com/office/officeart/2005/8/layout/hierarchy1#1"/>
    <dgm:cxn modelId="{345257EA-6400-48B4-AB18-A5D499A1284E}" type="presParOf" srcId="{D7CCBDE7-8869-40C6-A546-7CFAD5B17681}" destId="{F259FDDA-D06C-4936-8EFD-10FA97F0B6A0}" srcOrd="0" destOrd="0" presId="urn:microsoft.com/office/officeart/2005/8/layout/hierarchy1#1"/>
    <dgm:cxn modelId="{10809FA4-A3DC-4A13-93F6-C752FF916E10}" type="presParOf" srcId="{F259FDDA-D06C-4936-8EFD-10FA97F0B6A0}" destId="{89CE966B-EB67-4E15-B862-892A582471CB}" srcOrd="0" destOrd="0" presId="urn:microsoft.com/office/officeart/2005/8/layout/hierarchy1#1"/>
    <dgm:cxn modelId="{1B6789FB-BBFB-4B0E-B0EE-06FA1B09A731}" type="presParOf" srcId="{F259FDDA-D06C-4936-8EFD-10FA97F0B6A0}" destId="{0DD8231D-EC78-40BA-BF41-E000E2140C61}" srcOrd="1" destOrd="0" presId="urn:microsoft.com/office/officeart/2005/8/layout/hierarchy1#1"/>
    <dgm:cxn modelId="{9A88FE07-DD20-46A1-B08E-ECED43D7DE36}" type="presParOf" srcId="{D7CCBDE7-8869-40C6-A546-7CFAD5B17681}" destId="{D48F9E42-D7D6-489B-BE32-433A81D24E44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7B0B6-AD11-43E9-BF80-0F2B5195A558}">
      <dsp:nvSpPr>
        <dsp:cNvPr id="0" name=""/>
        <dsp:cNvSpPr/>
      </dsp:nvSpPr>
      <dsp:spPr>
        <a:xfrm>
          <a:off x="353872" y="0"/>
          <a:ext cx="4010558" cy="23896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C22A8-8608-4CD7-874C-8327DCF55261}">
      <dsp:nvSpPr>
        <dsp:cNvPr id="0" name=""/>
        <dsp:cNvSpPr/>
      </dsp:nvSpPr>
      <dsp:spPr>
        <a:xfrm>
          <a:off x="2361" y="716889"/>
          <a:ext cx="1135802" cy="955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MOSS 2007[2007]</a:t>
          </a:r>
        </a:p>
      </dsp:txBody>
      <dsp:txXfrm>
        <a:off x="49022" y="763550"/>
        <a:ext cx="1042480" cy="862530"/>
      </dsp:txXfrm>
    </dsp:sp>
    <dsp:sp modelId="{1E6C6ACD-4BDA-40F0-B334-460F256924F0}">
      <dsp:nvSpPr>
        <dsp:cNvPr id="0" name=""/>
        <dsp:cNvSpPr/>
      </dsp:nvSpPr>
      <dsp:spPr>
        <a:xfrm>
          <a:off x="1194954" y="716889"/>
          <a:ext cx="1135802" cy="955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SharePoint 2010</a:t>
          </a:r>
        </a:p>
      </dsp:txBody>
      <dsp:txXfrm>
        <a:off x="1241615" y="763550"/>
        <a:ext cx="1042480" cy="862530"/>
      </dsp:txXfrm>
    </dsp:sp>
    <dsp:sp modelId="{F96C0B5C-8B1A-4E91-BC31-2C20792BDD40}">
      <dsp:nvSpPr>
        <dsp:cNvPr id="0" name=""/>
        <dsp:cNvSpPr/>
      </dsp:nvSpPr>
      <dsp:spPr>
        <a:xfrm>
          <a:off x="2387547" y="716889"/>
          <a:ext cx="1135802" cy="955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SharePoint 2013(Online)</a:t>
          </a:r>
        </a:p>
      </dsp:txBody>
      <dsp:txXfrm>
        <a:off x="2434208" y="763550"/>
        <a:ext cx="1042480" cy="862530"/>
      </dsp:txXfrm>
    </dsp:sp>
    <dsp:sp modelId="{3DC66669-7079-48AC-A360-9124FA97EADA}">
      <dsp:nvSpPr>
        <dsp:cNvPr id="0" name=""/>
        <dsp:cNvSpPr/>
      </dsp:nvSpPr>
      <dsp:spPr>
        <a:xfrm>
          <a:off x="3580139" y="716889"/>
          <a:ext cx="1135802" cy="955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/>
            <a:t>SharePoint 2016</a:t>
          </a:r>
        </a:p>
      </dsp:txBody>
      <dsp:txXfrm>
        <a:off x="3626800" y="763550"/>
        <a:ext cx="1042480" cy="862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4EB60-2780-4F2E-B870-A84205DA8AFA}">
      <dsp:nvSpPr>
        <dsp:cNvPr id="0" name=""/>
        <dsp:cNvSpPr/>
      </dsp:nvSpPr>
      <dsp:spPr>
        <a:xfrm>
          <a:off x="4402950" y="4477342"/>
          <a:ext cx="91440" cy="38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331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6D77-C6A5-4DD1-91B7-5DD8128125BC}">
      <dsp:nvSpPr>
        <dsp:cNvPr id="0" name=""/>
        <dsp:cNvSpPr/>
      </dsp:nvSpPr>
      <dsp:spPr>
        <a:xfrm>
          <a:off x="4402950" y="3263419"/>
          <a:ext cx="91440" cy="38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331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746A0-A25F-41D2-A801-FFC196F9B1A8}">
      <dsp:nvSpPr>
        <dsp:cNvPr id="0" name=""/>
        <dsp:cNvSpPr/>
      </dsp:nvSpPr>
      <dsp:spPr>
        <a:xfrm>
          <a:off x="4402950" y="2049496"/>
          <a:ext cx="91440" cy="38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331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C6276-A5D9-4928-BF77-AD1FEFC97BB7}">
      <dsp:nvSpPr>
        <dsp:cNvPr id="0" name=""/>
        <dsp:cNvSpPr/>
      </dsp:nvSpPr>
      <dsp:spPr>
        <a:xfrm>
          <a:off x="3647401" y="835573"/>
          <a:ext cx="801269" cy="38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866"/>
              </a:lnTo>
              <a:lnTo>
                <a:pt x="801269" y="259866"/>
              </a:lnTo>
              <a:lnTo>
                <a:pt x="801269" y="38133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3EA58-6D25-40D9-A349-AB7AC8151D22}">
      <dsp:nvSpPr>
        <dsp:cNvPr id="0" name=""/>
        <dsp:cNvSpPr/>
      </dsp:nvSpPr>
      <dsp:spPr>
        <a:xfrm>
          <a:off x="2366847" y="835573"/>
          <a:ext cx="1280553" cy="381331"/>
        </a:xfrm>
        <a:custGeom>
          <a:avLst/>
          <a:gdLst/>
          <a:ahLst/>
          <a:cxnLst/>
          <a:rect l="0" t="0" r="0" b="0"/>
          <a:pathLst>
            <a:path>
              <a:moveTo>
                <a:pt x="1280553" y="0"/>
              </a:moveTo>
              <a:lnTo>
                <a:pt x="1280553" y="259866"/>
              </a:lnTo>
              <a:lnTo>
                <a:pt x="0" y="259866"/>
              </a:lnTo>
              <a:lnTo>
                <a:pt x="0" y="381331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8CFF4-6A61-4F00-AB49-52F7504BC256}">
      <dsp:nvSpPr>
        <dsp:cNvPr id="0" name=""/>
        <dsp:cNvSpPr/>
      </dsp:nvSpPr>
      <dsp:spPr>
        <a:xfrm>
          <a:off x="2991817" y="2981"/>
          <a:ext cx="1311168" cy="832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90F2-7DA8-44DF-9500-41A43138C1C4}">
      <dsp:nvSpPr>
        <dsp:cNvPr id="0" name=""/>
        <dsp:cNvSpPr/>
      </dsp:nvSpPr>
      <dsp:spPr>
        <a:xfrm>
          <a:off x="3137502" y="141382"/>
          <a:ext cx="1311168" cy="832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SPFarm</a:t>
          </a:r>
          <a:endParaRPr lang="en-IN" sz="1200" kern="1200" dirty="0"/>
        </a:p>
      </dsp:txBody>
      <dsp:txXfrm>
        <a:off x="3161888" y="165768"/>
        <a:ext cx="1262396" cy="783819"/>
      </dsp:txXfrm>
    </dsp:sp>
    <dsp:sp modelId="{FAC32FF7-76B8-4C92-AA9A-DF5100286F6C}">
      <dsp:nvSpPr>
        <dsp:cNvPr id="0" name=""/>
        <dsp:cNvSpPr/>
      </dsp:nvSpPr>
      <dsp:spPr>
        <a:xfrm>
          <a:off x="1711263" y="1216904"/>
          <a:ext cx="1311168" cy="832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EFEEA-79CC-4901-83FC-31F0E412B214}">
      <dsp:nvSpPr>
        <dsp:cNvPr id="0" name=""/>
        <dsp:cNvSpPr/>
      </dsp:nvSpPr>
      <dsp:spPr>
        <a:xfrm>
          <a:off x="1856948" y="1355305"/>
          <a:ext cx="1311168" cy="832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SPService</a:t>
          </a:r>
          <a:endParaRPr lang="en-IN" sz="1200" kern="1200" dirty="0"/>
        </a:p>
      </dsp:txBody>
      <dsp:txXfrm>
        <a:off x="1881334" y="1379691"/>
        <a:ext cx="1262396" cy="783819"/>
      </dsp:txXfrm>
    </dsp:sp>
    <dsp:sp modelId="{A5061735-1664-41EC-999C-1E57B1F0332A}">
      <dsp:nvSpPr>
        <dsp:cNvPr id="0" name=""/>
        <dsp:cNvSpPr/>
      </dsp:nvSpPr>
      <dsp:spPr>
        <a:xfrm>
          <a:off x="3313802" y="1216904"/>
          <a:ext cx="2269736" cy="832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407AE-7D92-484C-B7EF-B93C8C1A29C8}">
      <dsp:nvSpPr>
        <dsp:cNvPr id="0" name=""/>
        <dsp:cNvSpPr/>
      </dsp:nvSpPr>
      <dsp:spPr>
        <a:xfrm>
          <a:off x="3459487" y="1355305"/>
          <a:ext cx="2269736" cy="832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SPWeb</a:t>
          </a:r>
          <a:r>
            <a:rPr lang="en-IN" sz="1200" kern="1200" dirty="0" smtClean="0"/>
            <a:t> Application</a:t>
          </a:r>
          <a:endParaRPr lang="en-IN" sz="1200" kern="1200" dirty="0"/>
        </a:p>
      </dsp:txBody>
      <dsp:txXfrm>
        <a:off x="3483873" y="1379691"/>
        <a:ext cx="2220964" cy="783819"/>
      </dsp:txXfrm>
    </dsp:sp>
    <dsp:sp modelId="{C805CE6B-3A4F-4077-949E-053EADD7A99B}">
      <dsp:nvSpPr>
        <dsp:cNvPr id="0" name=""/>
        <dsp:cNvSpPr/>
      </dsp:nvSpPr>
      <dsp:spPr>
        <a:xfrm>
          <a:off x="3793086" y="2430827"/>
          <a:ext cx="1311168" cy="832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A3016-671F-4364-AC5A-89E745F34CB8}">
      <dsp:nvSpPr>
        <dsp:cNvPr id="0" name=""/>
        <dsp:cNvSpPr/>
      </dsp:nvSpPr>
      <dsp:spPr>
        <a:xfrm>
          <a:off x="3938772" y="2569228"/>
          <a:ext cx="1311168" cy="832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SPSiteCollection</a:t>
          </a:r>
          <a:endParaRPr lang="en-IN" sz="1200" kern="1200" dirty="0"/>
        </a:p>
      </dsp:txBody>
      <dsp:txXfrm>
        <a:off x="3963158" y="2593614"/>
        <a:ext cx="1262396" cy="783819"/>
      </dsp:txXfrm>
    </dsp:sp>
    <dsp:sp modelId="{A9E68C99-994D-4034-8B43-6B9511D4E487}">
      <dsp:nvSpPr>
        <dsp:cNvPr id="0" name=""/>
        <dsp:cNvSpPr/>
      </dsp:nvSpPr>
      <dsp:spPr>
        <a:xfrm>
          <a:off x="3793086" y="3644750"/>
          <a:ext cx="1311168" cy="832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AEDF1-7F23-47E7-AC5B-D3AC54EDBD9D}">
      <dsp:nvSpPr>
        <dsp:cNvPr id="0" name=""/>
        <dsp:cNvSpPr/>
      </dsp:nvSpPr>
      <dsp:spPr>
        <a:xfrm>
          <a:off x="3938772" y="3783151"/>
          <a:ext cx="1311168" cy="832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err="1" smtClean="0"/>
            <a:t>SPSite</a:t>
          </a:r>
          <a:r>
            <a:rPr lang="en-IN" sz="1200" kern="1200" dirty="0" smtClean="0"/>
            <a:t>/</a:t>
          </a:r>
          <a:r>
            <a:rPr lang="en-IN" sz="1200" kern="1200" dirty="0" err="1" smtClean="0"/>
            <a:t>SPWEb</a:t>
          </a:r>
          <a:endParaRPr lang="en-IN" sz="1200" kern="1200" dirty="0"/>
        </a:p>
      </dsp:txBody>
      <dsp:txXfrm>
        <a:off x="3963158" y="3807537"/>
        <a:ext cx="1262396" cy="783819"/>
      </dsp:txXfrm>
    </dsp:sp>
    <dsp:sp modelId="{89CE966B-EB67-4E15-B862-892A582471CB}">
      <dsp:nvSpPr>
        <dsp:cNvPr id="0" name=""/>
        <dsp:cNvSpPr/>
      </dsp:nvSpPr>
      <dsp:spPr>
        <a:xfrm>
          <a:off x="3793086" y="4858673"/>
          <a:ext cx="1311168" cy="832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8231D-EC78-40BA-BF41-E000E2140C61}">
      <dsp:nvSpPr>
        <dsp:cNvPr id="0" name=""/>
        <dsp:cNvSpPr/>
      </dsp:nvSpPr>
      <dsp:spPr>
        <a:xfrm>
          <a:off x="3938772" y="4997074"/>
          <a:ext cx="1311168" cy="832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smtClean="0"/>
            <a:t>SpList</a:t>
          </a:r>
          <a:endParaRPr lang="en-IN" sz="1200" kern="1200" dirty="0"/>
        </a:p>
      </dsp:txBody>
      <dsp:txXfrm>
        <a:off x="3963158" y="5021460"/>
        <a:ext cx="1262396" cy="78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A108-03A4-4F92-A63F-6FCDF3580D25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A6E1D-CD4F-44FD-A53C-2CDE9D69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6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A6E1D-CD4F-44FD-A53C-2CDE9D6983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3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5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Common Problems</a:t>
            </a:r>
          </a:p>
          <a:p>
            <a:r>
              <a:rPr lang="en-IN" dirty="0" smtClean="0"/>
              <a:t>You</a:t>
            </a:r>
            <a:r>
              <a:rPr lang="en-IN" baseline="0" dirty="0" smtClean="0"/>
              <a:t> have content.</a:t>
            </a:r>
          </a:p>
          <a:p>
            <a:r>
              <a:rPr lang="en-IN" baseline="0" dirty="0" smtClean="0"/>
              <a:t>Can you view the content outside Office?</a:t>
            </a:r>
          </a:p>
          <a:p>
            <a:r>
              <a:rPr lang="en-IN" baseline="0" dirty="0" smtClean="0"/>
              <a:t>Is your data backed up?</a:t>
            </a:r>
          </a:p>
          <a:p>
            <a:r>
              <a:rPr lang="en-IN" baseline="0" dirty="0" smtClean="0"/>
              <a:t>Can you find your data easily?</a:t>
            </a:r>
          </a:p>
          <a:p>
            <a:r>
              <a:rPr lang="en-IN" baseline="0" dirty="0" smtClean="0"/>
              <a:t>Do you have multiple copies of file in different places?</a:t>
            </a:r>
          </a:p>
          <a:p>
            <a:r>
              <a:rPr lang="en-IN" baseline="0" dirty="0" smtClean="0"/>
              <a:t>Is security a concern?</a:t>
            </a:r>
          </a:p>
          <a:p>
            <a:r>
              <a:rPr lang="en-IN" baseline="0" dirty="0" smtClean="0"/>
              <a:t>Are you tired of developing complex .NET projects?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3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2001- SharePoint Portal Server</a:t>
            </a:r>
            <a:endParaRPr lang="en-IN" baseline="0" dirty="0" smtClean="0"/>
          </a:p>
          <a:p>
            <a:r>
              <a:rPr lang="en-IN" baseline="0" dirty="0" smtClean="0"/>
              <a:t>2003- SharePoint Portal Server 2003</a:t>
            </a:r>
          </a:p>
          <a:p>
            <a:r>
              <a:rPr lang="en-IN" baseline="0" dirty="0" smtClean="0"/>
              <a:t>2007- Windows SharePoint Services and MOSS 2007</a:t>
            </a:r>
          </a:p>
          <a:p>
            <a:r>
              <a:rPr lang="en-IN" baseline="0" dirty="0" smtClean="0"/>
              <a:t>2010 - SharePoint Foundation 2010 and </a:t>
            </a:r>
            <a:r>
              <a:rPr lang="en-IN" baseline="0" dirty="0" err="1" smtClean="0"/>
              <a:t>SHarePoint</a:t>
            </a:r>
            <a:r>
              <a:rPr lang="en-IN" baseline="0" dirty="0" smtClean="0"/>
              <a:t> Server 2010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2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Mostly a Free Foundation Server</a:t>
            </a:r>
          </a:p>
          <a:p>
            <a:r>
              <a:rPr lang="en-IN" dirty="0" smtClean="0"/>
              <a:t>Another Software on top of free server providing services which is charged</a:t>
            </a:r>
          </a:p>
          <a:p>
            <a:r>
              <a:rPr lang="en-IN" dirty="0" smtClean="0"/>
              <a:t>For example, walking on the road is not charged. As you use more and more services, the charges are </a:t>
            </a:r>
            <a:r>
              <a:rPr lang="en-IN" dirty="0" err="1" smtClean="0"/>
              <a:t>more.Example</a:t>
            </a:r>
            <a:r>
              <a:rPr lang="en-IN" dirty="0" smtClean="0"/>
              <a:t>, using car is similar to SharePoint Standard and Using an Aeroplane similar to SharePoint Enterprise.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4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building block of SharePoint is List which is nothing but data in</a:t>
            </a:r>
            <a:r>
              <a:rPr lang="en-IN" baseline="0" dirty="0" smtClean="0"/>
              <a:t> a tabular form with columns and values.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6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4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5B1F191-2E5D-4995-B4CD-84E70B3B042A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DC1A713B-2C05-42D1-B112-45B18C9064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" TargetMode="External"/><Relationship Id="rId2" Type="http://schemas.openxmlformats.org/officeDocument/2006/relationships/hyperlink" Target="https://technet.microsoft.com/fr-fr/library/jj984298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19872" y="692697"/>
            <a:ext cx="2160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solidFill>
                  <a:schemeClr val="bg1"/>
                </a:solidFill>
              </a:rPr>
              <a:t>SPFarm</a:t>
            </a:r>
            <a:endParaRPr lang="en-IN" sz="2800" dirty="0" smtClean="0">
              <a:solidFill>
                <a:schemeClr val="bg1"/>
              </a:solidFill>
            </a:endParaRPr>
          </a:p>
          <a:p>
            <a:endParaRPr lang="en-IN" dirty="0"/>
          </a:p>
        </p:txBody>
      </p:sp>
      <p:graphicFrame>
        <p:nvGraphicFramePr>
          <p:cNvPr id="17" name="Diagram 16"/>
          <p:cNvGraphicFramePr/>
          <p:nvPr/>
        </p:nvGraphicFramePr>
        <p:xfrm>
          <a:off x="-1548680" y="476672"/>
          <a:ext cx="744048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 descr="image_thumb[2].pn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5004048" y="188640"/>
            <a:ext cx="2968385" cy="2752296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2040" y="3927375"/>
          <a:ext cx="2376264" cy="29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672075">
                <a:tc>
                  <a:txBody>
                    <a:bodyPr/>
                    <a:lstStyle/>
                    <a:p>
                      <a:r>
                        <a:rPr lang="en-IN" dirty="0" smtClean="0"/>
                        <a:t>Site </a:t>
                      </a:r>
                      <a:r>
                        <a:rPr lang="en-IN" dirty="0" err="1" smtClean="0"/>
                        <a:t>Columns,Content</a:t>
                      </a:r>
                      <a:r>
                        <a:rPr lang="en-IN" baseline="0" dirty="0" smtClean="0"/>
                        <a:t> Types</a:t>
                      </a:r>
                      <a:endParaRPr lang="en-IN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en-IN" dirty="0" smtClean="0"/>
                        <a:t>Site Template</a:t>
                      </a:r>
                    </a:p>
                    <a:p>
                      <a:r>
                        <a:rPr lang="en-IN" dirty="0" smtClean="0"/>
                        <a:t>Site definition</a:t>
                      </a:r>
                      <a:endParaRPr lang="en-IN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en-IN" dirty="0" smtClean="0"/>
                        <a:t>Groups and Permission</a:t>
                      </a:r>
                      <a:endParaRPr lang="en-IN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 Pages</a:t>
                      </a:r>
                    </a:p>
                    <a:p>
                      <a:r>
                        <a:rPr lang="en-IN" dirty="0" smtClean="0"/>
                        <a:t>Site Pages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4139565" y="3068955"/>
          <a:ext cx="35598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/>
                <a:gridCol w="177990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WHAT HAPPENS WHEN YOU REQUEST A SP 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https://xxx.sharepoint.com</a:t>
            </a:r>
          </a:p>
          <a:p>
            <a:r>
              <a:rPr lang="en-IN" altLang="en-US"/>
              <a:t>Request sent to IP address of server</a:t>
            </a:r>
          </a:p>
          <a:p>
            <a:r>
              <a:rPr lang="en-IN" altLang="en-US"/>
              <a:t>Request passed to IIS</a:t>
            </a:r>
          </a:p>
          <a:p>
            <a:r>
              <a:rPr lang="en-IN" altLang="en-US"/>
              <a:t>Request passed to Application pool(Reserved memory space)</a:t>
            </a:r>
          </a:p>
          <a:p>
            <a:r>
              <a:rPr lang="en-IN" altLang="en-US"/>
              <a:t>Request processed by w3wp process.</a:t>
            </a:r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544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 Users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 Administrator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580112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 Developer</a:t>
            </a:r>
          </a:p>
        </p:txBody>
      </p:sp>
      <p:sp>
        <p:nvSpPr>
          <p:cNvPr id="19" name="Cloud 18"/>
          <p:cNvSpPr/>
          <p:nvPr/>
        </p:nvSpPr>
        <p:spPr>
          <a:xfrm>
            <a:off x="0" y="4149080"/>
            <a:ext cx="2448272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users using the SharePoint website</a:t>
            </a:r>
            <a:endParaRPr lang="en-IN" dirty="0"/>
          </a:p>
        </p:txBody>
      </p:sp>
      <p:sp>
        <p:nvSpPr>
          <p:cNvPr id="22" name="Cloud 21"/>
          <p:cNvSpPr/>
          <p:nvPr/>
        </p:nvSpPr>
        <p:spPr>
          <a:xfrm>
            <a:off x="5364088" y="4437112"/>
            <a:ext cx="2592288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coder developing custom solutions</a:t>
            </a:r>
            <a:endParaRPr lang="en-IN" dirty="0"/>
          </a:p>
        </p:txBody>
      </p:sp>
      <p:sp>
        <p:nvSpPr>
          <p:cNvPr id="23" name="Cloud 22"/>
          <p:cNvSpPr/>
          <p:nvPr/>
        </p:nvSpPr>
        <p:spPr>
          <a:xfrm>
            <a:off x="2771800" y="4293096"/>
            <a:ext cx="2448272" cy="201622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Administer SharePoint environment</a:t>
            </a:r>
            <a:endParaRPr lang="en-IN" dirty="0"/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/>
              <a:t>MICROSOFT TO THE RESCUE(free and risk free)</a:t>
            </a:r>
          </a:p>
          <a:p>
            <a:pPr lvl="1"/>
            <a:r>
              <a:rPr lang="en-IN" altLang="en-US" sz="2300"/>
              <a:t>TechNet Virtual Labs</a:t>
            </a:r>
          </a:p>
          <a:p>
            <a:pPr lvl="2"/>
            <a:r>
              <a:rPr lang="en-IN" altLang="en-US" sz="2000"/>
              <a:t>https://technet.microsoft.com/en-us/virtuallabs</a:t>
            </a:r>
          </a:p>
          <a:p>
            <a:pPr lvl="2"/>
            <a:r>
              <a:rPr lang="en-IN" altLang="en-US" sz="2000"/>
              <a:t>Search for “SharePoint”</a:t>
            </a:r>
          </a:p>
          <a:p>
            <a:pPr lvl="1"/>
            <a:r>
              <a:rPr lang="en-IN" altLang="en-US" sz="2300"/>
              <a:t>Office 365</a:t>
            </a:r>
          </a:p>
          <a:p>
            <a:pPr lvl="2"/>
            <a:r>
              <a:rPr lang="en-IN" altLang="en-US" sz="2000"/>
              <a:t>Office 365</a:t>
            </a:r>
          </a:p>
          <a:p>
            <a:pPr lvl="2"/>
            <a:r>
              <a:rPr lang="en-IN" altLang="en-US" sz="2000"/>
              <a:t>Testing new SharePoint Online Office 365 Account - https://products.office.com/en-us/business/office-365-business-premium</a:t>
            </a:r>
          </a:p>
          <a:p>
            <a:pPr lvl="2"/>
            <a:r>
              <a:rPr lang="en-IN" altLang="en-US" sz="2000"/>
              <a:t>Click Free Trail</a:t>
            </a:r>
          </a:p>
          <a:p>
            <a:pPr lvl="1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COMPARISION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4283710" y="1856740"/>
            <a:ext cx="3412490" cy="144018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SharePoint Online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927978"/>
              </p:ext>
            </p:extLst>
          </p:nvPr>
        </p:nvGraphicFramePr>
        <p:xfrm>
          <a:off x="457200" y="1609416"/>
          <a:ext cx="7239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On 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Online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Admins take care of instllation.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Microsoft </a:t>
                      </a:r>
                      <a:r>
                        <a:rPr lang="en-IN" altLang="en-US" dirty="0" smtClean="0"/>
                        <a:t>takes control</a:t>
                      </a:r>
                      <a:endParaRPr lang="en-I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Exprensive.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Full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Effort needed to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Quick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onpremise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8-32 gm ram</a:t>
            </a:r>
          </a:p>
          <a:p>
            <a:r>
              <a:rPr lang="en-IN" altLang="en-US"/>
              <a:t>Hyperv VMWare</a:t>
            </a:r>
          </a:p>
          <a:p>
            <a:r>
              <a:rPr lang="en-IN" altLang="en-US"/>
              <a:t>Prerequisites of SharePoint</a:t>
            </a:r>
          </a:p>
          <a:p>
            <a:r>
              <a:rPr lang="en-IN" altLang="en-US"/>
              <a:t>SQL Server </a:t>
            </a:r>
          </a:p>
          <a:p>
            <a:r>
              <a:rPr lang="en-IN" altLang="en-US"/>
              <a:t>Visual Studio</a:t>
            </a:r>
          </a:p>
          <a:p>
            <a:r>
              <a:rPr lang="en-IN" altLang="en-US"/>
              <a:t>Office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Getting Ready</a:t>
            </a:r>
          </a:p>
          <a:p>
            <a:r>
              <a:rPr lang="en-IN" altLang="en-US"/>
              <a:t>Installation</a:t>
            </a:r>
          </a:p>
          <a:p>
            <a:r>
              <a:rPr lang="en-IN" altLang="en-US"/>
              <a:t>SharePoint Introduction</a:t>
            </a:r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https://technet.microsoft.com/fr-fr/library/jj984298.aspx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https://mva.microsoft.com/</a:t>
            </a:r>
          </a:p>
          <a:p>
            <a:r>
              <a:rPr lang="en-IN" dirty="0" smtClean="0"/>
              <a:t>https://www.blogger.com/profile/17880351325996067507</a:t>
            </a:r>
            <a:endParaRPr lang="en-IN" dirty="0" smtClean="0">
              <a:hlinkClick r:id="rId3"/>
            </a:endParaRPr>
          </a:p>
          <a:p>
            <a:endParaRPr lang="en-IN" dirty="0" smtClean="0">
              <a:hlinkClick r:id="rId3"/>
            </a:endParaRP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27168" cy="4525963"/>
          </a:xfrm>
        </p:spPr>
        <p:txBody>
          <a:bodyPr>
            <a:normAutofit/>
          </a:bodyPr>
          <a:lstStyle/>
          <a:p>
            <a:r>
              <a:rPr lang="en-IN" altLang="en-US" dirty="0"/>
              <a:t>Audio</a:t>
            </a:r>
          </a:p>
          <a:p>
            <a:pPr lvl="1"/>
            <a:r>
              <a:rPr lang="en-IN" altLang="en-US" dirty="0"/>
              <a:t>Can you all hear me?</a:t>
            </a:r>
          </a:p>
          <a:p>
            <a:r>
              <a:rPr lang="en-IN" altLang="en-US" dirty="0"/>
              <a:t>Video</a:t>
            </a:r>
          </a:p>
          <a:p>
            <a:pPr lvl="1"/>
            <a:r>
              <a:rPr lang="en-IN" altLang="en-US" dirty="0"/>
              <a:t>Can you see the screen?</a:t>
            </a:r>
          </a:p>
          <a:p>
            <a:pPr lvl="0"/>
            <a:r>
              <a:rPr lang="en-IN" altLang="en-US" dirty="0" smtClean="0"/>
              <a:t>Free to enter or leave the classroom anytime without permission</a:t>
            </a:r>
            <a:endParaRPr lang="en-IN" altLang="en-US" dirty="0"/>
          </a:p>
          <a:p>
            <a:pPr lvl="0"/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ABOUT YOURSELF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US"/>
              <a:t>LOCATION</a:t>
            </a:r>
          </a:p>
          <a:p>
            <a:r>
              <a:rPr lang="en-IN" altLang="en-US"/>
              <a:t>EXPERIENCE - </a:t>
            </a:r>
          </a:p>
          <a:p>
            <a:pPr lvl="1"/>
            <a:r>
              <a:rPr lang="en-IN" altLang="en-US"/>
              <a:t>ROLE- DEVELOPER, ADMINISTRATOR, BUSINESS ANALYST,ARCHITECT...</a:t>
            </a:r>
          </a:p>
          <a:p>
            <a:pPr lvl="1"/>
            <a:r>
              <a:rPr lang="en-IN" altLang="en-US"/>
              <a:t>TECHNICAL SKILLS - .NET,C#,SQL,MICROSOFT OFFICE</a:t>
            </a:r>
          </a:p>
          <a:p>
            <a:pPr lvl="1"/>
            <a:r>
              <a:rPr lang="en-IN" altLang="en-US"/>
              <a:t>EXPERIENCE IN SHAREPOINT - </a:t>
            </a:r>
          </a:p>
          <a:p>
            <a:pPr lvl="1"/>
            <a:r>
              <a:rPr lang="en-IN" altLang="en-US"/>
              <a:t>WHICH VERIONS OF SHAREPOINT?</a:t>
            </a:r>
          </a:p>
          <a:p>
            <a:pPr lvl="2"/>
            <a:r>
              <a:rPr lang="en-IN" altLang="en-US" sz="2000"/>
              <a:t>2001,2007,2010,2013,2016,Online</a:t>
            </a:r>
          </a:p>
          <a:p>
            <a:r>
              <a:rPr lang="en-IN" altLang="en-US"/>
              <a:t>EXPECTATION FROM COURSE -</a:t>
            </a:r>
          </a:p>
          <a:p>
            <a:r>
              <a:rPr lang="en-IN" altLang="en-US"/>
              <a:t>DO YOU HAVE SHAREPOINT SETUP READY?</a:t>
            </a:r>
          </a:p>
          <a:p>
            <a:r>
              <a:rPr lang="en-IN" altLang="en-US"/>
              <a:t>Have time for doing Hands On /Assignment?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altLang="en-US"/>
              <a:t>Thangeswari</a:t>
            </a:r>
          </a:p>
          <a:p>
            <a:r>
              <a:rPr lang="en-IN" altLang="en-US"/>
              <a:t>Alias:Thangu</a:t>
            </a:r>
          </a:p>
          <a:p>
            <a:r>
              <a:rPr lang="en-IN" altLang="en-US"/>
              <a:t>Lover,Learner,Trainer of Microsoft technologies like SharePoint and PowerShell</a:t>
            </a:r>
          </a:p>
          <a:p>
            <a:r>
              <a:rPr lang="en-IN" altLang="en-US"/>
              <a:t>Corporate Trainer cum Consultant and Speaker in International tech conferences</a:t>
            </a:r>
          </a:p>
          <a:p>
            <a:r>
              <a:rPr lang="en-IN" altLang="en-US"/>
              <a:t>Playing with Microsoft technologies since 1995 as a kid and Microsoft technologies is bread and butter for me since 2006.</a:t>
            </a:r>
          </a:p>
          <a:p>
            <a:r>
              <a:rPr lang="en-IN" altLang="en-US"/>
              <a:t>Hobbies - Watching cartoon and out of box well made movies and admiring nature.</a:t>
            </a:r>
          </a:p>
          <a:p>
            <a:r>
              <a:rPr lang="en-IN" altLang="en-US"/>
              <a:t>Blog:https://www.blogger.com/profile/17880351325996067507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Picture 1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973" y="44133"/>
            <a:ext cx="1475105" cy="866775"/>
          </a:xfrm>
          <a:prstGeom prst="rect">
            <a:avLst/>
          </a:prstGeom>
        </p:spPr>
      </p:pic>
      <p:graphicFrame>
        <p:nvGraphicFramePr>
          <p:cNvPr id="7" name="Diagram 1"/>
          <p:cNvGraphicFramePr/>
          <p:nvPr/>
        </p:nvGraphicFramePr>
        <p:xfrm>
          <a:off x="3060065" y="44450"/>
          <a:ext cx="4718304" cy="2389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goal is to give you more Power, more confidence and skilled in SharePoint.</a:t>
            </a:r>
          </a:p>
          <a:p>
            <a:r>
              <a:rPr lang="en-IN" dirty="0" smtClean="0"/>
              <a:t>Advanced features</a:t>
            </a:r>
          </a:p>
          <a:p>
            <a:r>
              <a:rPr lang="en-IN" dirty="0" smtClean="0"/>
              <a:t>Get more wealthy and healthy.Get the 6 hour work done in 2 hours with skills and live your life.</a:t>
            </a:r>
          </a:p>
          <a:p>
            <a:r>
              <a:rPr lang="en-IN" dirty="0" smtClean="0"/>
              <a:t>Guidelines to avoid mistakes</a:t>
            </a:r>
          </a:p>
        </p:txBody>
      </p:sp>
      <p:pic>
        <p:nvPicPr>
          <p:cNvPr id="1026" name="Picture 2" descr="C:\Users\Easwari\AppData\Local\Microsoft\Windows\INetCache\IE\10DYOGTX\364630_tictacklock_power-puff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046" y="4004811"/>
            <a:ext cx="2924944" cy="29249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10000"/>
          </a:bodyPr>
          <a:lstStyle/>
          <a:p>
            <a:r>
              <a:rPr lang="en-IN" dirty="0" smtClean="0"/>
              <a:t>SINGLE SECURE POINT TO STORE,SHARE,SEARCH DATA</a:t>
            </a:r>
          </a:p>
          <a:p>
            <a:r>
              <a:rPr lang="en-IN" dirty="0" smtClean="0"/>
              <a:t>SharePoint </a:t>
            </a:r>
            <a:r>
              <a:rPr lang="en-IN" dirty="0"/>
              <a:t>is a wonderful platform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from </a:t>
            </a:r>
            <a:r>
              <a:rPr lang="en-IN" dirty="0"/>
              <a:t>Microsoft </a:t>
            </a:r>
            <a:r>
              <a:rPr lang="en-IN" dirty="0" smtClean="0"/>
              <a:t>providing lots of</a:t>
            </a:r>
          </a:p>
          <a:p>
            <a:pPr>
              <a:buNone/>
            </a:pPr>
            <a:r>
              <a:rPr lang="en-IN" dirty="0" smtClean="0"/>
              <a:t>services. With least effort.</a:t>
            </a:r>
          </a:p>
          <a:p>
            <a:pPr lvl="1"/>
            <a:r>
              <a:rPr lang="en-IN" dirty="0" smtClean="0"/>
              <a:t>	Quick site/web creation[CLICK AND DONE]</a:t>
            </a:r>
          </a:p>
          <a:p>
            <a:pPr lvl="1"/>
            <a:r>
              <a:rPr lang="en-IN" dirty="0" smtClean="0"/>
              <a:t>	Content Organisation(Google Drive/Office Drive/File Share)</a:t>
            </a:r>
          </a:p>
          <a:p>
            <a:pPr lvl="1"/>
            <a:r>
              <a:rPr lang="en-IN" dirty="0" smtClean="0"/>
              <a:t>	Social Networking	(Facebooking)</a:t>
            </a:r>
          </a:p>
          <a:p>
            <a:pPr lvl="1"/>
            <a:r>
              <a:rPr lang="en-IN" dirty="0" smtClean="0"/>
              <a:t>	Search(Google)</a:t>
            </a:r>
          </a:p>
          <a:p>
            <a:pPr lvl="1"/>
            <a:r>
              <a:rPr lang="en-IN" dirty="0" smtClean="0"/>
              <a:t>Automate the manual big process.(Like Long Queues?)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Millions of users for SharePoint(INCLUDING YOU SOON), need for SharePoint Developers, </a:t>
            </a:r>
            <a:r>
              <a:rPr lang="en-IN" dirty="0" err="1" smtClean="0"/>
              <a:t>Admins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Search better than Google Search</a:t>
            </a:r>
          </a:p>
          <a:p>
            <a:r>
              <a:rPr lang="en-IN" dirty="0" smtClean="0"/>
              <a:t>Independence using App Model</a:t>
            </a:r>
          </a:p>
          <a:p>
            <a:r>
              <a:rPr lang="en-IN" dirty="0" smtClean="0"/>
              <a:t>You might need a SharePoint site for your personal use!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History(15 years)(JEFF TEPER 1998)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  <p:pic>
        <p:nvPicPr>
          <p:cNvPr id="4" name="Picture 3" descr="sharepoint-2013-keep-your-sharepoint-9985-always-on-with-powershell-8-638.jpg"/>
          <p:cNvPicPr>
            <a:picLocks noChangeAspect="1"/>
          </p:cNvPicPr>
          <p:nvPr/>
        </p:nvPicPr>
        <p:blipFill>
          <a:blip r:embed="rId3" cstate="print"/>
          <a:srcRect t="23753"/>
          <a:stretch>
            <a:fillRect/>
          </a:stretch>
        </p:blipFill>
        <p:spPr>
          <a:xfrm>
            <a:off x="-482525" y="1844824"/>
            <a:ext cx="9626525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infrastructure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051720" y="5661248"/>
            <a:ext cx="367240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Windows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979712" y="4797152"/>
            <a:ext cx="375281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IIS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979712" y="3861048"/>
            <a:ext cx="38164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.NET Framework and ASP.NET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907704" y="3068960"/>
            <a:ext cx="3880031" cy="660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SharePoint Foundation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979712" y="2276872"/>
            <a:ext cx="3752817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SharePoint Server</a:t>
            </a:r>
          </a:p>
          <a:p>
            <a:pPr algn="ctr"/>
            <a:r>
              <a:rPr lang="en-IN" dirty="0" smtClean="0"/>
              <a:t>(Standard and Enterprise)</a:t>
            </a:r>
            <a:endParaRPr lang="en-IN" dirty="0"/>
          </a:p>
        </p:txBody>
      </p:sp>
      <p:sp>
        <p:nvSpPr>
          <p:cNvPr id="11" name="Cloud 10"/>
          <p:cNvSpPr/>
          <p:nvPr/>
        </p:nvSpPr>
        <p:spPr>
          <a:xfrm>
            <a:off x="5076056" y="980728"/>
            <a:ext cx="280831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SharePoint Online(Cloud)</a:t>
            </a:r>
            <a:endParaRPr lang="en-IN" dirty="0"/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</TotalTime>
  <Words>615</Words>
  <Application>Microsoft Office PowerPoint</Application>
  <PresentationFormat>On-screen Show (4:3)</PresentationFormat>
  <Paragraphs>153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Trebuchet MS</vt:lpstr>
      <vt:lpstr>Wingdings</vt:lpstr>
      <vt:lpstr>Wingdings 2</vt:lpstr>
      <vt:lpstr>Opulent</vt:lpstr>
      <vt:lpstr>SharePoint</vt:lpstr>
      <vt:lpstr>CHECKLIST</vt:lpstr>
      <vt:lpstr>ABOUT YOURSELF </vt:lpstr>
      <vt:lpstr>ABOUT ME</vt:lpstr>
      <vt:lpstr>Goal</vt:lpstr>
      <vt:lpstr>introduction</vt:lpstr>
      <vt:lpstr>why</vt:lpstr>
      <vt:lpstr>History(15 years)(JEFF TEPER 1998)</vt:lpstr>
      <vt:lpstr>infrastructure</vt:lpstr>
      <vt:lpstr>PowerPoint Presentation</vt:lpstr>
      <vt:lpstr>WHAT HAPPENS WHEN YOU REQUEST A SP SITE?</vt:lpstr>
      <vt:lpstr>roles</vt:lpstr>
      <vt:lpstr>INSTALLATION</vt:lpstr>
      <vt:lpstr>COMPARISION</vt:lpstr>
      <vt:lpstr>onpremise</vt:lpstr>
      <vt:lpstr>SUMMARY</vt:lpstr>
      <vt:lpstr>resources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Thangu Thangu</cp:lastModifiedBy>
  <cp:revision>195</cp:revision>
  <dcterms:created xsi:type="dcterms:W3CDTF">2015-12-17T06:56:00Z</dcterms:created>
  <dcterms:modified xsi:type="dcterms:W3CDTF">2016-11-18T16:28:30Z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